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7" r:id="rId28"/>
    <p:sldId id="286" r:id="rId29"/>
    <p:sldId id="289" r:id="rId30"/>
    <p:sldId id="290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503" autoAdjust="0"/>
  </p:normalViewPr>
  <p:slideViewPr>
    <p:cSldViewPr>
      <p:cViewPr>
        <p:scale>
          <a:sx n="150" d="100"/>
          <a:sy n="150" d="100"/>
        </p:scale>
        <p:origin x="-72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906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07889"/>
            <a:ext cx="84201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85852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962526"/>
            <a:ext cx="854220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3462339"/>
            <a:ext cx="854220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404495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1600200"/>
            <a:ext cx="404495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065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92600" y="1447800"/>
            <a:ext cx="503555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02" y="2547892"/>
            <a:ext cx="321945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5456" y="1447800"/>
            <a:ext cx="3704844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547891"/>
            <a:ext cx="321945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1"/>
            <a:ext cx="858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1250" y="6356351"/>
            <a:ext cx="165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DA2D30-D51E-4A6D-9790-9A50D0D784D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356351"/>
            <a:ext cx="107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웹 개발 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Server[ tomcat ]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CSS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Js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Bootstrap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smtClean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63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95111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사용방법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head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안에서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style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사용하여 정의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내에서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style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속성으로 사용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 작성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불러오기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*{  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 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태그 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.Class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class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#id{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id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위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 하위선택자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상위선택자 하위선택자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1 ,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2 ,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복수 선택자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[class* 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_”]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와일드카드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선택자로 시작하는 클래스명 모두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동일한 효과가 있을경우 우선순위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 효과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id  2.class 3.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*</a:t>
            </a: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class : 2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 이상의 효과 적용할때 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// 	 id : 1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번의 효과 적용할때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4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951115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웹폰트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@font-face { 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font-family: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'SF_IceLemon';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src: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url('https://cdn.jsdelivr.net/gh/projectnoonnu/noonfonts_2106@1.1/SF_IceLemon.woff') format('woff');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font-weight: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font-style: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}</a:t>
            </a:r>
            <a:endParaRPr lang="en-US" altLang="ko-KR" sz="10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font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1.font-family 	: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font-family: "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궁서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";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2.font-size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크기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font-size = “13px”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3.font-style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효과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font-style = italic	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4.font-weight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진하게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font-weight = bold;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5.color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색상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color =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색상명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or RGB or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헥스값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text ]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text-align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정렬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text-align : center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text-decoration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밑줄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text-decoration :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overline line-through underline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text-shadow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그림자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text-shadow : 3px 3px 5px orange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* text-shadow : x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y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흐림정도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line-height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줄간격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line-height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200%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letter-spacing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자간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letter-spacing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word-spacing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어간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word-spacing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 href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a:link{    }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글자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a:visited{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클릭했던 링크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a:hover{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링크에 마우스 올렸을때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a:active{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링크를 클릭했을때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58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806" y="181670"/>
            <a:ext cx="9511158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 모델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border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경계선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	 border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선종류 선굵기 색상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border-radius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둥근모서리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margin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바깥여백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margin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padding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안쪽여백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padding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위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div vs span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div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블록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한줄 차지 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)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display : block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span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인라인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줄안에 포함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)	[ display :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inline]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disply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inline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수평 방향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자동 줄바꿈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 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span , a , img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등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박스의 크기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 [width , height x]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바깥여백 위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block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수평 전체 자치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자동 줄바꿈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 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div , p , ul , li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등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박스의 크기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 바깥여백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inline-block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block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속성에 줄바꿈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x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box-sizing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]</a:t>
            </a: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모델에 들어가는 본모델사이즈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최대 모델 크기</a:t>
            </a:r>
            <a:endParaRPr lang="en-US" altLang="ko-KR" sz="16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Border-box :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본모델사이즈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내용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1028" name="Picture 4" descr="Jenna Espezua&amp;#39;s Blog | CSS Positioning: Padding vs. Border vs. Marg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77" y="116632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ox Sizing | Box sizing border box Vs content 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5557736"/>
            <a:ext cx="2696766" cy="11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레이라웃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레이아웃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header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헤더 영역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footer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푸터 영역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section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본문 구역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nav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article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본문 내용 구역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6. aside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사이드 메뉴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div vs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레이아웃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float 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float : left 	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 배치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float : right 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배치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clear : both    	: (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양쪽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float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제거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z-index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flooat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사용시 겹쳤을때 우선순위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[position]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relative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 위치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[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현 요소 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absolute 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 위치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[ body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요소의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position : relative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있는경우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요소 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fixed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위치 고정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[ body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기준 으로 화면내 고정 위치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Picture 2" descr="Beautiful CSS » 포지셔닝 : Flo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34" y="2196266"/>
            <a:ext cx="1800200" cy="12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ost-thumbna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3754129"/>
            <a:ext cx="3888432" cy="12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-index 속성: 자세한 개요. 오버레이 컨텍스트 또는 z-색인이 작동하지 않는 경우 CSS z-색인은 고정된 경우에만 작동합니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23" y="3573017"/>
            <a:ext cx="88122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반응형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뷰포트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meta name="viewport" content="width=device-width, inital-scale=1.0"&gt;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그리드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col_1{ width: 8.33%; }.col_2{ width: 16.66%;}.col_3{ width: 25%;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col_4{ width: 33.33%;}.col_5{ width: 41.66%; }.col_6{ width: 50%;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col_7{ width: 58.33%; }.col_8{ width: 66.66%; }.col_9{ width: 75%;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col_10{ width: 83.33%; }.col_11{ width: 91.66%; }.col_12{ width: 100%;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}</a:t>
            </a: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쿼리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화면크기에 따라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별도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@media only screen and (min-width: 770px)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} 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/>
              <a:t>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@media only screen and (min-width: 1200px)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}	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0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부트스트랩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[ </a:t>
            </a:r>
            <a:r>
              <a:rPr lang="ko-KR" altLang="en-US" smtClean="0"/>
              <a:t>미리 작성된 </a:t>
            </a:r>
            <a:r>
              <a:rPr lang="en-US" altLang="ko-KR" smtClean="0"/>
              <a:t>css , js , </a:t>
            </a:r>
            <a:r>
              <a:rPr lang="ko-KR" altLang="en-US" smtClean="0"/>
              <a:t>테마 등 </a:t>
            </a:r>
            <a:r>
              <a:rPr lang="en-US" altLang="ko-KR" smtClean="0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부트스트랩 셋팅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강의 기준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4.0 ]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CDN :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 코드 가져오기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별도 파일 존재 하지않음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head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추가</a:t>
            </a:r>
            <a:endParaRPr lang="en-US" altLang="ko-KR" sz="16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&lt;link rel="stylesheet" href="https://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maxcdn.bootstrapcdn.com/bootstrap/4.0.0/css/bootstrap.min.css"&gt;</a:t>
            </a:r>
            <a:endParaRPr lang="en-US" altLang="ko-KR" sz="10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0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body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추가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&lt;script src="https://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code.jquery.com/jquery-3.2.1.slim.min.js"&gt;&lt;/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script&gt;</a:t>
            </a:r>
          </a:p>
          <a:p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&lt;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 src="https://cdnjs.cloudflare.com/ajax/libs/popper.js/1.12.9/umd/popper.min.js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""&gt;&lt;/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script&gt;</a:t>
            </a:r>
          </a:p>
          <a:p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 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&lt;script src="https://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maxcdn.bootstrapcdn.com/bootstrap/4.0.0/js/bootstrap.min.js"&gt;&lt;/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endParaRPr lang="en-US" altLang="ko-KR" sz="10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</a:t>
            </a:r>
            <a:r>
              <a:rPr lang="ko-KR" altLang="en-US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참고 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  <a:hlinkClick r:id="rId2"/>
              </a:rPr>
              <a:t>https</a:t>
            </a:r>
            <a:r>
              <a:rPr lang="en-US" altLang="ko-KR" sz="1000" b="1">
                <a:latin typeface="1훈떡볶이 R" panose="02020603020101020101" pitchFamily="18" charset="-127"/>
                <a:ea typeface="1훈떡볶이 R" panose="02020603020101020101" pitchFamily="18" charset="-127"/>
                <a:hlinkClick r:id="rId2"/>
              </a:rPr>
              <a:t>://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  <a:hlinkClick r:id="rId2"/>
              </a:rPr>
              <a:t>getbootstrap.com/docs/4.0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/>
            </a:r>
            <a:b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</a:b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58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부트스트랩 클래스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미리 만들어진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css/js 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container : 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박스권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2.navbar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navbar-expand-md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화면 사이즈 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navbar-light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메뉴바 테마 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bg-white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메뉴바 색상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fixed-top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메뉴바 상단고정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navbar-brand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로고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강조효과 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collapse navbar-collapse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접기</a:t>
            </a: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펼치기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 navbar-nav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목록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nav-item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항목 </a:t>
            </a:r>
            <a:endParaRPr lang="en-US" altLang="ko-KR" sz="10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dropdown : </a:t>
            </a:r>
            <a:r>
              <a:rPr lang="ko-KR" altLang="en-US" sz="1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드랍다운</a:t>
            </a:r>
            <a:endParaRPr lang="en-US" altLang="ko-KR" sz="10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2114550" lvl="4" indent="-285750">
              <a:buFont typeface="Arial" charset="0"/>
              <a:buChar char="•"/>
            </a:pP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dropdown-menu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드랍다운 메뉴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2571750" lvl="5" indent="-285750">
              <a:buFont typeface="Arial" charset="0"/>
              <a:buChar char="•"/>
            </a:pP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dropdown-item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드랍다운 메뉴 항목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8. navbar-toggler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버튼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data-target : #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숨긴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ID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500"/>
              <a:t>&lt;div class=</a:t>
            </a:r>
            <a:r>
              <a:rPr lang="en-US" altLang="ko-KR" sz="500" i="1"/>
              <a:t>"container"&gt;  &lt;!--  </a:t>
            </a:r>
            <a:r>
              <a:rPr lang="ko-KR" altLang="en-US" sz="500" i="1"/>
              <a:t>박스권 </a:t>
            </a:r>
            <a:r>
              <a:rPr lang="en-US" altLang="ko-KR" sz="500" i="1"/>
              <a:t>--&gt;</a:t>
            </a:r>
          </a:p>
          <a:p>
            <a:pPr lvl="2"/>
            <a:r>
              <a:rPr lang="en-US" altLang="ko-KR" sz="500"/>
              <a:t>&lt;nav class=</a:t>
            </a:r>
            <a:r>
              <a:rPr lang="en-US" altLang="ko-KR" sz="500" i="1"/>
              <a:t>"navbar navbar-expand-md navbar-light fixed-top" style="background-color: yellow;"&gt;  &lt;!-- </a:t>
            </a:r>
            <a:r>
              <a:rPr lang="en-US" altLang="ko-KR" sz="500" i="1" u="sng"/>
              <a:t>navbar : </a:t>
            </a:r>
            <a:r>
              <a:rPr lang="ko-KR" altLang="en-US" sz="500" i="1" u="sng"/>
              <a:t>메뉴 박스권 </a:t>
            </a:r>
            <a:r>
              <a:rPr lang="en-US" altLang="ko-KR" sz="500" i="1" u="sng"/>
              <a:t>--&gt;</a:t>
            </a:r>
            <a:r>
              <a:rPr lang="ko-KR" altLang="en-US" sz="500" i="1" u="sng"/>
              <a:t> </a:t>
            </a:r>
            <a:r>
              <a:rPr lang="en-US" altLang="ko-KR" sz="500" i="1" u="sng"/>
              <a:t>&lt;!-- navbar-expand-lg : 1200px </a:t>
            </a:r>
            <a:r>
              <a:rPr lang="ko-KR" altLang="en-US" sz="500" i="1" u="sng"/>
              <a:t>이상 일때 </a:t>
            </a:r>
            <a:r>
              <a:rPr lang="en-US" altLang="ko-KR" sz="500" i="1" u="sng"/>
              <a:t>--&gt;</a:t>
            </a:r>
          </a:p>
          <a:p>
            <a:pPr lvl="2"/>
            <a:r>
              <a:rPr lang="en-US" altLang="ko-KR" sz="500"/>
              <a:t>&lt;!-- fixed-top : </a:t>
            </a:r>
            <a:r>
              <a:rPr lang="ko-KR" altLang="en-US" sz="500"/>
              <a:t>위 메뉴 고정</a:t>
            </a:r>
            <a:r>
              <a:rPr lang="en-US" altLang="ko-KR" sz="500"/>
              <a:t>fixed-bottom : </a:t>
            </a:r>
            <a:r>
              <a:rPr lang="ko-KR" altLang="en-US" sz="500"/>
              <a:t>아래 메뉴 고정 </a:t>
            </a:r>
            <a:r>
              <a:rPr lang="en-US" altLang="ko-KR" sz="500"/>
              <a:t>--&gt;</a:t>
            </a:r>
          </a:p>
          <a:p>
            <a:pPr lvl="2"/>
            <a:endParaRPr lang="ko-KR" altLang="en-US" sz="500"/>
          </a:p>
          <a:p>
            <a:pPr lvl="2"/>
            <a:r>
              <a:rPr lang="en-US" altLang="ko-KR" sz="500"/>
              <a:t>  &lt;a class=</a:t>
            </a:r>
            <a:r>
              <a:rPr lang="en-US" altLang="ko-KR" sz="500" i="1"/>
              <a:t>"navbar-brand" href="#"&gt; </a:t>
            </a:r>
            <a:r>
              <a:rPr lang="ko-KR" altLang="en-US" sz="500" i="1"/>
              <a:t>로고 </a:t>
            </a:r>
            <a:r>
              <a:rPr lang="en-US" altLang="ko-KR" sz="500" i="1"/>
              <a:t>&lt;/a&gt;&lt;!-- </a:t>
            </a:r>
            <a:r>
              <a:rPr lang="en-US" altLang="ko-KR" sz="500" i="1" u="sng"/>
              <a:t>navbar-brand : </a:t>
            </a:r>
            <a:r>
              <a:rPr lang="ko-KR" altLang="en-US" sz="500" i="1" u="sng"/>
              <a:t>로고</a:t>
            </a:r>
            <a:r>
              <a:rPr lang="en-US" altLang="ko-KR" sz="500" i="1" u="sng"/>
              <a:t>[ </a:t>
            </a:r>
            <a:r>
              <a:rPr lang="ko-KR" altLang="en-US" sz="500" i="1" u="sng"/>
              <a:t>진하게 </a:t>
            </a:r>
            <a:r>
              <a:rPr lang="en-US" altLang="ko-KR" sz="500" i="1" u="sng"/>
              <a:t>] --&gt;</a:t>
            </a:r>
          </a:p>
          <a:p>
            <a:pPr lvl="2"/>
            <a:r>
              <a:rPr lang="ko-KR" altLang="en-US" sz="500"/>
              <a:t>  </a:t>
            </a:r>
          </a:p>
          <a:p>
            <a:pPr lvl="2"/>
            <a:r>
              <a:rPr lang="ko-KR" altLang="en-US" sz="500"/>
              <a:t>  </a:t>
            </a:r>
            <a:r>
              <a:rPr lang="en-US" altLang="ko-KR" sz="500"/>
              <a:t>&lt;!-- </a:t>
            </a:r>
            <a:r>
              <a:rPr lang="ko-KR" altLang="en-US" sz="500"/>
              <a:t>메뉴 없어질경우 버튼 </a:t>
            </a:r>
            <a:r>
              <a:rPr lang="en-US" altLang="ko-KR" sz="500"/>
              <a:t>--&gt;</a:t>
            </a:r>
          </a:p>
          <a:p>
            <a:pPr lvl="2"/>
            <a:r>
              <a:rPr lang="en-US" altLang="ko-KR" sz="500"/>
              <a:t>    &lt;button class=</a:t>
            </a:r>
            <a:r>
              <a:rPr lang="en-US" altLang="ko-KR" sz="500" i="1"/>
              <a:t>"navbar-toggler" type="button" data-toggle="collapse" data-target="#navbarcontents" </a:t>
            </a:r>
          </a:p>
          <a:p>
            <a:pPr lvl="2"/>
            <a:r>
              <a:rPr lang="en-US" altLang="ko-KR" sz="500"/>
              <a:t>    aria-controls=</a:t>
            </a:r>
            <a:r>
              <a:rPr lang="en-US" altLang="ko-KR" sz="500" i="1"/>
              <a:t>"navbarcontents" aria-expanded="false" aria-label="Toggle navi"&gt;</a:t>
            </a:r>
          </a:p>
          <a:p>
            <a:pPr lvl="2"/>
            <a:r>
              <a:rPr lang="en-US" altLang="ko-KR" sz="500"/>
              <a:t>    &lt;span class=</a:t>
            </a:r>
            <a:r>
              <a:rPr lang="en-US" altLang="ko-KR" sz="500" i="1"/>
              <a:t>"navbar-toggler-icon"&gt;&lt;/span&gt;</a:t>
            </a:r>
          </a:p>
          <a:p>
            <a:pPr lvl="2"/>
            <a:r>
              <a:rPr lang="en-US" altLang="ko-KR" sz="500"/>
              <a:t>  &lt;/button&gt;</a:t>
            </a:r>
          </a:p>
          <a:p>
            <a:pPr lvl="2"/>
            <a:r>
              <a:rPr lang="ko-KR" altLang="en-US" sz="500"/>
              <a:t>  </a:t>
            </a:r>
          </a:p>
          <a:p>
            <a:pPr lvl="2"/>
            <a:r>
              <a:rPr lang="en-US" altLang="ko-KR" sz="500"/>
              <a:t>  &lt;div class=</a:t>
            </a:r>
            <a:r>
              <a:rPr lang="en-US" altLang="ko-KR" sz="500" i="1"/>
              <a:t>"collapse navbar-collapse" id="navbarcontents"&gt; &lt;!-- </a:t>
            </a:r>
            <a:r>
              <a:rPr lang="ko-KR" altLang="en-US" sz="500" i="1"/>
              <a:t>메뉴 </a:t>
            </a:r>
            <a:r>
              <a:rPr lang="en-US" altLang="ko-KR" sz="500" i="1"/>
              <a:t>[ </a:t>
            </a:r>
            <a:r>
              <a:rPr lang="ko-KR" altLang="en-US" sz="500" i="1"/>
              <a:t>접기</a:t>
            </a:r>
            <a:r>
              <a:rPr lang="en-US" altLang="ko-KR" sz="500" i="1"/>
              <a:t>(</a:t>
            </a:r>
            <a:r>
              <a:rPr lang="ko-KR" altLang="en-US" sz="500" i="1"/>
              <a:t>숨기기</a:t>
            </a:r>
            <a:r>
              <a:rPr lang="en-US" altLang="ko-KR" sz="500" i="1"/>
              <a:t>) ] --&gt;</a:t>
            </a:r>
          </a:p>
          <a:p>
            <a:pPr lvl="2"/>
            <a:r>
              <a:rPr lang="en-US" altLang="ko-KR" sz="500"/>
              <a:t>    &lt;ul class=</a:t>
            </a:r>
            <a:r>
              <a:rPr lang="en-US" altLang="ko-KR" sz="500" i="1"/>
              <a:t>"navbar-nav"&gt;&lt;!-- </a:t>
            </a:r>
            <a:r>
              <a:rPr lang="ko-KR" altLang="en-US" sz="500" i="1"/>
              <a:t>메뉴박스권 메뉴  </a:t>
            </a:r>
            <a:r>
              <a:rPr lang="en-US" altLang="ko-KR" sz="500" i="1"/>
              <a:t>--&gt;</a:t>
            </a:r>
          </a:p>
          <a:p>
            <a:pPr lvl="2"/>
            <a:r>
              <a:rPr lang="en-US" altLang="ko-KR" sz="500"/>
              <a:t>      &lt;li class=</a:t>
            </a:r>
            <a:r>
              <a:rPr lang="en-US" altLang="ko-KR" sz="500" i="1"/>
              <a:t>"nav-item active"&gt; &lt;a href="#" class="nav-link"&gt; </a:t>
            </a:r>
            <a:r>
              <a:rPr lang="ko-KR" altLang="en-US" sz="500" i="1"/>
              <a:t>메뉴</a:t>
            </a:r>
            <a:r>
              <a:rPr lang="en-US" altLang="ko-KR" sz="500" i="1"/>
              <a:t>1 &lt;/a&gt;  &lt;/li&gt;&lt;!-- </a:t>
            </a:r>
            <a:r>
              <a:rPr lang="en-US" altLang="ko-KR" sz="500" i="1" u="sng"/>
              <a:t>nav-item: </a:t>
            </a:r>
            <a:r>
              <a:rPr lang="ko-KR" altLang="en-US" sz="500" i="1" u="sng"/>
              <a:t>메뉴 아이템  </a:t>
            </a:r>
            <a:r>
              <a:rPr lang="en-US" altLang="ko-KR" sz="500" i="1" u="sng"/>
              <a:t>--&gt;</a:t>
            </a:r>
          </a:p>
          <a:p>
            <a:pPr lvl="2"/>
            <a:r>
              <a:rPr lang="en-US" altLang="ko-KR" sz="500"/>
              <a:t>      &lt;li class=</a:t>
            </a:r>
            <a:r>
              <a:rPr lang="en-US" altLang="ko-KR" sz="500" i="1"/>
              <a:t>"nav-item"&gt; &lt;a href="#" class="nav-link"&gt; </a:t>
            </a:r>
            <a:r>
              <a:rPr lang="ko-KR" altLang="en-US" sz="500" i="1"/>
              <a:t>메뉴</a:t>
            </a:r>
            <a:r>
              <a:rPr lang="en-US" altLang="ko-KR" sz="500" i="1"/>
              <a:t>2 &lt;/a&gt; &lt;/li&gt;&lt;!-- </a:t>
            </a:r>
            <a:r>
              <a:rPr lang="en-US" altLang="ko-KR" sz="500" i="1" u="sng"/>
              <a:t>nav-link : </a:t>
            </a:r>
            <a:r>
              <a:rPr lang="ko-KR" altLang="en-US" sz="500" i="1" u="sng"/>
              <a:t>하이퍼 링크 </a:t>
            </a:r>
            <a:r>
              <a:rPr lang="en-US" altLang="ko-KR" sz="500" i="1" u="sng"/>
              <a:t>--&gt;</a:t>
            </a:r>
          </a:p>
          <a:p>
            <a:pPr lvl="2"/>
            <a:r>
              <a:rPr lang="en-US" altLang="ko-KR" sz="500"/>
              <a:t>      &lt;li class=</a:t>
            </a:r>
            <a:r>
              <a:rPr lang="en-US" altLang="ko-KR" sz="500" i="1"/>
              <a:t>"nav-item"&gt; &lt;a href="#" class="nav-link"&gt; </a:t>
            </a:r>
            <a:r>
              <a:rPr lang="ko-KR" altLang="en-US" sz="500" i="1"/>
              <a:t>메뉴</a:t>
            </a:r>
            <a:r>
              <a:rPr lang="en-US" altLang="ko-KR" sz="500" i="1"/>
              <a:t>3 &lt;/a&gt; &lt;/li&gt;</a:t>
            </a:r>
          </a:p>
          <a:p>
            <a:pPr lvl="2"/>
            <a:r>
              <a:rPr lang="ko-KR" altLang="en-US" sz="500"/>
              <a:t>      </a:t>
            </a:r>
          </a:p>
          <a:p>
            <a:pPr lvl="2"/>
            <a:r>
              <a:rPr lang="en-US" altLang="ko-KR" sz="500"/>
              <a:t>      &lt;li class=</a:t>
            </a:r>
            <a:r>
              <a:rPr lang="en-US" altLang="ko-KR" sz="500" i="1"/>
              <a:t>"nav-item dropdown"&gt;&lt;!--  </a:t>
            </a:r>
            <a:r>
              <a:rPr lang="ko-KR" altLang="en-US" sz="500" i="1"/>
              <a:t>드랍다운  </a:t>
            </a:r>
            <a:r>
              <a:rPr lang="en-US" altLang="ko-KR" sz="500" i="1"/>
              <a:t>--&gt;</a:t>
            </a:r>
          </a:p>
          <a:p>
            <a:pPr lvl="2"/>
            <a:r>
              <a:rPr lang="en-US" altLang="ko-KR" sz="500"/>
              <a:t>        &lt;a class=</a:t>
            </a:r>
            <a:r>
              <a:rPr lang="en-US" altLang="ko-KR" sz="500" i="1"/>
              <a:t>"nav-link dropdown-toggle" href="#" data-toggle="dropdown" aria-haspopup="true" aria-expanded="false"&gt;&lt;!--   </a:t>
            </a:r>
            <a:r>
              <a:rPr lang="en-US" altLang="ko-KR" sz="500" i="1" u="sng"/>
              <a:t>dropdown-toggle : </a:t>
            </a:r>
            <a:r>
              <a:rPr lang="ko-KR" altLang="en-US" sz="500" i="1" u="sng"/>
              <a:t>아래화살표 </a:t>
            </a:r>
            <a:r>
              <a:rPr lang="en-US" altLang="ko-KR" sz="500" i="1" u="sng"/>
              <a:t>--&gt;</a:t>
            </a:r>
          </a:p>
          <a:p>
            <a:pPr lvl="2"/>
            <a:r>
              <a:rPr lang="ko-KR" altLang="en-US" sz="500"/>
              <a:t>          드랍다운</a:t>
            </a:r>
          </a:p>
          <a:p>
            <a:pPr lvl="2"/>
            <a:r>
              <a:rPr lang="en-US" altLang="ko-KR" sz="500"/>
              <a:t>        &lt;/a&gt;</a:t>
            </a:r>
          </a:p>
          <a:p>
            <a:pPr lvl="2"/>
            <a:r>
              <a:rPr lang="en-US" altLang="ko-KR" sz="500"/>
              <a:t>        &lt;div class=</a:t>
            </a:r>
            <a:r>
              <a:rPr lang="en-US" altLang="ko-KR" sz="500" i="1"/>
              <a:t>"dropdown-menu"&gt;&lt;!-- </a:t>
            </a:r>
            <a:r>
              <a:rPr lang="ko-KR" altLang="en-US" sz="500" i="1"/>
              <a:t>드랍다운 메뉴  </a:t>
            </a:r>
            <a:r>
              <a:rPr lang="en-US" altLang="ko-KR" sz="500" i="1"/>
              <a:t>--&gt;</a:t>
            </a:r>
          </a:p>
          <a:p>
            <a:pPr lvl="2"/>
            <a:r>
              <a:rPr lang="en-US" altLang="ko-KR" sz="500"/>
              <a:t>          &lt;a class=</a:t>
            </a:r>
            <a:r>
              <a:rPr lang="en-US" altLang="ko-KR" sz="500" i="1"/>
              <a:t>"dropdown-item" href="#"&gt; </a:t>
            </a:r>
            <a:r>
              <a:rPr lang="ko-KR" altLang="en-US" sz="500" i="1"/>
              <a:t>드랍다운 메뉴</a:t>
            </a:r>
            <a:r>
              <a:rPr lang="en-US" altLang="ko-KR" sz="500" i="1"/>
              <a:t>1 &lt;/a&gt;&lt;!-- </a:t>
            </a:r>
            <a:r>
              <a:rPr lang="ko-KR" altLang="en-US" sz="500" i="1"/>
              <a:t>드랍다운 아이템 </a:t>
            </a:r>
            <a:r>
              <a:rPr lang="en-US" altLang="ko-KR" sz="500" i="1"/>
              <a:t>--&gt;</a:t>
            </a:r>
          </a:p>
          <a:p>
            <a:pPr lvl="2"/>
            <a:r>
              <a:rPr lang="en-US" altLang="ko-KR" sz="500"/>
              <a:t>          &lt;a class=</a:t>
            </a:r>
            <a:r>
              <a:rPr lang="en-US" altLang="ko-KR" sz="500" i="1"/>
              <a:t>"dropdown-item" href="#"&gt; </a:t>
            </a:r>
            <a:r>
              <a:rPr lang="ko-KR" altLang="en-US" sz="500" i="1"/>
              <a:t>드랍다운 메뉴</a:t>
            </a:r>
            <a:r>
              <a:rPr lang="en-US" altLang="ko-KR" sz="500" i="1"/>
              <a:t>2 &lt;/a&gt;</a:t>
            </a:r>
          </a:p>
          <a:p>
            <a:pPr lvl="2"/>
            <a:r>
              <a:rPr lang="en-US" altLang="ko-KR" sz="500"/>
              <a:t>          &lt;a class=</a:t>
            </a:r>
            <a:r>
              <a:rPr lang="en-US" altLang="ko-KR" sz="500" i="1"/>
              <a:t>"dropdown-item" href="#"&gt; </a:t>
            </a:r>
            <a:r>
              <a:rPr lang="ko-KR" altLang="en-US" sz="500" i="1"/>
              <a:t>드랍다운 메뉴</a:t>
            </a:r>
            <a:r>
              <a:rPr lang="en-US" altLang="ko-KR" sz="500" i="1"/>
              <a:t>3 &lt;/a&gt;</a:t>
            </a:r>
          </a:p>
          <a:p>
            <a:pPr lvl="2"/>
            <a:r>
              <a:rPr lang="en-US" altLang="ko-KR" sz="500"/>
              <a:t>        &lt;/div&gt;</a:t>
            </a:r>
          </a:p>
          <a:p>
            <a:pPr lvl="2"/>
            <a:r>
              <a:rPr lang="en-US" altLang="ko-KR" sz="500"/>
              <a:t>      &lt;/li&gt;</a:t>
            </a:r>
          </a:p>
          <a:p>
            <a:pPr lvl="2"/>
            <a:r>
              <a:rPr lang="en-US" altLang="ko-KR" sz="500"/>
              <a:t>    &lt;/ul&gt;</a:t>
            </a:r>
          </a:p>
          <a:p>
            <a:pPr lvl="2"/>
            <a:r>
              <a:rPr lang="ko-KR" altLang="en-US" sz="500"/>
              <a:t> </a:t>
            </a:r>
          </a:p>
          <a:p>
            <a:pPr lvl="2"/>
            <a:r>
              <a:rPr lang="en-US" altLang="ko-KR" sz="500"/>
              <a:t>    &lt;form class=</a:t>
            </a:r>
            <a:r>
              <a:rPr lang="en-US" altLang="ko-KR" sz="500" i="1"/>
              <a:t>"form-inline"&gt;</a:t>
            </a:r>
          </a:p>
          <a:p>
            <a:pPr lvl="2"/>
            <a:r>
              <a:rPr lang="en-US" altLang="ko-KR" sz="500"/>
              <a:t>      &lt;input type=</a:t>
            </a:r>
            <a:r>
              <a:rPr lang="en-US" altLang="ko-KR" sz="500" i="1"/>
              <a:t>"text" class="form-control" placeholder="</a:t>
            </a:r>
            <a:r>
              <a:rPr lang="ko-KR" altLang="en-US" sz="500" i="1"/>
              <a:t>검색어</a:t>
            </a:r>
            <a:r>
              <a:rPr lang="en-US" altLang="ko-KR" sz="500" i="1"/>
              <a:t>"&gt;</a:t>
            </a:r>
          </a:p>
          <a:p>
            <a:pPr lvl="2"/>
            <a:r>
              <a:rPr lang="en-US" altLang="ko-KR" sz="500"/>
              <a:t>      &lt;button class=</a:t>
            </a:r>
            <a:r>
              <a:rPr lang="en-US" altLang="ko-KR" sz="500" i="1"/>
              <a:t>"btn btn-info" type="submit"&gt;</a:t>
            </a:r>
            <a:r>
              <a:rPr lang="ko-KR" altLang="en-US" sz="500" i="1"/>
              <a:t>검색</a:t>
            </a:r>
            <a:r>
              <a:rPr lang="en-US" altLang="ko-KR" sz="500" i="1"/>
              <a:t>&lt;/button&gt;</a:t>
            </a:r>
          </a:p>
          <a:p>
            <a:pPr lvl="2"/>
            <a:r>
              <a:rPr lang="en-US" altLang="ko-KR" sz="500"/>
              <a:t>    &lt;/form&gt;</a:t>
            </a:r>
          </a:p>
          <a:p>
            <a:pPr lvl="2"/>
            <a:r>
              <a:rPr lang="ko-KR" altLang="en-US" sz="500"/>
              <a:t>    </a:t>
            </a:r>
          </a:p>
          <a:p>
            <a:pPr lvl="2"/>
            <a:r>
              <a:rPr lang="en-US" altLang="ko-KR" sz="500"/>
              <a:t>  &lt;/div&gt;</a:t>
            </a:r>
          </a:p>
          <a:p>
            <a:pPr lvl="2"/>
            <a:r>
              <a:rPr lang="en-US" altLang="ko-KR" sz="500"/>
              <a:t>&lt;/nav&gt;</a:t>
            </a:r>
          </a:p>
          <a:p>
            <a:pPr lvl="2"/>
            <a:r>
              <a:rPr lang="en-US" altLang="ko-KR" sz="500"/>
              <a:t>&lt;/div&gt; &lt;!-- container </a:t>
            </a:r>
            <a:r>
              <a:rPr lang="ko-KR" altLang="en-US" sz="500"/>
              <a:t>끝 </a:t>
            </a:r>
            <a:r>
              <a:rPr lang="en-US" altLang="ko-KR" sz="500"/>
              <a:t>--&gt;</a:t>
            </a:r>
            <a:endParaRPr lang="en-US" altLang="ko-KR" sz="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9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부트스트랩 클래스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미리 만들어진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css/js 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캐러셀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이미지 슬라이드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carousel slide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이미지 슬라이드 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2.data-ride : carousel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3.data-interval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이미지 전환시간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carousel-inner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슬라이드 안에 들어가는 목록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carousel-item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슬라이드 안에 들어가는 항목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이미지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carousel-caption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슬라이드 이미지에 텍스트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carousel-control-prev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이전 사진 이동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8. carousel-control-next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다음 사진 이동 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500"/>
              <a:t>&lt;div class=</a:t>
            </a:r>
            <a:r>
              <a:rPr lang="en-US" altLang="ko-KR" sz="500" i="1"/>
              <a:t>"container"&gt;</a:t>
            </a:r>
          </a:p>
          <a:p>
            <a:pPr lvl="1"/>
            <a:endParaRPr lang="ko-KR" altLang="en-US" sz="500"/>
          </a:p>
          <a:p>
            <a:pPr lvl="1"/>
            <a:r>
              <a:rPr lang="en-US" altLang="ko-KR" sz="500" smtClean="0"/>
              <a:t>	&lt;</a:t>
            </a:r>
            <a:r>
              <a:rPr lang="en-US" altLang="ko-KR" sz="500"/>
              <a:t>div id=</a:t>
            </a:r>
            <a:r>
              <a:rPr lang="en-US" altLang="ko-KR" sz="500" i="1"/>
              <a:t>"carouselcontents" class="carousel slide" data-ride="carousel" data-interval="1000</a:t>
            </a:r>
            <a:r>
              <a:rPr lang="en-US" altLang="ko-KR" sz="500" i="1" smtClean="0"/>
              <a:t>"&gt;  </a:t>
            </a:r>
            <a:r>
              <a:rPr lang="en-US" altLang="ko-KR" sz="500"/>
              <a:t>&lt;!-- </a:t>
            </a:r>
            <a:r>
              <a:rPr lang="en-US" altLang="ko-KR" sz="500" u="sng"/>
              <a:t>carousel slide : </a:t>
            </a:r>
            <a:r>
              <a:rPr lang="ko-KR" altLang="en-US" sz="500" u="sng"/>
              <a:t>이미지 슬라이드   </a:t>
            </a:r>
            <a:r>
              <a:rPr lang="en-US" altLang="ko-KR" sz="500" u="sng"/>
              <a:t>data-interval : </a:t>
            </a:r>
            <a:r>
              <a:rPr lang="ko-KR" altLang="en-US" sz="500" u="sng"/>
              <a:t>슬라이드 전환 초</a:t>
            </a:r>
            <a:r>
              <a:rPr lang="en-US" altLang="ko-KR" sz="500" u="sng"/>
              <a:t>[1000/1]   --&gt;</a:t>
            </a:r>
          </a:p>
          <a:p>
            <a:pPr lvl="1"/>
            <a:r>
              <a:rPr lang="en-US" altLang="ko-KR" sz="500" smtClean="0"/>
              <a:t>&lt;</a:t>
            </a:r>
            <a:r>
              <a:rPr lang="en-US" altLang="ko-KR" sz="500"/>
              <a:t>ol class=</a:t>
            </a:r>
            <a:r>
              <a:rPr lang="en-US" altLang="ko-KR" sz="500" i="1"/>
              <a:t>"carousel-indicators"&gt;&lt;!-- </a:t>
            </a:r>
            <a:r>
              <a:rPr lang="en-US" altLang="ko-KR" sz="500" i="1" u="sng"/>
              <a:t>carousel-indicators : </a:t>
            </a:r>
            <a:r>
              <a:rPr lang="ko-KR" altLang="en-US" sz="500" i="1" u="sng"/>
              <a:t>현재 슬라이드 위치  </a:t>
            </a:r>
            <a:r>
              <a:rPr lang="en-US" altLang="ko-KR" sz="500" i="1" u="sng"/>
              <a:t>--&gt;</a:t>
            </a:r>
          </a:p>
          <a:p>
            <a:pPr lvl="1"/>
            <a:r>
              <a:rPr lang="en-US" altLang="ko-KR" sz="500"/>
              <a:t>&lt;li data-target=</a:t>
            </a:r>
            <a:r>
              <a:rPr lang="en-US" altLang="ko-KR" sz="500" i="1"/>
              <a:t>"#carouselcontents" data-slide-to="0" class="active"&gt;&lt;/li&gt;</a:t>
            </a:r>
          </a:p>
          <a:p>
            <a:pPr lvl="1"/>
            <a:r>
              <a:rPr lang="en-US" altLang="ko-KR" sz="500"/>
              <a:t>&lt;li data-target=</a:t>
            </a:r>
            <a:r>
              <a:rPr lang="en-US" altLang="ko-KR" sz="500" i="1"/>
              <a:t>"#carouselcontents" data-slide-to="1" &gt;&lt;/li&gt;</a:t>
            </a:r>
          </a:p>
          <a:p>
            <a:pPr lvl="1"/>
            <a:r>
              <a:rPr lang="en-US" altLang="ko-KR" sz="500"/>
              <a:t>&lt;li data-target=</a:t>
            </a:r>
            <a:r>
              <a:rPr lang="en-US" altLang="ko-KR" sz="500" i="1"/>
              <a:t>"#carouselcontents" data-slide-to="2" &gt;&lt;/li&gt;</a:t>
            </a:r>
          </a:p>
          <a:p>
            <a:pPr lvl="1"/>
            <a:r>
              <a:rPr lang="en-US" altLang="ko-KR" sz="500"/>
              <a:t>&lt;/ol&gt;</a:t>
            </a:r>
          </a:p>
          <a:p>
            <a:pPr lvl="1"/>
            <a:endParaRPr lang="ko-KR" altLang="en-US" sz="500"/>
          </a:p>
          <a:p>
            <a:pPr lvl="1"/>
            <a:r>
              <a:rPr lang="en-US" altLang="ko-KR" sz="500"/>
              <a:t>&lt;div class=</a:t>
            </a:r>
            <a:r>
              <a:rPr lang="en-US" altLang="ko-KR" sz="500" i="1"/>
              <a:t>"carousel-item active"&gt;&lt;!-- </a:t>
            </a:r>
            <a:r>
              <a:rPr lang="ko-KR" altLang="en-US" sz="500" i="1"/>
              <a:t>슬라이드내 아이템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&lt;img src=</a:t>
            </a:r>
            <a:r>
              <a:rPr lang="en-US" altLang="ko-KR" sz="500" i="1"/>
              <a:t>"</a:t>
            </a:r>
            <a:r>
              <a:rPr lang="ko-KR" altLang="en-US" sz="500" i="1"/>
              <a:t>나이키</a:t>
            </a:r>
            <a:r>
              <a:rPr lang="en-US" altLang="ko-KR" sz="500" i="1"/>
              <a:t>.png" alt="</a:t>
            </a:r>
            <a:r>
              <a:rPr lang="ko-KR" altLang="en-US" sz="500" i="1"/>
              <a:t>첫번째 슬라이드</a:t>
            </a:r>
            <a:r>
              <a:rPr lang="en-US" altLang="ko-KR" sz="500" i="1"/>
              <a:t>"&gt;</a:t>
            </a:r>
          </a:p>
          <a:p>
            <a:pPr lvl="1"/>
            <a:r>
              <a:rPr lang="en-US" altLang="ko-KR" sz="500"/>
              <a:t>&lt;div class=</a:t>
            </a:r>
            <a:r>
              <a:rPr lang="en-US" altLang="ko-KR" sz="500" i="1"/>
              <a:t>"carousel-caption"&gt; &lt;!-- </a:t>
            </a:r>
            <a:r>
              <a:rPr lang="ko-KR" altLang="en-US" sz="500" i="1"/>
              <a:t>이미지 레이블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&lt;h3&gt; </a:t>
            </a:r>
            <a:r>
              <a:rPr lang="ko-KR" altLang="en-US" sz="500"/>
              <a:t>강아지 </a:t>
            </a:r>
            <a:r>
              <a:rPr lang="en-US" altLang="ko-KR" sz="500"/>
              <a:t>&lt;/h3&gt;</a:t>
            </a:r>
          </a:p>
          <a:p>
            <a:pPr lvl="1"/>
            <a:r>
              <a:rPr lang="en-US" altLang="ko-KR" sz="500"/>
              <a:t>&lt;p&gt;</a:t>
            </a:r>
            <a:r>
              <a:rPr lang="ko-KR" altLang="en-US" sz="500"/>
              <a:t> 안녕하세요 강아지 이미지 입니다 </a:t>
            </a:r>
            <a:r>
              <a:rPr lang="en-US" altLang="ko-KR" sz="500"/>
              <a:t>&lt;/p&gt;</a:t>
            </a:r>
          </a:p>
          <a:p>
            <a:pPr lvl="1"/>
            <a:r>
              <a:rPr lang="en-US" altLang="ko-KR" sz="500"/>
              <a:t>&lt;/div&gt;</a:t>
            </a:r>
          </a:p>
          <a:p>
            <a:pPr lvl="1"/>
            <a:r>
              <a:rPr lang="en-US" altLang="ko-KR" sz="500"/>
              <a:t>&lt;/div&gt;</a:t>
            </a:r>
          </a:p>
          <a:p>
            <a:pPr lvl="1"/>
            <a:r>
              <a:rPr lang="en-US" altLang="ko-KR" sz="500"/>
              <a:t>&lt;div class=</a:t>
            </a:r>
            <a:r>
              <a:rPr lang="en-US" altLang="ko-KR" sz="500" i="1"/>
              <a:t>"carousel-item"&gt;&lt;img src="</a:t>
            </a:r>
            <a:r>
              <a:rPr lang="ko-KR" altLang="en-US" sz="500" i="1"/>
              <a:t>나이키</a:t>
            </a:r>
            <a:r>
              <a:rPr lang="en-US" altLang="ko-KR" sz="500" i="1"/>
              <a:t>.png" alt="</a:t>
            </a:r>
            <a:r>
              <a:rPr lang="ko-KR" altLang="en-US" sz="500" i="1"/>
              <a:t>두번째 슬라이드</a:t>
            </a:r>
            <a:r>
              <a:rPr lang="en-US" altLang="ko-KR" sz="500" i="1"/>
              <a:t>"&gt;&lt;/div&gt;</a:t>
            </a:r>
          </a:p>
          <a:p>
            <a:pPr lvl="1"/>
            <a:r>
              <a:rPr lang="en-US" altLang="ko-KR" sz="500"/>
              <a:t>&lt;div class=</a:t>
            </a:r>
            <a:r>
              <a:rPr lang="en-US" altLang="ko-KR" sz="500" i="1"/>
              <a:t>"carousel-item"&gt;&lt;img src="</a:t>
            </a:r>
            <a:r>
              <a:rPr lang="ko-KR" altLang="en-US" sz="500" i="1"/>
              <a:t>나이키</a:t>
            </a:r>
            <a:r>
              <a:rPr lang="en-US" altLang="ko-KR" sz="500" i="1"/>
              <a:t>.png" alt="</a:t>
            </a:r>
            <a:r>
              <a:rPr lang="ko-KR" altLang="en-US" sz="500" i="1"/>
              <a:t>세번째 슬라이드</a:t>
            </a:r>
            <a:r>
              <a:rPr lang="en-US" altLang="ko-KR" sz="500" i="1"/>
              <a:t>"&gt;&lt;/div&gt; </a:t>
            </a:r>
          </a:p>
          <a:p>
            <a:pPr lvl="1"/>
            <a:endParaRPr lang="ko-KR" altLang="en-US" sz="500"/>
          </a:p>
          <a:p>
            <a:pPr lvl="1"/>
            <a:r>
              <a:rPr lang="en-US" altLang="ko-KR" sz="500"/>
              <a:t>&lt;!-- </a:t>
            </a:r>
            <a:r>
              <a:rPr lang="ko-KR" altLang="en-US" sz="500"/>
              <a:t>이동 버튼 </a:t>
            </a:r>
            <a:r>
              <a:rPr lang="en-US" altLang="ko-KR" sz="500"/>
              <a:t>--&gt;</a:t>
            </a:r>
          </a:p>
          <a:p>
            <a:pPr lvl="1"/>
            <a:r>
              <a:rPr lang="en-US" altLang="ko-KR" sz="500"/>
              <a:t>&lt;a class=</a:t>
            </a:r>
            <a:r>
              <a:rPr lang="en-US" altLang="ko-KR" sz="500" i="1"/>
              <a:t>"carousel-control-prev" href="#carouselcontents" data-slide="prev"&gt;&lt;!-- </a:t>
            </a:r>
            <a:r>
              <a:rPr lang="ko-KR" altLang="en-US" sz="500" i="1"/>
              <a:t>이전 이미지 이동 버튼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&lt;span class=</a:t>
            </a:r>
            <a:r>
              <a:rPr lang="en-US" altLang="ko-KR" sz="500" i="1"/>
              <a:t>"carousel-control-prev-icon"&gt;&lt;/span&gt;&lt;!-- </a:t>
            </a:r>
            <a:r>
              <a:rPr lang="ko-KR" altLang="en-US" sz="500" i="1"/>
              <a:t>아이콘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&lt;/a&gt;</a:t>
            </a:r>
          </a:p>
          <a:p>
            <a:pPr lvl="1"/>
            <a:r>
              <a:rPr lang="en-US" altLang="ko-KR" sz="500"/>
              <a:t>&lt;a class=</a:t>
            </a:r>
            <a:r>
              <a:rPr lang="en-US" altLang="ko-KR" sz="500" i="1"/>
              <a:t>"carousel-control-next" href="#carouselcontents" data-slide="next"&gt;&lt;!-- </a:t>
            </a:r>
            <a:r>
              <a:rPr lang="ko-KR" altLang="en-US" sz="500" i="1"/>
              <a:t>다음 이미지 이동 버튼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&lt;span class=</a:t>
            </a:r>
            <a:r>
              <a:rPr lang="en-US" altLang="ko-KR" sz="500" i="1"/>
              <a:t>"carousel-control-next-icon"&gt;&lt;/span&gt;&lt;!-- </a:t>
            </a:r>
            <a:r>
              <a:rPr lang="ko-KR" altLang="en-US" sz="500" i="1"/>
              <a:t>아이콘 </a:t>
            </a:r>
            <a:r>
              <a:rPr lang="en-US" altLang="ko-KR" sz="500" i="1"/>
              <a:t>--&gt;</a:t>
            </a:r>
          </a:p>
          <a:p>
            <a:pPr lvl="1"/>
            <a:r>
              <a:rPr lang="en-US" altLang="ko-KR" sz="500"/>
              <a:t>&lt;/a&gt;</a:t>
            </a:r>
          </a:p>
          <a:p>
            <a:pPr lvl="1"/>
            <a:endParaRPr lang="ko-KR" altLang="en-US" sz="500"/>
          </a:p>
          <a:p>
            <a:pPr lvl="1"/>
            <a:r>
              <a:rPr lang="en-US" altLang="ko-KR" sz="500"/>
              <a:t>&lt;/div&gt;</a:t>
            </a:r>
          </a:p>
          <a:p>
            <a:pPr lvl="1"/>
            <a:endParaRPr lang="ko-KR" altLang="en-US" sz="500"/>
          </a:p>
          <a:p>
            <a:pPr lvl="1"/>
            <a:r>
              <a:rPr lang="en-US" altLang="ko-KR" sz="500"/>
              <a:t>&lt;/div&gt;</a:t>
            </a:r>
            <a:endParaRPr lang="en-US" altLang="ko-KR" sz="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6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FRONT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 화면 입장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웹사이트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: Hypertext Markup Language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작성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: Cascading Style Sheets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효과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JavaScript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객체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스크립트 프로그래밍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언어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BACKEND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기능 로직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JSP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SPRING 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tomcat :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 툴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1.Eclipse Enterprise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작성 툴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최신 버전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2.Apache Tomcat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웹문서를 가지고 있는 서버 프로그램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[ Tocat 9.0 ]</a:t>
            </a:r>
          </a:p>
        </p:txBody>
      </p:sp>
    </p:spTree>
    <p:extLst>
      <p:ext uri="{BB962C8B-B14F-4D97-AF65-F5344CB8AC3E}">
        <p14:creationId xmlns:p14="http://schemas.microsoft.com/office/powerpoint/2010/main" val="28251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Jsp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jsp : java server pages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자바 서버 페이지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서블릿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java web program class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자바 웹 프로그래밍 클래스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문제점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java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연결 어렵다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보완점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jsp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jsp : html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작성 가능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html+java 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jsp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구동원리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jsp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요청하면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1.html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jsp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java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서블릿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 변환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실행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 들은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 확인 불가능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&lt;%! 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선언문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%&gt; 		: 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변수선언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전역변수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2.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메소드선언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&lt;% 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스크립트문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%&gt;  	: 1.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변수선언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지역변수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2.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실행코드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&lt;%=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표현식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%&gt; 		: 1. html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변수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메소드 호출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&lt;--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주석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--&gt;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주석처리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&lt;% //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한줄 주석 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/*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여러주석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*/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스크립트문에서 주석처리 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6.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서블릿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Jsp -&gt; [jsp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컨테이너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-&gt;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서블릿변환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선언문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필드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멤버변수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스크립트문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 jspService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메소드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Front] JSP동작 원리와 기초. JSP(Java Server Page) | by 권택현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33056"/>
            <a:ext cx="3456384" cy="19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6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지시자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page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지시자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속성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&lt;%@ page info=“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페이지속성내용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&gt;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&lt;%@ page language=“java” &gt;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스크립트에서 사용할 언어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&lt;%@ page contentTyte=“text/html” charset=“UTF-8”&gt;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출력할 형식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문자타입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&lt;%@ import=“java.util.*”&gt;	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패키지 혹은 클래스 불러오기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5. &lt;%@ errorPage=“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지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”&gt;	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예외발생시 출력할 페이지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예외페이지에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&lt;%@ iserrorPage=“true”&gt;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해당페이지 예외페이지 설정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2.include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지시자 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포함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&lt;%@include file=“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&gt;	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현재페이지에 페이지 포함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액션태그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&lt;jsp : include page=“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”&gt; &lt;/jsp : include &gt;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현재페이지에 페이지 포함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&lt;jsp : forward page=“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”&gt; &lt;/jsp: forward&gt;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이동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&lt;jsp : param value=“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name=“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”&gt;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변수선언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태그 대체 액션태그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&lt;%! 	%&gt;	:	&lt;jsp : declaration&gt;    	&lt;/declaration&gt;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&lt;%	%&gt;	:	&lt;jsp : scriptlet&gt;    	&lt;/scriptlet&gt;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&lt;%=	%&gt;	:	&lt;jsp : expression&gt; 	&lt;/expression&gt;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!!!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자바빈즈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: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객체 통신 태그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lvl="1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238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내장객체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미리 만들어진 객체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request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변수를 포함한 요청을 담고 있는 객체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0.	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request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.setCharacterEncoding(“UTF-8”)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 변수 문자 타입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	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request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.getParamter( 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”) 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 변수 요청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lvl="2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response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요청에 대한 응답을 담고 있는 객체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out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출력 스트림 객체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sesstion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 정보를 담고 있는 객체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!!!!!!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5. page	: jsp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서블릿 객체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서블릿  페이지 정보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6. exception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예외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759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Post vs get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요청 방식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1. post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url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요청된 변수가 표시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보안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로그인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개인정보 등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캐시 사용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한번 사용후 기록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 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길이제한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get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1.url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요청된 변수가 표시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o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보안 취약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제품명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검색어 등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캐시 사용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한번 사용후 기록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o ]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다음에 접속할때 빠름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길이제한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O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사용처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form( action=“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이동페이지경로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method=“post,get” 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URL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 추가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get ] 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.jsp?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.j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네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?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&amp;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2050" name="Picture 2" descr="HTTP] HTTP Method 정리 / GET vs POST 차이점 :: Code Play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260648"/>
            <a:ext cx="388843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1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vs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내장객체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HttpSesstion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클래스의 객체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 ]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pc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에 데이터 저장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웹페이지 전반적으로 걸쳐 사용되는 변수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서버 에 저장하다보니 보안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로그인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개인정보 등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많은 세션 사용시 서버부화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 유지 시간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[ 30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서버내 세션저장소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]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부여된 세션으로 홈페이지 활동 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lvl="3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sesstion.setAttribute(“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세션명을 생성하여 해당 세션명에 데이터 추가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2.sesstion.getAttribute(“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”)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세션호출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반환타입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object ]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형변환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sesstion.getAttribute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(“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세션명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”)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3.sesstion.invalidate()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모든세션 초기화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sesstion.setAttribute(“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, null )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 세션 초기화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4.sesstion.setMaxInactiveInterval(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초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세션 유지 시간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초당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lvl="3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JSP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내장객체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 ]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사용자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클라이언트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pc 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에 데이터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저장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웹페이지 전반적으로 걸쳐 사용되는 변수 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사용자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pc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에 저장하다보니 보안 취약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장바구니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로그정보 등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]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많은 쿠키 사용시 서버상관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브라우저 닫아도 쿠키 유지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Cookie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쿠키객체명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 new Cookie(“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);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 생성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Respone.addCookie(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쿠기객체명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)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클라이언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브라우저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 저장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쿠키객체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.setMaxAge(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초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)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 생명주기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쿠키객체명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.setValue(“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데이터 교체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”)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쿠키 데이터 교환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Request.getCookies()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모든 쿠키 요청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호출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lvl="2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lvl="3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37176" y="79202"/>
            <a:ext cx="3197641" cy="1837630"/>
            <a:chOff x="5158180" y="4437112"/>
            <a:chExt cx="4392488" cy="2304256"/>
          </a:xfrm>
        </p:grpSpPr>
        <p:sp>
          <p:nvSpPr>
            <p:cNvPr id="2" name="직사각형 1"/>
            <p:cNvSpPr/>
            <p:nvPr/>
          </p:nvSpPr>
          <p:spPr>
            <a:xfrm>
              <a:off x="5158180" y="4437112"/>
              <a:ext cx="4392488" cy="23042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t1.daumcdn.net/cfile/tistory/994BEA345B533684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54" y="4670635"/>
              <a:ext cx="3794739" cy="1837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051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상대경로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vs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절대경로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절대경로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localhost:8080	~~~		:	/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최상위경로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폴더명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폴더명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파일명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상대경로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현재 페이지 기준으로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최상 경로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../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상위 경로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../../ : 2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번 위로 이동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./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현재 경로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생략가능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lvl="3"/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50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Js [ html , css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정적 기능  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js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동적기능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js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작성 위치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&lt;body&gt;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안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js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파일 작성 후 호출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&lt;body&gt;  &lt;script src=“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파일명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.js”&gt; &lt;/script&gt;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문법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var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: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자료형 존재하지않음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var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 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안녕하세요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 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문자열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ar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 30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정수열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ar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 [ 30 , 40 , 50 , 60 ]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배열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반복문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 java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동일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함수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함수 정의시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function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함수명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인수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1 ,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인수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2 )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인수는 자료형 없음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함수 호출시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&lt;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태그 이벤트속성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함수명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인수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1,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인수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2);”&gt;	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Js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에서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html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접근 방법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document 					: 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현재 문서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[HTML]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접근 가능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document.getElementId[“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id”]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[HTML]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id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접근 가능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document.getElementId[“id”].textContent=“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텍스트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id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&lt;&gt;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텍스트넣기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&lt;&gt;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4. document.getElementId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[“id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”].innerHTML=“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텍스트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id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HTML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추가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5. document.getElementId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[“id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”].style.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속성명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= 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해당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id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css style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적용</a:t>
            </a:r>
            <a:endParaRPr lang="en-US" altLang="ko-KR" sz="1500" b="1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6. document.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태그명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2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정규표현식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패턴 검사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/^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시작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$/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끝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]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문자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[A-Z]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대문자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A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부터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Z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까지 사용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[a-z]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소문자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a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부터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z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까지 사용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>
                <a:sym typeface="Wingdings" panose="05000000000000000000" pitchFamily="2" charset="2"/>
              </a:rPr>
              <a:t>힣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: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 한글 모두 사용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[ 0-9]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숫자 모두 사용 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{ }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문자 개수 패턴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{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최소길이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최대길이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)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하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나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의 문자열로 묶음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 [ 0 | 1 | 2 | ]  ) : 0~2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중 하나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와일드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*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앞에 문자가 없거나 혹은 여러문자가 존재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앞에 문자가 없거나 혹은 하나의 문자 존재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?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당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개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8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준비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Dynamic Web project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생성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WEB 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만들기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SERVER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port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제외한 아무거나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Tomcat admin 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 :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패키지 구성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src -&gt; main -&gt; webapp -&gt;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프론트파일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실행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웹주소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http://localhost:8080/front/HTML/1.HTML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http://IP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주소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/(webapp)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폴더명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 실행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window -&gt; preferences -&gt; general -&gt; web browser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Use external web browser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chrome</a:t>
            </a:r>
          </a:p>
          <a:p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181670"/>
            <a:ext cx="950505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동기식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vs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비동기식 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동기식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응답 기다림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전환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요청에 따른</a:t>
            </a:r>
            <a:r>
              <a:rPr lang="en-US" altLang="ko-KR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응답 결과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O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]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form action=“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페이지경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로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”</a:t>
            </a:r>
          </a:p>
          <a:p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비동기식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응답 기다리지 않음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페이지 전환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 [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요청에 따른 응</a:t>
            </a:r>
            <a:r>
              <a:rPr lang="ko-KR" altLang="en-US" sz="1500" b="1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답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결과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X ]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Ajax [ jQuery ]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$.Ajax( { 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속성명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값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속성명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2 ,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속성명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 } );</a:t>
            </a:r>
          </a:p>
          <a:p>
            <a:pPr marL="2114550" lvl="4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url 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이동할 페이지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	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경로 파일명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114550" lvl="4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2. data : {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이동할 데이터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}	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변수명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 </a:t>
            </a:r>
          </a:p>
          <a:p>
            <a:pPr marL="2114550" lvl="4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3. success : function( result ) { }	: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결과 가져오기</a:t>
            </a:r>
            <a:endParaRPr lang="en-US" altLang="ko-KR" sz="1500" b="1" smtClean="0">
              <a:latin typeface="1훈떡볶이 R" panose="02020603020101020101" pitchFamily="18" charset="-127"/>
              <a:ea typeface="1훈떡볶이 R" panose="02020603020101020101" pitchFamily="18" charset="-127"/>
              <a:sym typeface="Wingdings" panose="05000000000000000000" pitchFamily="2" charset="2"/>
            </a:endParaRPr>
          </a:p>
          <a:p>
            <a:pPr marL="2571750" lvl="5" indent="-285750">
              <a:buFont typeface="Arial" charset="0"/>
              <a:buChar char="•"/>
            </a:pP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통신 결과는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(result) </a:t>
            </a:r>
            <a:r>
              <a:rPr lang="ko-KR" altLang="en-US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통신한 페이지의 </a:t>
            </a:r>
            <a:r>
              <a:rPr lang="en-US" altLang="ko-KR" sz="1500" b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html</a:t>
            </a:r>
          </a:p>
        </p:txBody>
      </p:sp>
      <p:pic>
        <p:nvPicPr>
          <p:cNvPr id="1026" name="Picture 2" descr="용어정리] 동기방식&amp;amp;비동기방식 비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216878"/>
            <a:ext cx="3600400" cy="18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 구동 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브라우저를 통해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요청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[HTTP request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사파리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익스플로러 등등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브라우저가 요청한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HTTP response ]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원리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로그인페이지 요청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로그엔페이지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로그인창에 아이디와 패스워드 입력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버튼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서버는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연결된 상태에서 입력받은 아이디와 패스워드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존재 여부 확인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존재하면 로그인 성공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/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존재하지 않으면 로그인 실패 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" name="AutoShape 2" descr="제17절 TCP/IP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제17절 TCP/IP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Web] Web Server와 WAS(Web Application Server)에 대하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492896"/>
            <a:ext cx="7545288" cy="2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마크업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  &gt;   ~~~	 &lt;/ 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 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&lt;!--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&lt;html&gt; 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&lt;/html&gt;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&lt;head&gt;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&lt;head&gt;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&lt;meta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charset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=＂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인코딩타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&lt;title&gt;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제목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&lt;/title&gt;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&lt;body&gt;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&lt;/body&gt;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 타입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EUC-KR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영문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UTF-8 :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전세계 공용어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CP949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 작성 인코딩 타입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유니코드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글제목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&lt;h1&gt; ~~ &lt;h6&gt;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문단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&lt;p&gt; ~~~ &lt;/p&gt;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줄바꿈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&lt;br&gt;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사진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&lt;img&gt;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src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확장자명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현위치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/ : root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3. ../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width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가로길이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height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세로길이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px[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모니터 크기에 따른 상대크기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%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길이의 백분율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&lt;audio&gt; &lt;video&gt; &lt;iframe&gt;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 controls&gt;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오디오파일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.mp3" &gt;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audio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&lt;video controls="controls" width="300" loop="loop" 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동영상파일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.mp4"&gt;</a:t>
            </a:r>
          </a:p>
          <a:p>
            <a:pPr lvl="4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&lt;/video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 &lt;ul&gt; &lt;ol&gt; &lt;li&gt; 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ul : unorder list 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글머리가 특수문자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ol : order list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글머리가 번호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li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리스트 안에 들어가는 항목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하이퍼링크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&lt;a href=“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&lt;/a&gt;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 href="1.HTML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_h1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.html"&gt;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&lt;/a&gt;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input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type]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text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password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비밀번호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radio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단일선택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checkbox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복수선택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file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파일첨부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button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버튼 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submit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전송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action 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8. reset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초기화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9. color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10. date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11. datetime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12. datetime-local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13. month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월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14. 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15. week : 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16. email : @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포함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17. number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숫자 입력 상자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18. range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범위 스크롤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[name]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태그의 이름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[value]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넣기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[placeholder]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도움말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[readonly]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읽기모드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수정 금지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[disabled]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사용금지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[autofocus]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마우스 커서 위치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[maxlength]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최대 입력 문자수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[size]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상자 길이 </a:t>
            </a:r>
            <a:endParaRPr lang="en-US" altLang="ko-KR" sz="11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[required]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입력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해당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input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 입력시 폼 전송 불가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[checked] :</a:t>
            </a:r>
            <a:r>
              <a:rPr lang="ko-KR" altLang="en-US" sz="11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radio , checkbox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클릭 여부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[min] [max] [ step ]  : number , range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최솟값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최댓값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증가단위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7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select 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&lt;select&gt;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&lt;/select&gt;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input list = 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리스트명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&lt;input list =“list”&gt;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&lt;datalist id=“list”&gt;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&lt;/datalist&gt;</a:t>
            </a: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textarea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긴글텍스트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[rows] 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가로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행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[cols]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table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1. &lt;tr&gt; ~ &lt;/tr&gt;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 단위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2. &lt;th&gt; ~ &lt;/th&gt;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테이블 제목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3. &lt;td&gt; ~ &lt;/td&gt;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셀 값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colspan = 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열병합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rowspan =“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2432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631</Words>
  <Application>Microsoft Office PowerPoint</Application>
  <PresentationFormat>A4 용지(210x297mm)</PresentationFormat>
  <Paragraphs>628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수평선</vt:lpstr>
      <vt:lpstr>웹 개발 </vt:lpstr>
      <vt:lpstr>PowerPoint 프레젠테이션</vt:lpstr>
      <vt:lpstr>PowerPoint 프레젠테이션</vt:lpstr>
      <vt:lpstr>PowerPoint 프레젠테이션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부트스트랩 [ 미리 작성된 css , js , 테마 등 ]</vt:lpstr>
      <vt:lpstr>PowerPoint 프레젠테이션</vt:lpstr>
      <vt:lpstr>PowerPoint 프레젠테이션</vt:lpstr>
      <vt:lpstr>PowerPoint 프레젠테이션</vt:lpstr>
      <vt:lpstr>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88</cp:revision>
  <dcterms:created xsi:type="dcterms:W3CDTF">2021-11-12T00:34:44Z</dcterms:created>
  <dcterms:modified xsi:type="dcterms:W3CDTF">2021-12-03T00:40:09Z</dcterms:modified>
</cp:coreProperties>
</file>