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1" r:id="rId2"/>
    <p:sldId id="344" r:id="rId3"/>
    <p:sldId id="343" r:id="rId4"/>
    <p:sldId id="345" r:id="rId5"/>
    <p:sldId id="346" r:id="rId6"/>
    <p:sldId id="347" r:id="rId7"/>
    <p:sldId id="348" r:id="rId8"/>
    <p:sldId id="363" r:id="rId9"/>
    <p:sldId id="354" r:id="rId10"/>
    <p:sldId id="267" r:id="rId11"/>
    <p:sldId id="349" r:id="rId12"/>
    <p:sldId id="351" r:id="rId13"/>
    <p:sldId id="352" r:id="rId14"/>
    <p:sldId id="353" r:id="rId15"/>
    <p:sldId id="277" r:id="rId16"/>
    <p:sldId id="355" r:id="rId17"/>
    <p:sldId id="357" r:id="rId18"/>
    <p:sldId id="358" r:id="rId19"/>
    <p:sldId id="359" r:id="rId20"/>
    <p:sldId id="360" r:id="rId21"/>
    <p:sldId id="361" r:id="rId22"/>
    <p:sldId id="362" r:id="rId23"/>
    <p:sldId id="364" r:id="rId24"/>
    <p:sldId id="278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268" r:id="rId34"/>
    <p:sldId id="373" r:id="rId35"/>
    <p:sldId id="374" r:id="rId36"/>
    <p:sldId id="375" r:id="rId37"/>
    <p:sldId id="376" r:id="rId38"/>
    <p:sldId id="377" r:id="rId39"/>
    <p:sldId id="378" r:id="rId40"/>
    <p:sldId id="379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F4BA-341E-4DC2-8919-253E68696D58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A902B-0285-47B7-8E7A-54558F3504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13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A1B5-E0FA-471A-A234-9F66EAAFEEDE}" type="datetimeFigureOut">
              <a:rPr lang="ko-KR" altLang="en-US" smtClean="0"/>
              <a:pPr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1AD5-0CEC-4660-BEDA-F207A328E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60" y="762640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어서와</a:t>
            </a:r>
            <a:r>
              <a:rPr lang="en-US" altLang="ko-KR" sz="2800" b="1" dirty="0" smtClean="0"/>
              <a:t>… </a:t>
            </a:r>
            <a:r>
              <a:rPr lang="ko-KR" altLang="en-US" sz="2800" b="1" dirty="0" smtClean="0"/>
              <a:t>배달은 처음이지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2165986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비회원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3. </a:t>
            </a:r>
            <a:r>
              <a:rPr lang="ko-KR" altLang="en-US" dirty="0" smtClean="0"/>
              <a:t>본사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4. </a:t>
            </a:r>
            <a:r>
              <a:rPr lang="ko-KR" altLang="en-US" dirty="0" err="1" smtClean="0"/>
              <a:t>가맹사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5. </a:t>
            </a:r>
            <a:r>
              <a:rPr lang="ko-KR" altLang="en-US" dirty="0" err="1" smtClean="0"/>
              <a:t>라이더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71670" y="4447768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7620" y="534568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86116" y="3143248"/>
            <a:ext cx="307183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</a:rPr>
              <a:t>2</a:t>
            </a:r>
            <a:r>
              <a:rPr lang="en-US" altLang="ko-KR" sz="5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5400" b="1" dirty="0" smtClean="0">
                <a:solidFill>
                  <a:schemeClr val="tx1"/>
                </a:solidFill>
              </a:rPr>
              <a:t>비회원 </a:t>
            </a:r>
            <a:endParaRPr lang="ko-KR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3306" y="47688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&lt;</a:t>
            </a:r>
            <a:r>
              <a:rPr lang="ko-KR" altLang="en-US" sz="2800" b="1" dirty="0" smtClean="0"/>
              <a:t>비회원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357298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주문하기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주문 내역 조회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21455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4429132"/>
            <a:ext cx="42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이다현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전화번호</a:t>
            </a:r>
            <a:r>
              <a:rPr lang="en-US" altLang="ko-KR" dirty="0" smtClean="0"/>
              <a:t>(‘-’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010-2550-9601</a:t>
            </a:r>
          </a:p>
          <a:p>
            <a:pPr marL="342900" indent="-342900"/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서울시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강남구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삼성동 </a:t>
            </a:r>
            <a:r>
              <a:rPr lang="ko-KR" altLang="en-US" dirty="0" err="1" smtClean="0"/>
              <a:t>코엑스</a:t>
            </a:r>
            <a:r>
              <a:rPr lang="ko-KR" altLang="en-US" dirty="0" smtClean="0"/>
              <a:t> 지하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500034" y="3286124"/>
            <a:ext cx="8072494" cy="335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28926" y="363117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기본 정보를 입력해주세요</a:t>
            </a:r>
            <a:r>
              <a:rPr lang="en-US" altLang="ko-KR" dirty="0" smtClean="0"/>
              <a:t>!]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비회원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기본 정보 입력</a:t>
            </a:r>
            <a:endParaRPr lang="ko-KR" altLang="en-US" sz="16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714744" y="271462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00034" y="357166"/>
            <a:ext cx="8072494" cy="335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86182" y="55933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28728" y="2761774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[1. </a:t>
            </a:r>
            <a:r>
              <a:rPr lang="ko-KR" altLang="en-US" dirty="0" smtClean="0"/>
              <a:t>한식</a:t>
            </a:r>
            <a:r>
              <a:rPr lang="en-US" altLang="ko-KR" dirty="0" smtClean="0"/>
              <a:t>]     [2. </a:t>
            </a:r>
            <a:r>
              <a:rPr lang="ko-KR" altLang="en-US" dirty="0" smtClean="0"/>
              <a:t>중식</a:t>
            </a:r>
            <a:r>
              <a:rPr lang="en-US" altLang="ko-KR" dirty="0" smtClean="0"/>
              <a:t>]     [3. </a:t>
            </a:r>
            <a:r>
              <a:rPr lang="ko-KR" altLang="en-US" dirty="0" smtClean="0"/>
              <a:t>일식</a:t>
            </a:r>
            <a:r>
              <a:rPr lang="en-US" altLang="ko-KR" dirty="0" smtClean="0"/>
              <a:t>]     [4. </a:t>
            </a:r>
            <a:r>
              <a:rPr lang="ko-KR" altLang="en-US" dirty="0" smtClean="0"/>
              <a:t>치킨</a:t>
            </a:r>
            <a:r>
              <a:rPr lang="en-US" altLang="ko-KR" dirty="0" smtClean="0"/>
              <a:t>]     [5. </a:t>
            </a:r>
            <a:r>
              <a:rPr lang="ko-KR" altLang="en-US" dirty="0" smtClean="0"/>
              <a:t>피자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비회원 </a:t>
            </a:r>
            <a:r>
              <a:rPr lang="en-US" altLang="ko-KR" sz="1600" u="sng" dirty="0" smtClean="0"/>
              <a:t>– 1.</a:t>
            </a:r>
            <a:r>
              <a:rPr lang="ko-KR" altLang="en-US" sz="1600" u="sng" dirty="0" smtClean="0"/>
              <a:t>주문</a:t>
            </a:r>
            <a:endParaRPr lang="ko-KR" altLang="en-US" sz="16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643174" y="107154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내 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송파구 대치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동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0430" y="205953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집 주변 탐색 결과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57554" y="328612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이동할 화면 입력 </a:t>
            </a:r>
            <a:r>
              <a:rPr lang="en-US" altLang="ko-KR" dirty="0" smtClean="0"/>
              <a:t>: 5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598862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가게를 선택해주세요 </a:t>
            </a:r>
            <a:r>
              <a:rPr lang="en-US" altLang="ko-KR" dirty="0" smtClean="0"/>
              <a:t>: Se231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4363058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Se45 </a:t>
            </a:r>
            <a:r>
              <a:rPr lang="ko-KR" altLang="en-US" dirty="0" err="1" smtClean="0"/>
              <a:t>김상식피자</a:t>
            </a:r>
            <a:r>
              <a:rPr lang="ko-KR" altLang="en-US" dirty="0" smtClean="0"/>
              <a:t> 강남구점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Se123 </a:t>
            </a:r>
            <a:r>
              <a:rPr lang="ko-KR" altLang="en-US" dirty="0" err="1" smtClean="0"/>
              <a:t>도드람피자</a:t>
            </a:r>
            <a:r>
              <a:rPr lang="ko-KR" altLang="en-US" dirty="0" smtClean="0"/>
              <a:t> 강남구점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Se231 </a:t>
            </a:r>
            <a:r>
              <a:rPr lang="ko-KR" altLang="en-US" dirty="0" smtClean="0"/>
              <a:t>도미노피자 강남구점</a:t>
            </a:r>
            <a:endParaRPr lang="en-US" altLang="ko-KR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500034" y="4143380"/>
            <a:ext cx="8072494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비회원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smtClean="0"/>
              <a:t>결제</a:t>
            </a:r>
            <a:endParaRPr lang="ko-KR" altLang="en-US" sz="16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2214546" y="50004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안녕하세요 도미노피자 강남구점입니다</a:t>
            </a:r>
            <a:r>
              <a:rPr lang="en-US" altLang="ko-KR" dirty="0" smtClean="0"/>
              <a:t>!.]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00034" y="357166"/>
            <a:ext cx="8072494" cy="357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86116" y="107154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57290" y="1714488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			</a:t>
            </a:r>
            <a:r>
              <a:rPr lang="ko-KR" altLang="en-US" dirty="0" smtClean="0"/>
              <a:t>콤비네이션 </a:t>
            </a:r>
            <a:r>
              <a:rPr lang="en-US" altLang="ko-KR" dirty="0" smtClean="0"/>
              <a:t>M		10,900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			</a:t>
            </a:r>
            <a:r>
              <a:rPr lang="ko-KR" altLang="en-US" dirty="0" smtClean="0"/>
              <a:t>콤비네이션 </a:t>
            </a:r>
            <a:r>
              <a:rPr lang="en-US" altLang="ko-KR" dirty="0" smtClean="0"/>
              <a:t>L		14,900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			</a:t>
            </a:r>
            <a:r>
              <a:rPr lang="ko-KR" altLang="en-US" dirty="0" err="1" smtClean="0"/>
              <a:t>포테이토</a:t>
            </a:r>
            <a:r>
              <a:rPr lang="ko-KR" altLang="en-US" dirty="0" smtClean="0"/>
              <a:t> </a:t>
            </a:r>
            <a:r>
              <a:rPr lang="en-US" altLang="ko-KR" dirty="0" smtClean="0"/>
              <a:t>M		11,900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4.			</a:t>
            </a:r>
            <a:r>
              <a:rPr lang="ko-KR" altLang="en-US" dirty="0" err="1" smtClean="0"/>
              <a:t>포테이토</a:t>
            </a:r>
            <a:r>
              <a:rPr lang="ko-KR" altLang="en-US" dirty="0" smtClean="0"/>
              <a:t> </a:t>
            </a:r>
            <a:r>
              <a:rPr lang="en-US" altLang="ko-KR" dirty="0" smtClean="0"/>
              <a:t>L		15,900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00364" y="319040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메뉴를 선택해주세요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00364" y="355973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수량을 선택해주세요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0100" y="4148744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주문한 메뉴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콤비네이션 </a:t>
            </a:r>
            <a:r>
              <a:rPr lang="en-US" altLang="ko-KR" dirty="0" smtClean="0"/>
              <a:t>M 	 	  2			21,800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57488" y="528638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결제 하시겠습니까</a:t>
            </a:r>
            <a:r>
              <a:rPr lang="en-US" altLang="ko-KR" dirty="0" smtClean="0"/>
              <a:t>? (y/n) : y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71670" y="5857892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   [</a:t>
            </a:r>
            <a:r>
              <a:rPr lang="ko-KR" altLang="en-US" dirty="0" smtClean="0"/>
              <a:t>결제가 완료되었습니다</a:t>
            </a:r>
            <a:r>
              <a:rPr lang="en-US" altLang="ko-KR" dirty="0" smtClean="0"/>
              <a:t>.]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 내역을 확인 하시려면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0034" y="4071942"/>
            <a:ext cx="8072494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00034" y="357166"/>
            <a:ext cx="8072494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비회원 </a:t>
            </a:r>
            <a:r>
              <a:rPr lang="en-US" altLang="ko-KR" sz="1600" u="sng" dirty="0" smtClean="0"/>
              <a:t>– 2.</a:t>
            </a:r>
            <a:r>
              <a:rPr lang="ko-KR" altLang="en-US" sz="1600" u="sng" dirty="0" smtClean="0"/>
              <a:t>주문 내역 조회</a:t>
            </a:r>
            <a:endParaRPr lang="ko-KR" altLang="en-US" sz="16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1000100" y="2219918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주문한 메뉴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</a:t>
            </a:r>
            <a:r>
              <a:rPr lang="ko-KR" altLang="en-US" dirty="0" smtClean="0"/>
              <a:t>짬뽕</a:t>
            </a:r>
            <a:r>
              <a:rPr lang="en-US" altLang="ko-KR" dirty="0" smtClean="0"/>
              <a:t>			  6			36,000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0100" y="3357562"/>
            <a:ext cx="428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현재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배달 시간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고객님의 비회원 번호는 </a:t>
            </a:r>
            <a:r>
              <a:rPr lang="en-US" altLang="ko-KR" dirty="0" smtClean="0"/>
              <a:t>TC501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55933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주문내역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1071546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이다현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배달지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강남구 삼성동 </a:t>
            </a:r>
            <a:r>
              <a:rPr lang="ko-KR" altLang="en-US" dirty="0" err="1" smtClean="0"/>
              <a:t>코엑스</a:t>
            </a:r>
            <a:r>
              <a:rPr lang="ko-KR" altLang="en-US" dirty="0" smtClean="0"/>
              <a:t> 지하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43108" y="464344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428860" y="5429264"/>
            <a:ext cx="6143668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5500702"/>
            <a:ext cx="235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메뉴에서 주문내역 </a:t>
            </a:r>
            <a:endParaRPr lang="en-US" altLang="ko-KR" sz="1600" u="sng" dirty="0" smtClean="0"/>
          </a:p>
          <a:p>
            <a:pPr marL="342900" indent="-342900"/>
            <a:r>
              <a:rPr lang="ko-KR" altLang="en-US" sz="1600" u="sng" dirty="0" smtClean="0"/>
              <a:t>확인 화면으로 이동 시</a:t>
            </a:r>
            <a:endParaRPr lang="ko-KR" altLang="en-US" sz="16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357686" y="6068817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비회원 번호</a:t>
            </a:r>
            <a:r>
              <a:rPr lang="en-US" altLang="ko-KR" dirty="0" smtClean="0"/>
              <a:t> : TC501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6116" y="550070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비회원 번호 확인 화면입니다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44" y="492919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86116" y="3143248"/>
            <a:ext cx="307183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5400" b="1" dirty="0" smtClean="0">
                <a:solidFill>
                  <a:schemeClr val="tx1"/>
                </a:solidFill>
              </a:rPr>
              <a:t>본</a:t>
            </a:r>
            <a:r>
              <a:rPr lang="ko-KR" altLang="en-US" sz="5400" b="1" dirty="0">
                <a:solidFill>
                  <a:schemeClr val="tx1"/>
                </a:solidFill>
              </a:rPr>
              <a:t>사</a:t>
            </a:r>
            <a:r>
              <a:rPr lang="ko-KR" altLang="en-US" sz="5400" b="1" dirty="0" smtClean="0">
                <a:solidFill>
                  <a:schemeClr val="tx1"/>
                </a:solidFill>
              </a:rPr>
              <a:t> </a:t>
            </a:r>
            <a:endParaRPr lang="ko-KR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3306" y="47688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smtClean="0"/>
              <a:t>본사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135729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257174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비밀번호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 : 1234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14311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본사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smtClean="0"/>
              <a:t>로그인</a:t>
            </a:r>
            <a:endParaRPr lang="ko-KR" altLang="en-US" sz="1600" u="sng" dirty="0"/>
          </a:p>
        </p:txBody>
      </p:sp>
      <p:sp>
        <p:nvSpPr>
          <p:cNvPr id="25" name="직사각형 24"/>
          <p:cNvSpPr/>
          <p:nvPr/>
        </p:nvSpPr>
        <p:spPr>
          <a:xfrm>
            <a:off x="2428860" y="3214686"/>
            <a:ext cx="6143668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3143248"/>
            <a:ext cx="2500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smtClean="0"/>
              <a:t>잘못된 비밀번호 </a:t>
            </a:r>
            <a:r>
              <a:rPr lang="ko-KR" altLang="en-US" sz="1600" u="sng" dirty="0" err="1" smtClean="0"/>
              <a:t>입력시</a:t>
            </a:r>
            <a:endParaRPr lang="ko-KR" altLang="en-US" sz="1600" u="sng" dirty="0"/>
          </a:p>
        </p:txBody>
      </p:sp>
      <p:sp>
        <p:nvSpPr>
          <p:cNvPr id="28" name="직사각형 27"/>
          <p:cNvSpPr/>
          <p:nvPr/>
        </p:nvSpPr>
        <p:spPr>
          <a:xfrm>
            <a:off x="500034" y="4357694"/>
            <a:ext cx="8072494" cy="2357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3108" y="594796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0" y="4000504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본사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err="1" smtClean="0"/>
              <a:t>메인메뉴</a:t>
            </a:r>
            <a:endParaRPr lang="ko-KR" altLang="en-US" sz="16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785786" y="4429132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고객 정보 조회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점포 정보 조회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3. </a:t>
            </a:r>
            <a:r>
              <a:rPr lang="ko-KR" altLang="en-US" dirty="0" err="1" smtClean="0"/>
              <a:t>라이더</a:t>
            </a:r>
            <a:r>
              <a:rPr lang="ko-KR" altLang="en-US" dirty="0" smtClean="0"/>
              <a:t> 정보 조회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4. </a:t>
            </a:r>
            <a:r>
              <a:rPr lang="ko-KR" altLang="en-US" dirty="0" smtClean="0"/>
              <a:t>주문정보 조회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5. </a:t>
            </a:r>
            <a:r>
              <a:rPr lang="ko-KR" altLang="en-US" dirty="0" smtClean="0"/>
              <a:t>매출액 조회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00430" y="3282735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비밀번호가 올바르지 않습니다</a:t>
            </a:r>
            <a:r>
              <a:rPr lang="en-US" altLang="ko-KR" dirty="0" smtClean="0"/>
              <a:t>.]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다시 입력 해주세요</a:t>
            </a:r>
            <a:r>
              <a:rPr lang="en-US" altLang="ko-KR" dirty="0" smtClean="0"/>
              <a:t>!]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14744" y="621508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71670" y="566221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고객 정보 조회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272305"/>
            <a:ext cx="7500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err="1" smtClean="0"/>
              <a:t>fehnsgui</a:t>
            </a:r>
            <a:r>
              <a:rPr lang="en-US" altLang="ko-KR" dirty="0" smtClean="0"/>
              <a:t>			</a:t>
            </a:r>
            <a:r>
              <a:rPr lang="ko-KR" altLang="en-US" dirty="0" smtClean="0"/>
              <a:t>김상식</a:t>
            </a:r>
            <a:r>
              <a:rPr lang="en-US" altLang="ko-KR" dirty="0" smtClean="0"/>
              <a:t>			010-4385-2482</a:t>
            </a:r>
          </a:p>
          <a:p>
            <a:pPr marL="342900" indent="-342900"/>
            <a:r>
              <a:rPr lang="en-US" altLang="ko-KR" dirty="0" err="1" smtClean="0"/>
              <a:t>wodhw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			010-1194-4829</a:t>
            </a:r>
          </a:p>
          <a:p>
            <a:pPr marL="342900" indent="-342900"/>
            <a:r>
              <a:rPr lang="en-US" altLang="ko-KR" dirty="0" smtClean="0"/>
              <a:t>ppap123			</a:t>
            </a:r>
            <a:r>
              <a:rPr lang="ko-KR" altLang="en-US" dirty="0" smtClean="0"/>
              <a:t>아무개</a:t>
            </a:r>
            <a:r>
              <a:rPr lang="en-US" altLang="ko-KR" dirty="0" smtClean="0"/>
              <a:t>			010-3294-1282</a:t>
            </a:r>
          </a:p>
          <a:p>
            <a:pPr marL="342900" indent="-342900"/>
            <a:r>
              <a:rPr lang="en-US" altLang="ko-KR" dirty="0" err="1" smtClean="0"/>
              <a:t>aasdfui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하하하</a:t>
            </a:r>
            <a:r>
              <a:rPr lang="en-US" altLang="ko-KR" dirty="0" smtClean="0"/>
              <a:t>			010-2385-2422</a:t>
            </a:r>
          </a:p>
          <a:p>
            <a:pPr marL="342900" indent="-342900"/>
            <a:r>
              <a:rPr lang="en-US" altLang="ko-KR" dirty="0" err="1" smtClean="0"/>
              <a:t>qwedhw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호호호</a:t>
            </a:r>
            <a:r>
              <a:rPr lang="en-US" altLang="ko-KR" dirty="0" smtClean="0"/>
              <a:t>			010-1004-4234</a:t>
            </a:r>
          </a:p>
          <a:p>
            <a:pPr marL="342900" indent="-342900"/>
            <a:r>
              <a:rPr lang="en-US" altLang="ko-KR" dirty="0" smtClean="0"/>
              <a:t>ootyr12			</a:t>
            </a:r>
            <a:r>
              <a:rPr lang="ko-KR" altLang="en-US" dirty="0" err="1" smtClean="0"/>
              <a:t>후후후</a:t>
            </a:r>
            <a:r>
              <a:rPr lang="en-US" altLang="ko-KR" dirty="0" smtClean="0"/>
              <a:t>			010-3194-1742</a:t>
            </a:r>
            <a:endParaRPr lang="ko-KR" altLang="en-US" dirty="0" smtClean="0"/>
          </a:p>
          <a:p>
            <a:pPr marL="342900" indent="-342900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643446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ID</a:t>
            </a:r>
            <a:r>
              <a:rPr lang="ko-KR" altLang="en-US" dirty="0" smtClean="0"/>
              <a:t>로 검색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본사 </a:t>
            </a:r>
            <a:r>
              <a:rPr lang="en-US" altLang="ko-KR" sz="1600" u="sng" dirty="0" smtClean="0"/>
              <a:t>– 1.</a:t>
            </a:r>
            <a:r>
              <a:rPr lang="ko-KR" altLang="en-US" sz="1600" u="sng" dirty="0" smtClean="0"/>
              <a:t>고객 정보 조회</a:t>
            </a:r>
            <a:endParaRPr lang="ko-KR" alt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421481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(1/101)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43372" y="613150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4612" y="591718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계속하시려면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57554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[ID</a:t>
            </a:r>
            <a:r>
              <a:rPr lang="ko-KR" altLang="en-US" dirty="0" smtClean="0"/>
              <a:t>를 입력해주세요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612"/>
            <a:ext cx="307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본사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고객 정보 상세 조회</a:t>
            </a:r>
            <a:endParaRPr lang="ko-KR" alt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286116" y="155947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아이디 입력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wodhw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1670" y="1202280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500034" y="2214554"/>
            <a:ext cx="8072494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6182" y="241672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고객 정보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4612" y="3166118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아이디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wodhw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비밀번호 </a:t>
            </a:r>
            <a:r>
              <a:rPr lang="en-US" altLang="ko-KR" dirty="0" smtClean="0"/>
              <a:t>: 1234</a:t>
            </a:r>
          </a:p>
          <a:p>
            <a:pPr marL="342900" indent="-342900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전화번호 </a:t>
            </a:r>
            <a:r>
              <a:rPr lang="en-US" altLang="ko-KR" dirty="0" smtClean="0"/>
              <a:t>: 010-1194-4829 </a:t>
            </a:r>
          </a:p>
          <a:p>
            <a:pPr marL="342900" indent="-342900"/>
            <a:r>
              <a:rPr lang="ko-KR" altLang="en-US" dirty="0" smtClean="0"/>
              <a:t>포인트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주소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서울시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강남구 대치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동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71670" y="566221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점포 정보 조회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272305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가게이름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Sa1			</a:t>
            </a:r>
            <a:r>
              <a:rPr lang="ko-KR" altLang="en-US" dirty="0" smtClean="0"/>
              <a:t>하늘한식 구로구점</a:t>
            </a:r>
            <a:r>
              <a:rPr lang="en-US" altLang="ko-KR" dirty="0" smtClean="0"/>
              <a:t>	02-072-3341</a:t>
            </a:r>
          </a:p>
          <a:p>
            <a:pPr marL="342900" indent="-342900"/>
            <a:r>
              <a:rPr lang="en-US" altLang="ko-KR" dirty="0" smtClean="0"/>
              <a:t>Sa2			</a:t>
            </a:r>
            <a:r>
              <a:rPr lang="ko-KR" altLang="en-US" dirty="0" smtClean="0"/>
              <a:t>전주한식 용산구점</a:t>
            </a:r>
            <a:r>
              <a:rPr lang="en-US" altLang="ko-KR" dirty="0" smtClean="0"/>
              <a:t>	02-748-3357</a:t>
            </a:r>
          </a:p>
          <a:p>
            <a:pPr marL="342900" indent="-342900"/>
            <a:r>
              <a:rPr lang="en-US" altLang="ko-KR" dirty="0" smtClean="0"/>
              <a:t>Sa3			</a:t>
            </a:r>
            <a:r>
              <a:rPr lang="ko-KR" altLang="en-US" dirty="0" err="1" smtClean="0"/>
              <a:t>지수네한식</a:t>
            </a:r>
            <a:r>
              <a:rPr lang="ko-KR" altLang="en-US" dirty="0" smtClean="0"/>
              <a:t> 강동구점</a:t>
            </a:r>
            <a:r>
              <a:rPr lang="en-US" altLang="ko-KR" dirty="0" smtClean="0"/>
              <a:t>	02-662-2069</a:t>
            </a:r>
          </a:p>
          <a:p>
            <a:pPr marL="342900" indent="-342900"/>
            <a:r>
              <a:rPr lang="en-US" altLang="ko-KR" dirty="0" smtClean="0"/>
              <a:t>Sa4			</a:t>
            </a:r>
            <a:r>
              <a:rPr lang="ko-KR" altLang="en-US" dirty="0" smtClean="0"/>
              <a:t>항아리한식 송파구점</a:t>
            </a:r>
            <a:r>
              <a:rPr lang="en-US" altLang="ko-KR" dirty="0" smtClean="0"/>
              <a:t>	02-558-2933</a:t>
            </a:r>
          </a:p>
          <a:p>
            <a:pPr marL="342900" indent="-342900"/>
            <a:r>
              <a:rPr lang="en-US" altLang="ko-KR" dirty="0" smtClean="0"/>
              <a:t>Sa5			</a:t>
            </a:r>
            <a:r>
              <a:rPr lang="ko-KR" altLang="en-US" dirty="0" smtClean="0"/>
              <a:t>행운한식 동작구점</a:t>
            </a:r>
            <a:r>
              <a:rPr lang="en-US" altLang="ko-KR" dirty="0" smtClean="0"/>
              <a:t>	02-135-4658</a:t>
            </a:r>
          </a:p>
          <a:p>
            <a:pPr marL="342900" indent="-342900"/>
            <a:r>
              <a:rPr lang="en-US" altLang="ko-KR" dirty="0" smtClean="0"/>
              <a:t>Sa6			</a:t>
            </a:r>
            <a:r>
              <a:rPr lang="ko-KR" altLang="en-US" dirty="0" err="1" smtClean="0"/>
              <a:t>영칼로리한식</a:t>
            </a:r>
            <a:r>
              <a:rPr lang="ko-KR" altLang="en-US" dirty="0" smtClean="0"/>
              <a:t> 용산구점</a:t>
            </a:r>
            <a:r>
              <a:rPr lang="en-US" altLang="ko-KR" dirty="0" smtClean="0"/>
              <a:t>	02-557-5375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0100" y="4643446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ID</a:t>
            </a:r>
            <a:r>
              <a:rPr lang="ko-KR" altLang="en-US" dirty="0" smtClean="0"/>
              <a:t>로 검색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본사 </a:t>
            </a:r>
            <a:r>
              <a:rPr lang="en-US" altLang="ko-KR" sz="1600" u="sng" dirty="0" smtClean="0"/>
              <a:t>– 2.</a:t>
            </a:r>
            <a:r>
              <a:rPr lang="ko-KR" altLang="en-US" sz="1600" u="sng" dirty="0" smtClean="0"/>
              <a:t>점포 정보 조회</a:t>
            </a:r>
            <a:endParaRPr lang="ko-KR" alt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421481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(1/101)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3372" y="60600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86116" y="3143248"/>
            <a:ext cx="242889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5400" b="1" dirty="0" smtClean="0">
                <a:solidFill>
                  <a:schemeClr val="tx1"/>
                </a:solidFill>
              </a:rPr>
              <a:t>회원 </a:t>
            </a:r>
            <a:endParaRPr lang="ko-KR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3372" y="60600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71670" y="566221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err="1" smtClean="0"/>
              <a:t>라이더</a:t>
            </a:r>
            <a:r>
              <a:rPr lang="ko-KR" altLang="en-US" dirty="0" smtClean="0"/>
              <a:t> 정보 조회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272305"/>
            <a:ext cx="7500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R1				</a:t>
            </a:r>
            <a:r>
              <a:rPr lang="ko-KR" altLang="en-US" dirty="0" smtClean="0"/>
              <a:t>김대하</a:t>
            </a:r>
            <a:r>
              <a:rPr lang="en-US" altLang="ko-KR" dirty="0" smtClean="0"/>
              <a:t>			010-1072-3341</a:t>
            </a:r>
          </a:p>
          <a:p>
            <a:pPr marL="342900" indent="-342900"/>
            <a:r>
              <a:rPr lang="en-US" altLang="ko-KR" dirty="0" smtClean="0"/>
              <a:t>R2				</a:t>
            </a:r>
            <a:r>
              <a:rPr lang="ko-KR" altLang="en-US" dirty="0" smtClean="0"/>
              <a:t>정진하</a:t>
            </a:r>
            <a:r>
              <a:rPr lang="en-US" altLang="ko-KR" dirty="0" smtClean="0"/>
              <a:t>			010-7548-3357</a:t>
            </a:r>
          </a:p>
          <a:p>
            <a:pPr marL="342900" indent="-342900"/>
            <a:r>
              <a:rPr lang="en-US" altLang="ko-KR" dirty="0" smtClean="0"/>
              <a:t>R3				</a:t>
            </a:r>
            <a:r>
              <a:rPr lang="ko-KR" altLang="en-US" dirty="0" smtClean="0"/>
              <a:t>유인우</a:t>
            </a:r>
            <a:r>
              <a:rPr lang="en-US" altLang="ko-KR" dirty="0" smtClean="0"/>
              <a:t>			010-6562-2069</a:t>
            </a:r>
          </a:p>
          <a:p>
            <a:pPr marL="342900" indent="-342900"/>
            <a:r>
              <a:rPr lang="en-US" altLang="ko-KR" dirty="0" smtClean="0"/>
              <a:t>R4				</a:t>
            </a:r>
            <a:r>
              <a:rPr lang="ko-KR" altLang="en-US" dirty="0" smtClean="0"/>
              <a:t>민미연</a:t>
            </a:r>
            <a:r>
              <a:rPr lang="en-US" altLang="ko-KR" dirty="0" smtClean="0"/>
              <a:t>			010-5658-2933</a:t>
            </a:r>
          </a:p>
          <a:p>
            <a:pPr marL="342900" indent="-342900"/>
            <a:r>
              <a:rPr lang="en-US" altLang="ko-KR" dirty="0" smtClean="0"/>
              <a:t>R5				</a:t>
            </a:r>
            <a:r>
              <a:rPr lang="ko-KR" altLang="en-US" dirty="0" smtClean="0"/>
              <a:t>한재하</a:t>
            </a:r>
            <a:r>
              <a:rPr lang="en-US" altLang="ko-KR" dirty="0" smtClean="0"/>
              <a:t>			010-1535-4658</a:t>
            </a:r>
          </a:p>
          <a:p>
            <a:pPr marL="342900" indent="-342900"/>
            <a:r>
              <a:rPr lang="en-US" altLang="ko-KR" dirty="0" smtClean="0"/>
              <a:t>R7				</a:t>
            </a:r>
            <a:r>
              <a:rPr lang="ko-KR" altLang="en-US" dirty="0" smtClean="0"/>
              <a:t>양재은</a:t>
            </a:r>
            <a:r>
              <a:rPr lang="en-US" altLang="ko-KR" dirty="0" smtClean="0"/>
              <a:t>			010-5977-5375</a:t>
            </a:r>
          </a:p>
          <a:p>
            <a:pPr marL="342900" indent="-342900"/>
            <a:r>
              <a:rPr lang="en-US" altLang="ko-KR" dirty="0" smtClean="0"/>
              <a:t>R8				</a:t>
            </a:r>
            <a:r>
              <a:rPr lang="ko-KR" altLang="en-US" dirty="0" smtClean="0"/>
              <a:t>양재은</a:t>
            </a:r>
            <a:r>
              <a:rPr lang="en-US" altLang="ko-KR" dirty="0" smtClean="0"/>
              <a:t>			010-5977-5375</a:t>
            </a:r>
          </a:p>
          <a:p>
            <a:pPr marL="342900" indent="-342900"/>
            <a:r>
              <a:rPr lang="en-US" altLang="ko-KR" dirty="0" smtClean="0"/>
              <a:t>R9				</a:t>
            </a:r>
            <a:r>
              <a:rPr lang="ko-KR" altLang="en-US" dirty="0" smtClean="0"/>
              <a:t>양재은</a:t>
            </a:r>
            <a:r>
              <a:rPr lang="en-US" altLang="ko-KR" dirty="0" smtClean="0"/>
              <a:t>			010-5977-5375</a:t>
            </a:r>
          </a:p>
          <a:p>
            <a:pPr marL="342900" indent="-342900"/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643446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ID</a:t>
            </a:r>
            <a:r>
              <a:rPr lang="ko-KR" altLang="en-US" dirty="0" smtClean="0"/>
              <a:t>로 검색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612"/>
            <a:ext cx="278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본사 </a:t>
            </a:r>
            <a:r>
              <a:rPr lang="en-US" altLang="ko-KR" sz="1600" u="sng" dirty="0" smtClean="0"/>
              <a:t>– 3.</a:t>
            </a:r>
            <a:r>
              <a:rPr lang="ko-KR" altLang="en-US" sz="1600" u="sng" dirty="0" err="1" smtClean="0"/>
              <a:t>라이더</a:t>
            </a:r>
            <a:r>
              <a:rPr lang="ko-KR" altLang="en-US" sz="1600" u="sng" dirty="0" smtClean="0"/>
              <a:t> 정보 조회</a:t>
            </a:r>
            <a:endParaRPr lang="ko-KR" alt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42026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(1/101)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3372" y="60600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71670" y="566221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err="1" smtClean="0"/>
              <a:t>라이더</a:t>
            </a:r>
            <a:r>
              <a:rPr lang="ko-KR" altLang="en-US" dirty="0" smtClean="0"/>
              <a:t> 정보 조회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1272305"/>
            <a:ext cx="7500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R10			</a:t>
            </a:r>
            <a:r>
              <a:rPr lang="ko-KR" altLang="en-US" dirty="0" err="1" smtClean="0"/>
              <a:t>조동대</a:t>
            </a:r>
            <a:r>
              <a:rPr lang="en-US" altLang="ko-KR" dirty="0" smtClean="0"/>
              <a:t>			010-3242-7532</a:t>
            </a:r>
          </a:p>
          <a:p>
            <a:pPr marL="342900" indent="-342900"/>
            <a:r>
              <a:rPr lang="en-US" altLang="ko-KR" dirty="0" smtClean="0"/>
              <a:t>R11			</a:t>
            </a:r>
            <a:r>
              <a:rPr lang="ko-KR" altLang="en-US" dirty="0" smtClean="0"/>
              <a:t>정진하</a:t>
            </a:r>
            <a:r>
              <a:rPr lang="en-US" altLang="ko-KR" dirty="0" smtClean="0"/>
              <a:t>			010-4258-1247</a:t>
            </a:r>
          </a:p>
          <a:p>
            <a:pPr marL="342900" indent="-342900"/>
            <a:r>
              <a:rPr lang="en-US" altLang="ko-KR" dirty="0" smtClean="0"/>
              <a:t>R12			</a:t>
            </a:r>
            <a:r>
              <a:rPr lang="ko-KR" altLang="en-US" dirty="0" err="1" smtClean="0"/>
              <a:t>환준창</a:t>
            </a:r>
            <a:r>
              <a:rPr lang="en-US" altLang="ko-KR" dirty="0" smtClean="0"/>
              <a:t>			010-9872-6354</a:t>
            </a:r>
          </a:p>
          <a:p>
            <a:pPr marL="342900" indent="-342900"/>
            <a:r>
              <a:rPr lang="en-US" altLang="ko-KR" dirty="0" smtClean="0"/>
              <a:t>R13			</a:t>
            </a:r>
            <a:r>
              <a:rPr lang="ko-KR" altLang="en-US" dirty="0" err="1" smtClean="0"/>
              <a:t>양준훈</a:t>
            </a:r>
            <a:r>
              <a:rPr lang="en-US" altLang="ko-KR" dirty="0" smtClean="0"/>
              <a:t>			010-1248-7893</a:t>
            </a:r>
          </a:p>
          <a:p>
            <a:pPr marL="342900" indent="-342900"/>
            <a:r>
              <a:rPr lang="en-US" altLang="ko-KR" dirty="0" smtClean="0"/>
              <a:t>R14			</a:t>
            </a:r>
            <a:r>
              <a:rPr lang="ko-KR" altLang="en-US" dirty="0" smtClean="0"/>
              <a:t>최재형</a:t>
            </a:r>
            <a:r>
              <a:rPr lang="en-US" altLang="ko-KR" dirty="0" smtClean="0"/>
              <a:t>			010-6875-4123</a:t>
            </a:r>
          </a:p>
          <a:p>
            <a:pPr marL="342900" indent="-342900"/>
            <a:r>
              <a:rPr lang="en-US" altLang="ko-KR" dirty="0" smtClean="0"/>
              <a:t>R15			</a:t>
            </a:r>
            <a:r>
              <a:rPr lang="ko-KR" altLang="en-US" dirty="0" smtClean="0"/>
              <a:t>최창훈</a:t>
            </a:r>
            <a:r>
              <a:rPr lang="en-US" altLang="ko-KR" dirty="0" smtClean="0"/>
              <a:t>			010-4527-5845</a:t>
            </a:r>
          </a:p>
          <a:p>
            <a:pPr marL="342900" indent="-342900"/>
            <a:r>
              <a:rPr lang="en-US" altLang="ko-KR" dirty="0" smtClean="0"/>
              <a:t>R16			</a:t>
            </a:r>
            <a:r>
              <a:rPr lang="ko-KR" altLang="en-US" dirty="0" err="1" smtClean="0"/>
              <a:t>안미대</a:t>
            </a:r>
            <a:r>
              <a:rPr lang="en-US" altLang="ko-KR" dirty="0" smtClean="0"/>
              <a:t>			010-1355-4573</a:t>
            </a:r>
          </a:p>
          <a:p>
            <a:pPr marL="342900" indent="-342900"/>
            <a:r>
              <a:rPr lang="en-US" altLang="ko-KR" dirty="0" smtClean="0"/>
              <a:t>R17			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			010-2456-7895</a:t>
            </a:r>
          </a:p>
          <a:p>
            <a:pPr marL="342900" indent="-342900"/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643446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ID</a:t>
            </a:r>
            <a:r>
              <a:rPr lang="ko-KR" altLang="en-US" dirty="0" smtClean="0"/>
              <a:t>로 검색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612"/>
            <a:ext cx="350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본사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err="1" smtClean="0"/>
              <a:t>라이더</a:t>
            </a:r>
            <a:r>
              <a:rPr lang="ko-KR" altLang="en-US" sz="1600" u="sng" dirty="0" smtClean="0"/>
              <a:t> 정보 페이지 이동</a:t>
            </a:r>
            <a:endParaRPr lang="ko-KR" alt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42026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(10/101)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3372" y="60600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71670" y="566221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배달중인 주문 조회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1272305"/>
            <a:ext cx="750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회원 </a:t>
            </a:r>
            <a:r>
              <a:rPr lang="en-US" altLang="ko-KR" dirty="0" smtClean="0"/>
              <a:t>ID]		[</a:t>
            </a:r>
            <a:r>
              <a:rPr lang="ko-KR" altLang="en-US" dirty="0" smtClean="0"/>
              <a:t>가게이름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qwerk30		BHC</a:t>
            </a:r>
            <a:r>
              <a:rPr lang="ko-KR" altLang="en-US" dirty="0" smtClean="0"/>
              <a:t>치킨 동작구점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후라이드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치킨</a:t>
            </a:r>
            <a:r>
              <a:rPr lang="en-US" altLang="ko-KR" dirty="0" smtClean="0"/>
              <a:t>	15,000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afwer2		</a:t>
            </a:r>
            <a:r>
              <a:rPr lang="ko-KR" altLang="en-US" dirty="0" err="1" smtClean="0"/>
              <a:t>지수네한식</a:t>
            </a:r>
            <a:r>
              <a:rPr lang="ko-KR" altLang="en-US" dirty="0" smtClean="0"/>
              <a:t> 강동구점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김치찌개</a:t>
            </a:r>
            <a:r>
              <a:rPr lang="en-US" altLang="ko-KR" dirty="0" smtClean="0"/>
              <a:t>	5,000</a:t>
            </a:r>
            <a:r>
              <a:rPr lang="ko-KR" altLang="en-US" dirty="0" smtClean="0"/>
              <a:t>원</a:t>
            </a:r>
          </a:p>
          <a:p>
            <a:pPr marL="342900" indent="-342900"/>
            <a:r>
              <a:rPr lang="en-US" altLang="ko-KR" dirty="0" err="1" smtClean="0"/>
              <a:t>gaeradq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뽕뜨락피자</a:t>
            </a:r>
            <a:r>
              <a:rPr lang="ko-KR" altLang="en-US" dirty="0" smtClean="0"/>
              <a:t> 은평구점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콤비네이션 피자</a:t>
            </a:r>
            <a:r>
              <a:rPr lang="en-US" altLang="ko-KR" dirty="0" smtClean="0"/>
              <a:t>	20,000</a:t>
            </a:r>
            <a:r>
              <a:rPr lang="ko-KR" altLang="en-US" dirty="0" smtClean="0"/>
              <a:t>원</a:t>
            </a:r>
          </a:p>
          <a:p>
            <a:pPr marL="342900" indent="-342900"/>
            <a:r>
              <a:rPr lang="en-US" altLang="ko-KR" dirty="0" err="1" smtClean="0"/>
              <a:t>hakchvi</a:t>
            </a:r>
            <a:r>
              <a:rPr lang="en-US" altLang="ko-KR" dirty="0" smtClean="0"/>
              <a:t>		</a:t>
            </a:r>
            <a:r>
              <a:rPr lang="ko-KR" altLang="en-US" dirty="0" smtClean="0"/>
              <a:t>올리브피자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포테이토</a:t>
            </a:r>
            <a:r>
              <a:rPr lang="ko-KR" altLang="en-US" dirty="0" smtClean="0"/>
              <a:t> 피자</a:t>
            </a:r>
            <a:r>
              <a:rPr lang="en-US" altLang="ko-KR" dirty="0" smtClean="0"/>
              <a:t>	23,000</a:t>
            </a:r>
            <a:r>
              <a:rPr lang="ko-KR" altLang="en-US" dirty="0" smtClean="0"/>
              <a:t>원</a:t>
            </a:r>
          </a:p>
          <a:p>
            <a:pPr marL="342900" indent="-342900"/>
            <a:r>
              <a:rPr lang="en-US" altLang="ko-KR" dirty="0" err="1" smtClean="0"/>
              <a:t>epewji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용문각중식</a:t>
            </a:r>
            <a:r>
              <a:rPr lang="ko-KR" altLang="en-US" dirty="0" smtClean="0"/>
              <a:t> 도봉구점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짜장면</a:t>
            </a:r>
            <a:r>
              <a:rPr lang="en-US" altLang="ko-KR" dirty="0" smtClean="0"/>
              <a:t>		10,000</a:t>
            </a:r>
            <a:r>
              <a:rPr lang="ko-KR" altLang="en-US" dirty="0" smtClean="0"/>
              <a:t>원</a:t>
            </a:r>
          </a:p>
          <a:p>
            <a:pPr marL="342900" indent="-342900"/>
            <a:r>
              <a:rPr lang="en-US" altLang="ko-KR" dirty="0" err="1" smtClean="0"/>
              <a:t>aksnxz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스시일식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은평구점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초밥</a:t>
            </a:r>
            <a:r>
              <a:rPr lang="en-US" altLang="ko-KR" dirty="0" smtClean="0"/>
              <a:t>		17,000</a:t>
            </a:r>
            <a:r>
              <a:rPr lang="ko-KR" altLang="en-US" dirty="0" smtClean="0"/>
              <a:t>원</a:t>
            </a:r>
          </a:p>
          <a:p>
            <a:pPr marL="342900" indent="-342900"/>
            <a:r>
              <a:rPr lang="en-US" altLang="ko-KR" dirty="0" err="1" smtClean="0"/>
              <a:t>woprasjn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또봉이치킨</a:t>
            </a:r>
            <a:r>
              <a:rPr lang="ko-KR" altLang="en-US" dirty="0" smtClean="0"/>
              <a:t> 강북구점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양념</a:t>
            </a:r>
            <a:r>
              <a:rPr lang="en-US" altLang="ko-KR" dirty="0" smtClean="0"/>
              <a:t> </a:t>
            </a:r>
            <a:r>
              <a:rPr lang="ko-KR" altLang="en-US" dirty="0" smtClean="0"/>
              <a:t>치킨</a:t>
            </a:r>
            <a:r>
              <a:rPr lang="en-US" altLang="ko-KR" dirty="0" smtClean="0"/>
              <a:t>	16,000</a:t>
            </a:r>
            <a:r>
              <a:rPr lang="ko-KR" altLang="en-US" dirty="0" smtClean="0"/>
              <a:t>원</a:t>
            </a:r>
          </a:p>
          <a:p>
            <a:pPr marL="342900" indent="-342900"/>
            <a:r>
              <a:rPr lang="en-US" altLang="ko-KR" dirty="0" err="1" smtClean="0"/>
              <a:t>qospasngew</a:t>
            </a:r>
            <a:r>
              <a:rPr lang="en-US" altLang="ko-KR" dirty="0" smtClean="0"/>
              <a:t>	</a:t>
            </a:r>
            <a:r>
              <a:rPr lang="ko-KR" altLang="en-US" dirty="0" smtClean="0"/>
              <a:t>천호동한식 서대문구점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된장찌개</a:t>
            </a:r>
            <a:r>
              <a:rPr lang="en-US" altLang="ko-KR" dirty="0" smtClean="0"/>
              <a:t>	15,000</a:t>
            </a:r>
            <a:r>
              <a:rPr lang="ko-KR" altLang="en-US" dirty="0" smtClean="0"/>
              <a:t>원</a:t>
            </a:r>
          </a:p>
          <a:p>
            <a:pPr marL="342900" indent="-342900"/>
            <a:endParaRPr lang="ko-KR" altLang="en-US" dirty="0" smtClean="0"/>
          </a:p>
          <a:p>
            <a:pPr marL="342900" indent="-342900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4714884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가게이름으로 검색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본사 </a:t>
            </a:r>
            <a:r>
              <a:rPr lang="en-US" altLang="ko-KR" sz="1600" u="sng" dirty="0" smtClean="0"/>
              <a:t>– 4.</a:t>
            </a:r>
            <a:r>
              <a:rPr lang="ko-KR" altLang="en-US" sz="1600" u="sng" dirty="0" smtClean="0"/>
              <a:t>주문 정보 조회</a:t>
            </a:r>
            <a:endParaRPr lang="ko-KR" alt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421481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(1/101)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3372" y="60600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71670" y="566221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14744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거래 조회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1071546"/>
            <a:ext cx="7929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가게이름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매출액</a:t>
            </a:r>
            <a:r>
              <a:rPr lang="en-US" altLang="ko-KR" dirty="0" smtClean="0"/>
              <a:t>]  [</a:t>
            </a:r>
            <a:r>
              <a:rPr lang="ko-KR" altLang="en-US" dirty="0" smtClean="0"/>
              <a:t>가게이익</a:t>
            </a:r>
            <a:r>
              <a:rPr lang="en-US" altLang="ko-KR" dirty="0" smtClean="0"/>
              <a:t>]  [</a:t>
            </a:r>
            <a:r>
              <a:rPr lang="ko-KR" altLang="en-US" dirty="0" smtClean="0"/>
              <a:t>순이익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qwerk30		BHC</a:t>
            </a:r>
            <a:r>
              <a:rPr lang="ko-KR" altLang="en-US" dirty="0" smtClean="0"/>
              <a:t>치킨 동작구점</a:t>
            </a:r>
            <a:r>
              <a:rPr lang="en-US" altLang="ko-KR" dirty="0" smtClean="0"/>
              <a:t>	15,000	 13,500	     1,500</a:t>
            </a:r>
          </a:p>
          <a:p>
            <a:pPr marL="342900" indent="-342900"/>
            <a:r>
              <a:rPr lang="en-US" altLang="ko-KR" dirty="0" smtClean="0"/>
              <a:t>afwer2		</a:t>
            </a:r>
            <a:r>
              <a:rPr lang="ko-KR" altLang="en-US" dirty="0" err="1" smtClean="0"/>
              <a:t>지수네한식</a:t>
            </a:r>
            <a:r>
              <a:rPr lang="ko-KR" altLang="en-US" dirty="0" smtClean="0"/>
              <a:t> 강동구점</a:t>
            </a:r>
            <a:r>
              <a:rPr lang="en-US" altLang="ko-KR" dirty="0" smtClean="0"/>
              <a:t>	23,000	 20,700	     2,300</a:t>
            </a:r>
            <a:endParaRPr lang="ko-KR" altLang="en-US" dirty="0" smtClean="0"/>
          </a:p>
          <a:p>
            <a:pPr marL="342900" indent="-342900"/>
            <a:r>
              <a:rPr lang="en-US" altLang="ko-KR" dirty="0" err="1" smtClean="0"/>
              <a:t>gaeradq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뽕뜨락피자</a:t>
            </a:r>
            <a:r>
              <a:rPr lang="ko-KR" altLang="en-US" dirty="0" smtClean="0"/>
              <a:t> 은평구점</a:t>
            </a:r>
            <a:r>
              <a:rPr lang="en-US" altLang="ko-KR" dirty="0" smtClean="0"/>
              <a:t>	5,000	 4,500	     500</a:t>
            </a:r>
            <a:endParaRPr lang="ko-KR" altLang="en-US" dirty="0" smtClean="0"/>
          </a:p>
          <a:p>
            <a:pPr marL="342900" indent="-342900"/>
            <a:r>
              <a:rPr lang="en-US" altLang="ko-KR" dirty="0" err="1" smtClean="0"/>
              <a:t>hakchvi</a:t>
            </a:r>
            <a:r>
              <a:rPr lang="en-US" altLang="ko-KR" dirty="0" smtClean="0"/>
              <a:t>		</a:t>
            </a:r>
            <a:r>
              <a:rPr lang="ko-KR" altLang="en-US" dirty="0" smtClean="0"/>
              <a:t>올리브피자</a:t>
            </a:r>
            <a:r>
              <a:rPr lang="en-US" altLang="ko-KR" dirty="0" smtClean="0"/>
              <a:t>		7,000	 6,300	     700</a:t>
            </a:r>
            <a:endParaRPr lang="ko-KR" altLang="en-US" dirty="0" smtClean="0"/>
          </a:p>
          <a:p>
            <a:pPr marL="342900" indent="-342900"/>
            <a:r>
              <a:rPr lang="en-US" altLang="ko-KR" dirty="0" err="1" smtClean="0"/>
              <a:t>epewji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용문각중식</a:t>
            </a:r>
            <a:r>
              <a:rPr lang="ko-KR" altLang="en-US" dirty="0" smtClean="0"/>
              <a:t> 도봉구점</a:t>
            </a:r>
            <a:r>
              <a:rPr lang="en-US" altLang="ko-KR" dirty="0" smtClean="0"/>
              <a:t>	15,000	 13,500	     1,500</a:t>
            </a:r>
            <a:endParaRPr lang="ko-KR" altLang="en-US" dirty="0" smtClean="0"/>
          </a:p>
          <a:p>
            <a:pPr marL="342900" indent="-342900"/>
            <a:r>
              <a:rPr lang="en-US" altLang="ko-KR" dirty="0" err="1" smtClean="0"/>
              <a:t>aksnxz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스시일식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은평구점</a:t>
            </a:r>
            <a:r>
              <a:rPr lang="en-US" altLang="ko-KR" dirty="0" smtClean="0"/>
              <a:t>	23,000	 20,700	     2,300</a:t>
            </a:r>
            <a:endParaRPr lang="ko-KR" altLang="en-US" dirty="0" smtClean="0"/>
          </a:p>
          <a:p>
            <a:pPr marL="342900" indent="-342900"/>
            <a:r>
              <a:rPr lang="en-US" altLang="ko-KR" dirty="0" err="1" smtClean="0"/>
              <a:t>woprasjn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또봉이치킨</a:t>
            </a:r>
            <a:r>
              <a:rPr lang="ko-KR" altLang="en-US" dirty="0" smtClean="0"/>
              <a:t> 강북구점</a:t>
            </a:r>
            <a:r>
              <a:rPr lang="en-US" altLang="ko-KR" dirty="0" smtClean="0"/>
              <a:t>	14,000	 12,600	     1,400</a:t>
            </a:r>
            <a:endParaRPr lang="ko-KR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1472" y="4997247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ID or </a:t>
            </a:r>
            <a:r>
              <a:rPr lang="ko-KR" altLang="en-US" dirty="0" smtClean="0"/>
              <a:t>가게이름으로 검색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본사 </a:t>
            </a:r>
            <a:r>
              <a:rPr lang="en-US" altLang="ko-KR" sz="1600" u="sng" dirty="0" smtClean="0"/>
              <a:t>– 5.</a:t>
            </a:r>
            <a:r>
              <a:rPr lang="ko-KR" altLang="en-US" sz="1600" u="sng" dirty="0" smtClean="0"/>
              <a:t>매출액 조회</a:t>
            </a:r>
            <a:endParaRPr lang="ko-KR" alt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3656869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(1/101)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76" y="4143380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총 매출액</a:t>
            </a:r>
            <a:r>
              <a:rPr lang="en-US" altLang="ko-KR" dirty="0" smtClean="0"/>
              <a:t>]	[</a:t>
            </a:r>
            <a:r>
              <a:rPr lang="ko-KR" altLang="en-US" dirty="0" smtClean="0"/>
              <a:t>가게이익</a:t>
            </a:r>
            <a:r>
              <a:rPr lang="en-US" altLang="ko-KR" dirty="0" smtClean="0"/>
              <a:t>]	[</a:t>
            </a:r>
            <a:r>
              <a:rPr lang="ko-KR" altLang="en-US" dirty="0" smtClean="0"/>
              <a:t>인건비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순이익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48,280,340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	43,452,306</a:t>
            </a:r>
            <a:r>
              <a:rPr lang="ko-KR" altLang="en-US" dirty="0" smtClean="0"/>
              <a:t>원</a:t>
            </a:r>
            <a:r>
              <a:rPr lang="en-US" altLang="ko-KR" dirty="0" smtClean="0"/>
              <a:t>	2,006,000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	2,822,034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86116" y="3143248"/>
            <a:ext cx="307183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</a:rPr>
              <a:t>4</a:t>
            </a:r>
            <a:r>
              <a:rPr lang="en-US" altLang="ko-KR" sz="5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5400" b="1" dirty="0" smtClean="0">
                <a:solidFill>
                  <a:schemeClr val="tx1"/>
                </a:solidFill>
              </a:rPr>
              <a:t>가맹</a:t>
            </a:r>
            <a:r>
              <a:rPr lang="ko-KR" altLang="en-US" sz="5400" b="1" dirty="0">
                <a:solidFill>
                  <a:schemeClr val="tx1"/>
                </a:solidFill>
              </a:rPr>
              <a:t>점</a:t>
            </a:r>
            <a:r>
              <a:rPr lang="ko-KR" altLang="en-US" sz="5400" b="1" dirty="0" smtClean="0">
                <a:solidFill>
                  <a:schemeClr val="tx1"/>
                </a:solidFill>
              </a:rPr>
              <a:t> </a:t>
            </a:r>
            <a:endParaRPr lang="ko-KR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3306" y="47688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smtClean="0"/>
              <a:t>점포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점포 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905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071678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357290" y="3500438"/>
            <a:ext cx="7786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    </a:t>
            </a:r>
            <a:r>
              <a:rPr lang="ko-KR" altLang="en-US" dirty="0" smtClean="0"/>
              <a:t>카테고리 선택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[1.</a:t>
            </a:r>
            <a:r>
              <a:rPr lang="ko-KR" altLang="en-US" dirty="0" smtClean="0"/>
              <a:t>한식</a:t>
            </a:r>
            <a:r>
              <a:rPr lang="en-US" altLang="ko-KR" dirty="0" smtClean="0"/>
              <a:t>] [2.</a:t>
            </a:r>
            <a:r>
              <a:rPr lang="ko-KR" altLang="en-US" dirty="0" smtClean="0"/>
              <a:t>중식</a:t>
            </a:r>
            <a:r>
              <a:rPr lang="en-US" altLang="ko-KR" dirty="0" smtClean="0"/>
              <a:t>] [3.</a:t>
            </a:r>
            <a:r>
              <a:rPr lang="ko-KR" altLang="en-US" dirty="0" smtClean="0"/>
              <a:t>양식</a:t>
            </a:r>
            <a:r>
              <a:rPr lang="en-US" altLang="ko-KR" dirty="0" smtClean="0"/>
              <a:t>] [4.</a:t>
            </a:r>
            <a:r>
              <a:rPr lang="ko-KR" altLang="en-US" dirty="0" smtClean="0"/>
              <a:t>치킨</a:t>
            </a:r>
            <a:r>
              <a:rPr lang="en-US" altLang="ko-KR" dirty="0" smtClean="0"/>
              <a:t>] [5.</a:t>
            </a:r>
            <a:r>
              <a:rPr lang="ko-KR" altLang="en-US" dirty="0" smtClean="0"/>
              <a:t>피자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2</a:t>
            </a:r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비밀번호 </a:t>
            </a:r>
            <a:r>
              <a:rPr lang="en-US" altLang="ko-KR" dirty="0" smtClean="0"/>
              <a:t>: a1234</a:t>
            </a:r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상호명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더차이나</a:t>
            </a:r>
            <a:r>
              <a:rPr lang="ko-KR" altLang="en-US" dirty="0" smtClean="0"/>
              <a:t> 강남구점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서울시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강남구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역삼동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[</a:t>
            </a:r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점포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Sb410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.]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0034" y="3143248"/>
            <a:ext cx="8072494" cy="3500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28860" y="321468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점포 등록을 위해 정보를 입력해주세요</a:t>
            </a:r>
            <a:r>
              <a:rPr lang="en-US" altLang="ko-KR" dirty="0" smtClean="0"/>
              <a:t>!]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smtClean="0"/>
              <a:t>등록</a:t>
            </a:r>
            <a:endParaRPr lang="ko-KR" altLang="en-US" sz="1600" u="sng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3306" y="47688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smtClean="0"/>
              <a:t>점포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357298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7620" y="278605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21455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00034" y="3429000"/>
            <a:ext cx="8072494" cy="3214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smtClean="0"/>
              <a:t>로그인</a:t>
            </a:r>
            <a:endParaRPr lang="ko-KR" altLang="en-US" sz="16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3786190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점포 정보 수정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고객 주문 조회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3. </a:t>
            </a:r>
            <a:r>
              <a:rPr lang="ko-KR" altLang="en-US" dirty="0" smtClean="0"/>
              <a:t>고객 리뷰 조회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563143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620294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14311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– 1.</a:t>
            </a:r>
            <a:r>
              <a:rPr lang="ko-KR" altLang="en-US" sz="1600" u="sng" dirty="0" smtClean="0"/>
              <a:t>정보 수정</a:t>
            </a:r>
            <a:endParaRPr lang="ko-KR" altLang="en-US" sz="16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786182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43108" y="5805090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0430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점포 정보 수정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8662" y="1000108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메뉴 조회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메뉴 추가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3. </a:t>
            </a:r>
            <a:r>
              <a:rPr lang="ko-KR" altLang="en-US" dirty="0" smtClean="0"/>
              <a:t>메뉴 삭제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0034" y="3429000"/>
            <a:ext cx="8072494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3090446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메뉴 조회</a:t>
            </a:r>
            <a:endParaRPr lang="ko-KR" altLang="en-US" sz="16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786182" y="357187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등록된 메뉴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00298" y="4000504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[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메뉴</a:t>
            </a:r>
            <a:r>
              <a:rPr lang="en-US" altLang="ko-KR" dirty="0" smtClean="0"/>
              <a:t>1	</a:t>
            </a:r>
            <a:r>
              <a:rPr lang="ko-KR" altLang="en-US" dirty="0" smtClean="0"/>
              <a:t>콤비네이션 </a:t>
            </a:r>
            <a:r>
              <a:rPr lang="en-US" altLang="ko-KR" dirty="0" smtClean="0"/>
              <a:t>M	10,900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메뉴</a:t>
            </a:r>
            <a:r>
              <a:rPr lang="en-US" altLang="ko-KR" dirty="0" smtClean="0"/>
              <a:t>2	</a:t>
            </a:r>
            <a:r>
              <a:rPr lang="ko-KR" altLang="en-US" dirty="0" smtClean="0"/>
              <a:t>콤비네이션 </a:t>
            </a:r>
            <a:r>
              <a:rPr lang="en-US" altLang="ko-KR" dirty="0" smtClean="0"/>
              <a:t>L	14,900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메뉴</a:t>
            </a:r>
            <a:r>
              <a:rPr lang="en-US" altLang="ko-KR" dirty="0" smtClean="0"/>
              <a:t>3	</a:t>
            </a:r>
            <a:r>
              <a:rPr lang="ko-KR" altLang="en-US" dirty="0" err="1" smtClean="0"/>
              <a:t>포테이토</a:t>
            </a:r>
            <a:r>
              <a:rPr lang="ko-KR" altLang="en-US" dirty="0" smtClean="0"/>
              <a:t> </a:t>
            </a:r>
            <a:r>
              <a:rPr lang="en-US" altLang="ko-KR" dirty="0" smtClean="0"/>
              <a:t>M	12,900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	</a:t>
            </a:r>
          </a:p>
          <a:p>
            <a:pPr marL="342900" indent="-342900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29058" y="621508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메뉴 추가</a:t>
            </a:r>
            <a:endParaRPr lang="ko-KR" altLang="en-US" sz="16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857620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메뉴 등록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1538" y="1000108"/>
            <a:ext cx="6786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1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1 : </a:t>
            </a:r>
            <a:r>
              <a:rPr lang="ko-KR" altLang="en-US" dirty="0" err="1" smtClean="0"/>
              <a:t>짜장면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 : 6000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2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2 : </a:t>
            </a:r>
            <a:r>
              <a:rPr lang="ko-KR" altLang="en-US" dirty="0" err="1" smtClean="0"/>
              <a:t>짜장면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 : 6000</a:t>
            </a:r>
          </a:p>
          <a:p>
            <a:pPr marL="342900" indent="-342900"/>
            <a:endParaRPr lang="ko-KR" altLang="en-US" dirty="0" smtClean="0"/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3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3 : </a:t>
            </a:r>
            <a:r>
              <a:rPr lang="ko-KR" altLang="en-US" dirty="0" err="1" smtClean="0"/>
              <a:t>짜장면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 : 6000</a:t>
            </a:r>
            <a:endParaRPr lang="ko-KR" altLang="en-US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714612" y="598862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계속하시려면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3240" y="564357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메뉴가 추가되었습니다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메뉴 삭제</a:t>
            </a:r>
            <a:endParaRPr lang="ko-KR" altLang="en-US" sz="16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071670" y="321468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00034" y="357166"/>
            <a:ext cx="8072494" cy="371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14744" y="57148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등록된 메뉴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1071546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[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메뉴</a:t>
            </a:r>
            <a:r>
              <a:rPr lang="en-US" altLang="ko-KR" dirty="0" smtClean="0"/>
              <a:t>1	</a:t>
            </a:r>
            <a:r>
              <a:rPr lang="ko-KR" altLang="en-US" dirty="0" smtClean="0"/>
              <a:t>콤비네이션 </a:t>
            </a:r>
            <a:r>
              <a:rPr lang="en-US" altLang="ko-KR" dirty="0" smtClean="0"/>
              <a:t>M	10,900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메뉴</a:t>
            </a:r>
            <a:r>
              <a:rPr lang="en-US" altLang="ko-KR" dirty="0" smtClean="0"/>
              <a:t>2	</a:t>
            </a:r>
            <a:r>
              <a:rPr lang="ko-KR" altLang="en-US" dirty="0" smtClean="0"/>
              <a:t>콤비네이션 </a:t>
            </a:r>
            <a:r>
              <a:rPr lang="en-US" altLang="ko-KR" dirty="0" smtClean="0"/>
              <a:t>L	14,900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메뉴</a:t>
            </a:r>
            <a:r>
              <a:rPr lang="en-US" altLang="ko-KR" dirty="0" smtClean="0"/>
              <a:t>3	</a:t>
            </a:r>
            <a:r>
              <a:rPr lang="ko-KR" altLang="en-US" dirty="0" err="1" smtClean="0"/>
              <a:t>포테이토</a:t>
            </a:r>
            <a:r>
              <a:rPr lang="ko-KR" altLang="en-US" dirty="0" smtClean="0"/>
              <a:t> </a:t>
            </a:r>
            <a:r>
              <a:rPr lang="en-US" altLang="ko-KR" dirty="0" smtClean="0"/>
              <a:t>M	12,900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	</a:t>
            </a:r>
          </a:p>
          <a:p>
            <a:pPr marL="342900" indent="-342900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57620" y="364331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86050" y="278605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어떤 메뉴를 삭제하시겠습니까</a:t>
            </a:r>
            <a:r>
              <a:rPr lang="en-US" altLang="ko-KR" dirty="0" smtClean="0"/>
              <a:t>?]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4678" y="428625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삭제가 완료되었습니다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00034" y="4214818"/>
            <a:ext cx="8072494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14744" y="46434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등록된 메뉴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8860" y="5072074"/>
            <a:ext cx="4714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[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메뉴</a:t>
            </a:r>
            <a:r>
              <a:rPr lang="en-US" altLang="ko-KR" dirty="0" smtClean="0"/>
              <a:t>1	</a:t>
            </a:r>
            <a:r>
              <a:rPr lang="ko-KR" altLang="en-US" dirty="0" smtClean="0"/>
              <a:t>콤비네이션 </a:t>
            </a:r>
            <a:r>
              <a:rPr lang="en-US" altLang="ko-KR" dirty="0" smtClean="0"/>
              <a:t>M	10,900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메뉴</a:t>
            </a:r>
            <a:r>
              <a:rPr lang="en-US" altLang="ko-KR" dirty="0" smtClean="0"/>
              <a:t>2	</a:t>
            </a:r>
            <a:r>
              <a:rPr lang="ko-KR" altLang="en-US" dirty="0" smtClean="0"/>
              <a:t>콤비네이션 </a:t>
            </a:r>
            <a:r>
              <a:rPr lang="en-US" altLang="ko-KR" dirty="0" smtClean="0"/>
              <a:t>L	14,900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14612" y="627437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계속하시려면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3306" y="47688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smtClean="0"/>
              <a:t>회원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357298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21455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3915511"/>
            <a:ext cx="4286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안지연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사용할 아이디 </a:t>
            </a:r>
            <a:r>
              <a:rPr lang="en-US" altLang="ko-KR" dirty="0" smtClean="0"/>
              <a:t>: dkswldus22</a:t>
            </a:r>
          </a:p>
          <a:p>
            <a:pPr marL="342900" indent="-342900"/>
            <a:r>
              <a:rPr lang="ko-KR" altLang="en-US" dirty="0" smtClean="0"/>
              <a:t>비밀번호 </a:t>
            </a:r>
            <a:r>
              <a:rPr lang="en-US" altLang="ko-KR" dirty="0" smtClean="0"/>
              <a:t>: 1111</a:t>
            </a:r>
          </a:p>
          <a:p>
            <a:pPr marL="342900" indent="-342900"/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서울시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강남구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대치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전화번호</a:t>
            </a:r>
            <a:r>
              <a:rPr lang="en-US" altLang="ko-KR" dirty="0" smtClean="0"/>
              <a:t>(‘-’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010-2550-9601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.]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0034" y="3286124"/>
            <a:ext cx="8072494" cy="3357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28860" y="342900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회원가입을 위해 정보를 입력해주세요</a:t>
            </a:r>
            <a:r>
              <a:rPr lang="en-US" altLang="ko-KR" dirty="0" smtClean="0"/>
              <a:t>!]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회원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smtClean="0"/>
              <a:t>회원가입</a:t>
            </a:r>
            <a:endParaRPr lang="ko-KR" altLang="en-US" sz="16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3929058" y="271462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14311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– 2.</a:t>
            </a:r>
            <a:r>
              <a:rPr lang="ko-KR" altLang="en-US" sz="1600" u="sng" dirty="0" smtClean="0"/>
              <a:t>고객 주문 조회</a:t>
            </a:r>
            <a:endParaRPr lang="ko-KR" altLang="en-US" sz="16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357554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이동할 화면 입력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868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고객 주문 조회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786" y="1139595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현재 주문 목록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주문 대기 목록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0034" y="3429000"/>
            <a:ext cx="8072494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3090446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주문 대기 목록</a:t>
            </a:r>
            <a:endParaRPr lang="ko-KR" altLang="en-US" sz="16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786182" y="357187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대기중인 주문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8662" y="4094812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주문번호</a:t>
            </a:r>
            <a:r>
              <a:rPr lang="en-US" altLang="ko-KR" dirty="0" smtClean="0"/>
              <a:t>]   [</a:t>
            </a:r>
            <a:r>
              <a:rPr lang="ko-KR" altLang="en-US" dirty="0" smtClean="0"/>
              <a:t>주문자명</a:t>
            </a:r>
            <a:r>
              <a:rPr lang="en-US" altLang="ko-KR" dirty="0" smtClean="0"/>
              <a:t>]   [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OR1	     </a:t>
            </a:r>
            <a:r>
              <a:rPr lang="ko-KR" altLang="en-US" dirty="0" err="1" smtClean="0"/>
              <a:t>조창지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서울시 강남구 개포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동</a:t>
            </a:r>
            <a:r>
              <a:rPr lang="en-US" altLang="ko-KR" dirty="0" smtClean="0"/>
              <a:t>	010-6718-2459</a:t>
            </a:r>
          </a:p>
          <a:p>
            <a:pPr marL="342900" indent="-342900"/>
            <a:r>
              <a:rPr lang="en-US" altLang="ko-KR" dirty="0" smtClean="0"/>
              <a:t>OR2	     </a:t>
            </a:r>
            <a:r>
              <a:rPr lang="ko-KR" altLang="en-US" dirty="0" smtClean="0"/>
              <a:t>김지연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서울시 강남구 삼성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동</a:t>
            </a:r>
            <a:r>
              <a:rPr lang="en-US" altLang="ko-KR" dirty="0" smtClean="0"/>
              <a:t>	010-5577-0132</a:t>
            </a:r>
            <a:endParaRPr lang="ko-KR" altLang="en-US" dirty="0" smtClean="0"/>
          </a:p>
          <a:p>
            <a:pPr marL="342900" indent="-342900"/>
            <a:r>
              <a:rPr lang="en-US" altLang="ko-KR" dirty="0" smtClean="0"/>
              <a:t>OR3	     </a:t>
            </a:r>
            <a:r>
              <a:rPr lang="ko-KR" altLang="en-US" dirty="0" smtClean="0"/>
              <a:t>이하은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서울시 강남구 논현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동</a:t>
            </a:r>
            <a:r>
              <a:rPr lang="en-US" altLang="ko-KR" dirty="0" smtClean="0"/>
              <a:t>	010-4180-7699</a:t>
            </a:r>
            <a:endParaRPr lang="ko-KR" alt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786050" y="5774312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어떤 주문을 수락하시겠습니까</a:t>
            </a:r>
            <a:r>
              <a:rPr lang="en-US" altLang="ko-KR" dirty="0" smtClean="0"/>
              <a:t>?]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43306" y="620294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주문번호 </a:t>
            </a:r>
            <a:r>
              <a:rPr lang="en-US" altLang="ko-KR" dirty="0" smtClean="0"/>
              <a:t>: OR1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14311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– 2.</a:t>
            </a:r>
            <a:r>
              <a:rPr lang="ko-KR" altLang="en-US" sz="1600" u="sng" dirty="0" smtClean="0"/>
              <a:t>고객 주문 조회</a:t>
            </a:r>
            <a:endParaRPr lang="ko-KR" altLang="en-US" sz="16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357554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이동할 화면 입력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868" y="5000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고객 주문 조회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786" y="1139595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현재 주문 목록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주문 대기 목록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0034" y="3429000"/>
            <a:ext cx="8072494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3090446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현재 주문 목록</a:t>
            </a:r>
            <a:endParaRPr lang="ko-KR" altLang="en-US" sz="16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714744" y="357187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현재 주문 목록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28662" y="4071942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주문번호</a:t>
            </a:r>
            <a:r>
              <a:rPr lang="en-US" altLang="ko-KR" dirty="0" smtClean="0"/>
              <a:t>]   [</a:t>
            </a:r>
            <a:r>
              <a:rPr lang="ko-KR" altLang="en-US" dirty="0" smtClean="0"/>
              <a:t>주문자명</a:t>
            </a:r>
            <a:r>
              <a:rPr lang="en-US" altLang="ko-KR" dirty="0" smtClean="0"/>
              <a:t>]   [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OR1	     </a:t>
            </a:r>
            <a:r>
              <a:rPr lang="ko-KR" altLang="en-US" dirty="0" err="1" smtClean="0"/>
              <a:t>조창지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서울시 강남구 개포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동</a:t>
            </a:r>
            <a:r>
              <a:rPr lang="en-US" altLang="ko-KR" dirty="0" smtClean="0"/>
              <a:t>	010-6718-2459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143108" y="570287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000496" y="613150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63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점포 </a:t>
            </a:r>
            <a:r>
              <a:rPr lang="en-US" altLang="ko-KR" sz="1600" u="sng" dirty="0" smtClean="0"/>
              <a:t>– 3.</a:t>
            </a:r>
            <a:r>
              <a:rPr lang="ko-KR" altLang="en-US" sz="1600" u="sng" dirty="0" smtClean="0"/>
              <a:t>고객 리뷰 조회</a:t>
            </a:r>
            <a:endParaRPr lang="ko-KR" altLang="en-US" sz="1600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4000496" y="613150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43108" y="5733652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357554" y="64291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err="1" smtClean="0"/>
              <a:t>피자헛</a:t>
            </a:r>
            <a:r>
              <a:rPr lang="ko-KR" altLang="en-US" dirty="0" smtClean="0"/>
              <a:t> 강남구점 리뷰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71538" y="1333577"/>
            <a:ext cx="6572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고객명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박인훈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갈릭버터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쉬림프</a:t>
            </a:r>
            <a:r>
              <a:rPr lang="ko-KR" altLang="en-US" dirty="0" smtClean="0"/>
              <a:t> 늘 맛있게 </a:t>
            </a:r>
            <a:r>
              <a:rPr lang="ko-KR" altLang="en-US" dirty="0" err="1" smtClean="0"/>
              <a:t>먹고있습니다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고객명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임우연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치즈 피자 맛있어요</a:t>
            </a:r>
            <a:r>
              <a:rPr lang="en-US" altLang="ko-KR" dirty="0" smtClean="0"/>
              <a:t>~~~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고객명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이하은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콤비네이션 쫄깃쫄깃하고 맛있네요</a:t>
            </a:r>
            <a:r>
              <a:rPr lang="en-US" altLang="ko-KR" dirty="0" smtClean="0"/>
              <a:t>!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고객명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김민수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포테이토</a:t>
            </a:r>
            <a:r>
              <a:rPr lang="ko-KR" altLang="en-US" dirty="0" smtClean="0"/>
              <a:t> 피자 그냥 그래요</a:t>
            </a:r>
            <a:r>
              <a:rPr lang="en-US" altLang="ko-KR" dirty="0" smtClean="0"/>
              <a:t>..^^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고객명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안지연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리뷰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시금치 피자가 너무 맛있어요</a:t>
            </a:r>
            <a:r>
              <a:rPr lang="en-US" altLang="ko-KR" dirty="0" smtClean="0"/>
              <a:t>!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86116" y="3143248"/>
            <a:ext cx="307183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</a:rPr>
              <a:t>5</a:t>
            </a:r>
            <a:r>
              <a:rPr lang="en-US" altLang="ko-KR" sz="5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5400" b="1" dirty="0" err="1" smtClean="0">
                <a:solidFill>
                  <a:schemeClr val="tx1"/>
                </a:solidFill>
              </a:rPr>
              <a:t>라이</a:t>
            </a:r>
            <a:r>
              <a:rPr lang="ko-KR" altLang="en-US" sz="5400" b="1" dirty="0" err="1">
                <a:solidFill>
                  <a:schemeClr val="tx1"/>
                </a:solidFill>
              </a:rPr>
              <a:t>더</a:t>
            </a:r>
            <a:r>
              <a:rPr lang="ko-KR" altLang="en-US" sz="5400" b="1" dirty="0" smtClean="0">
                <a:solidFill>
                  <a:schemeClr val="tx1"/>
                </a:solidFill>
              </a:rPr>
              <a:t> </a:t>
            </a:r>
            <a:endParaRPr lang="ko-KR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47688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err="1" smtClean="0"/>
              <a:t>라이더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err="1" smtClean="0"/>
              <a:t>라이더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7620" y="250030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071678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00034" y="3000372"/>
            <a:ext cx="8072494" cy="364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err="1" smtClean="0"/>
              <a:t>라이더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smtClean="0"/>
              <a:t>등록</a:t>
            </a:r>
            <a:endParaRPr lang="ko-KR" altLang="en-US" sz="16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500166" y="3567074"/>
            <a:ext cx="7786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김민수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비밀번호 </a:t>
            </a:r>
            <a:r>
              <a:rPr lang="en-US" altLang="ko-KR" dirty="0" smtClean="0"/>
              <a:t>: 1234</a:t>
            </a:r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전화번호 </a:t>
            </a:r>
            <a:r>
              <a:rPr lang="en-US" altLang="ko-KR" dirty="0" smtClean="0"/>
              <a:t>: 010-1234-5678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    [</a:t>
            </a:r>
            <a:r>
              <a:rPr lang="ko-KR" altLang="en-US" dirty="0" smtClean="0"/>
              <a:t>희망지역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서울시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강남구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역삼동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[</a:t>
            </a:r>
            <a:r>
              <a:rPr lang="ko-KR" altLang="en-US" dirty="0" err="1" smtClean="0"/>
              <a:t>라이더</a:t>
            </a:r>
            <a:r>
              <a:rPr lang="ko-KR" altLang="en-US" dirty="0" smtClean="0"/>
              <a:t> 등록이 완료되었습니다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라이더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Sb410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.]</a:t>
            </a:r>
          </a:p>
          <a:p>
            <a:pPr marL="342900" indent="-342900"/>
            <a:r>
              <a:rPr lang="en-US" altLang="ko-KR" dirty="0" smtClean="0"/>
              <a:t>	             [</a:t>
            </a:r>
            <a:r>
              <a:rPr lang="ko-KR" altLang="en-US" dirty="0" smtClean="0"/>
              <a:t>계속하시려면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8860" y="3143248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err="1" smtClean="0"/>
              <a:t>라이더</a:t>
            </a:r>
            <a:r>
              <a:rPr lang="ko-KR" altLang="en-US" dirty="0" smtClean="0"/>
              <a:t> 신청을 위해 정보를 입력해주세요</a:t>
            </a:r>
            <a:r>
              <a:rPr lang="en-US" altLang="ko-KR" dirty="0" smtClean="0"/>
              <a:t>!]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47688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&lt;</a:t>
            </a:r>
            <a:r>
              <a:rPr lang="ko-KR" altLang="en-US" sz="2800" b="1" dirty="0" err="1" smtClean="0"/>
              <a:t>라이더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357298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7620" y="278605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21455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00034" y="3357562"/>
            <a:ext cx="807249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err="1" smtClean="0"/>
              <a:t>라이더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smtClean="0"/>
              <a:t>로그인</a:t>
            </a:r>
            <a:endParaRPr lang="ko-KR" altLang="en-US" sz="16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3429000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ID : R2008</a:t>
            </a:r>
          </a:p>
          <a:p>
            <a:pPr marL="342900" indent="-342900"/>
            <a:r>
              <a:rPr lang="en-US" altLang="ko-KR" dirty="0" smtClean="0"/>
              <a:t>				</a:t>
            </a:r>
            <a:r>
              <a:rPr lang="ko-KR" altLang="en-US" dirty="0" smtClean="0"/>
              <a:t>비밀번호 </a:t>
            </a:r>
            <a:r>
              <a:rPr lang="en-US" altLang="ko-KR" dirty="0" smtClean="0"/>
              <a:t>: 1234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563143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620294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0034" y="4572008"/>
            <a:ext cx="8072494" cy="2071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5786" y="4643446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진행 중인 배달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배달 완료 목록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3. </a:t>
            </a:r>
            <a:r>
              <a:rPr lang="ko-KR" altLang="en-US" dirty="0" smtClean="0"/>
              <a:t>배달 가능 여부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664375"/>
            <a:ext cx="67866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</a:t>
            </a:r>
            <a:r>
              <a:rPr lang="en-US" altLang="ko-KR" dirty="0" smtClean="0"/>
              <a:t>[</a:t>
            </a:r>
            <a:r>
              <a:rPr lang="ko-KR" altLang="en-US" dirty="0" smtClean="0"/>
              <a:t>진행중인 주문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조수미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강남구 역삼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전화번호 </a:t>
            </a:r>
            <a:r>
              <a:rPr lang="en-US" altLang="ko-KR" dirty="0" smtClean="0"/>
              <a:t>: 010-2348-1178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점포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ko-KR" altLang="en-US" dirty="0" smtClean="0"/>
              <a:t>점포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피자헛</a:t>
            </a:r>
            <a:r>
              <a:rPr lang="ko-KR" altLang="en-US" dirty="0" smtClean="0"/>
              <a:t> 강남구점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강남구 역삼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전화번호 </a:t>
            </a:r>
            <a:r>
              <a:rPr lang="en-US" altLang="ko-KR" dirty="0" smtClean="0"/>
              <a:t>: 031-712-1157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배달 소요 시간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err="1" smtClean="0"/>
              <a:t>라이더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진행중인 배달</a:t>
            </a:r>
            <a:endParaRPr lang="ko-KR" alt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214546" y="535782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929058" y="592933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0430" y="484561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</a:t>
            </a:r>
            <a:r>
              <a:rPr lang="ko-KR" altLang="en-US" dirty="0" smtClean="0"/>
              <a:t>배달 완료 목록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264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err="1" smtClean="0"/>
              <a:t>라이더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배달 완료 목록</a:t>
            </a:r>
            <a:endParaRPr lang="ko-KR" altLang="en-US" sz="16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500042"/>
            <a:ext cx="85011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</a:t>
            </a:r>
            <a:r>
              <a:rPr lang="en-US" altLang="ko-KR" dirty="0" smtClean="0"/>
              <a:t> 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배달 완료 목록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오늘 배달 횟수는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고객 연락처</a:t>
            </a:r>
            <a:r>
              <a:rPr lang="en-US" altLang="ko-KR" dirty="0" smtClean="0"/>
              <a:t>]	[</a:t>
            </a:r>
            <a:r>
              <a:rPr lang="ko-KR" altLang="en-US" dirty="0" smtClean="0"/>
              <a:t>고객 주소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가게 이름</a:t>
            </a:r>
            <a:r>
              <a:rPr lang="en-US" altLang="ko-KR" dirty="0" smtClean="0"/>
              <a:t>]	[</a:t>
            </a:r>
            <a:r>
              <a:rPr lang="ko-KR" altLang="en-US" dirty="0" smtClean="0"/>
              <a:t>가게 번호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010-1454-1235	</a:t>
            </a:r>
            <a:r>
              <a:rPr lang="ko-KR" altLang="en-US" dirty="0" smtClean="0"/>
              <a:t>서울시 강남구 개포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동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피자헛</a:t>
            </a:r>
            <a:r>
              <a:rPr lang="ko-KR" altLang="en-US" dirty="0" smtClean="0"/>
              <a:t> 강남구점</a:t>
            </a:r>
            <a:r>
              <a:rPr lang="en-US" altLang="ko-KR" dirty="0" smtClean="0"/>
              <a:t>	031-352-2411</a:t>
            </a:r>
          </a:p>
          <a:p>
            <a:pPr marL="342900" indent="-342900"/>
            <a:r>
              <a:rPr lang="en-US" altLang="ko-KR" dirty="0" smtClean="0"/>
              <a:t>010-5583-1254	</a:t>
            </a:r>
            <a:r>
              <a:rPr lang="ko-KR" altLang="en-US" dirty="0" smtClean="0"/>
              <a:t>서울시 강남구 삼성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동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피자헛</a:t>
            </a:r>
            <a:r>
              <a:rPr lang="ko-KR" altLang="en-US" dirty="0" smtClean="0"/>
              <a:t> 강남구점</a:t>
            </a:r>
            <a:r>
              <a:rPr lang="en-US" altLang="ko-KR" dirty="0" smtClean="0"/>
              <a:t>	</a:t>
            </a:r>
            <a:r>
              <a:rPr lang="en-US" altLang="ko-KR" dirty="0" smtClean="0"/>
              <a:t>031-352-2411</a:t>
            </a:r>
          </a:p>
          <a:p>
            <a:pPr marL="342900" indent="-342900"/>
            <a:r>
              <a:rPr lang="en-US" altLang="ko-KR" dirty="0" smtClean="0"/>
              <a:t>010-2673-7883</a:t>
            </a:r>
            <a:r>
              <a:rPr lang="en-US" altLang="ko-KR" dirty="0" smtClean="0"/>
              <a:t>	</a:t>
            </a:r>
            <a:r>
              <a:rPr lang="ko-KR" altLang="en-US" dirty="0" smtClean="0"/>
              <a:t>서울시 강남구 </a:t>
            </a:r>
            <a:r>
              <a:rPr lang="ko-KR" altLang="en-US" dirty="0" smtClean="0"/>
              <a:t>논현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동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피자헛</a:t>
            </a:r>
            <a:r>
              <a:rPr lang="ko-KR" altLang="en-US" dirty="0" smtClean="0"/>
              <a:t> 강남구점</a:t>
            </a:r>
            <a:r>
              <a:rPr lang="en-US" altLang="ko-KR" dirty="0" smtClean="0"/>
              <a:t>	</a:t>
            </a:r>
            <a:r>
              <a:rPr lang="en-US" altLang="ko-KR" dirty="0" smtClean="0"/>
              <a:t>031-352-2411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자세히 보실 주문 번호를 선택해주세요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342900" indent="-342900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58" y="592933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535782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378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err="1" smtClean="0"/>
              <a:t>라이더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배달 완료 목록</a:t>
            </a:r>
            <a:r>
              <a:rPr lang="en-US" altLang="ko-KR" sz="1600" u="sng" dirty="0" smtClean="0"/>
              <a:t> </a:t>
            </a:r>
            <a:r>
              <a:rPr lang="ko-KR" altLang="en-US" sz="1600" u="sng" dirty="0" smtClean="0"/>
              <a:t>상세보기</a:t>
            </a:r>
            <a:endParaRPr lang="ko-KR" altLang="en-US" sz="16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500042"/>
            <a:ext cx="67866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</a:t>
            </a:r>
            <a:r>
              <a:rPr lang="en-US" altLang="ko-KR" dirty="0" smtClean="0"/>
              <a:t>      [</a:t>
            </a:r>
            <a:r>
              <a:rPr lang="ko-KR" altLang="en-US" dirty="0" smtClean="0"/>
              <a:t>배달 완료 목록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조수미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강남구 역삼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전화번호 </a:t>
            </a:r>
            <a:r>
              <a:rPr lang="en-US" altLang="ko-KR" dirty="0" smtClean="0"/>
              <a:t>: 010-2348-1178</a:t>
            </a:r>
          </a:p>
          <a:p>
            <a:pPr marL="342900" indent="-342900"/>
            <a:r>
              <a:rPr lang="ko-KR" altLang="en-US" dirty="0" smtClean="0"/>
              <a:t>주문 내역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갈릭</a:t>
            </a:r>
            <a:r>
              <a:rPr lang="ko-KR" altLang="en-US" dirty="0" smtClean="0"/>
              <a:t> 버터 </a:t>
            </a:r>
            <a:r>
              <a:rPr lang="ko-KR" altLang="en-US" dirty="0" err="1" smtClean="0"/>
              <a:t>쉬림프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M</a:t>
            </a:r>
          </a:p>
          <a:p>
            <a:pPr marL="342900" indent="-342900"/>
            <a:r>
              <a:rPr lang="ko-KR" altLang="en-US" dirty="0" smtClean="0"/>
              <a:t>주문 가격 </a:t>
            </a:r>
            <a:r>
              <a:rPr lang="en-US" altLang="ko-KR" dirty="0" smtClean="0"/>
              <a:t>: 17,900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점포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ko-KR" altLang="en-US" dirty="0" smtClean="0"/>
              <a:t>점포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피자헛</a:t>
            </a:r>
            <a:r>
              <a:rPr lang="ko-KR" altLang="en-US" dirty="0" smtClean="0"/>
              <a:t> 강남구점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강남구 역삼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동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전화번호 </a:t>
            </a:r>
            <a:r>
              <a:rPr lang="en-US" altLang="ko-KR" dirty="0" smtClean="0"/>
              <a:t>: 031-712-1157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4546" y="535782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9058" y="592933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18612"/>
            <a:ext cx="378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err="1" smtClean="0"/>
              <a:t>라이더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배달 가능 여부</a:t>
            </a:r>
            <a:endParaRPr lang="ko-KR" altLang="en-US" sz="16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500042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</a:t>
            </a:r>
            <a:r>
              <a:rPr lang="en-US" altLang="ko-KR" dirty="0" smtClean="0"/>
              <a:t>      [</a:t>
            </a:r>
            <a:r>
              <a:rPr lang="ko-KR" altLang="en-US" dirty="0" smtClean="0"/>
              <a:t>배달 </a:t>
            </a:r>
            <a:r>
              <a:rPr lang="ko-KR" altLang="en-US" dirty="0" smtClean="0"/>
              <a:t>가능 여부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14546" y="2285992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929058" y="285749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1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1022978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현재 배달 가능 상태입니다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상태 변경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00034" y="3696116"/>
            <a:ext cx="8072494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3357562"/>
            <a:ext cx="378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err="1" smtClean="0"/>
              <a:t>라이더</a:t>
            </a:r>
            <a:r>
              <a:rPr lang="ko-KR" altLang="en-US" sz="1600" u="sng" dirty="0" smtClean="0"/>
              <a:t>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배달 가능 여부</a:t>
            </a:r>
            <a:endParaRPr lang="ko-KR" altLang="en-US" sz="16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071538" y="3838992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</a:t>
            </a:r>
            <a:r>
              <a:rPr lang="en-US" altLang="ko-KR" dirty="0" smtClean="0"/>
              <a:t>      [</a:t>
            </a:r>
            <a:r>
              <a:rPr lang="ko-KR" altLang="en-US" dirty="0" smtClean="0"/>
              <a:t>배달 </a:t>
            </a:r>
            <a:r>
              <a:rPr lang="ko-KR" altLang="en-US" dirty="0" smtClean="0"/>
              <a:t>가능 여부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214546" y="5624942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9058" y="619644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8" y="4361928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</a:t>
            </a:r>
            <a:r>
              <a:rPr lang="ko-KR" altLang="en-US" dirty="0" smtClean="0"/>
              <a:t>현재 배달 불가 상태입니다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상태 변경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3306" y="47688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smtClean="0"/>
              <a:t>회원</a:t>
            </a:r>
            <a:r>
              <a:rPr lang="en-US" altLang="ko-KR" sz="2800" b="1" dirty="0" smtClean="0"/>
              <a:t>&gt;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1353909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357166"/>
            <a:ext cx="807249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221455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428992" y="3997115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ID : dkswldus22</a:t>
            </a:r>
          </a:p>
          <a:p>
            <a:pPr marL="342900" indent="-342900"/>
            <a:r>
              <a:rPr lang="en-US" altLang="ko-KR" dirty="0" smtClean="0"/>
              <a:t>PW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1111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0034" y="3286124"/>
            <a:ext cx="8072494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28860" y="3429000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 로그인 화면입니다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221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회원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smtClean="0"/>
              <a:t>로그인</a:t>
            </a:r>
            <a:endParaRPr lang="ko-KR" altLang="en-US" sz="16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071802" y="478632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반갑습니다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안지연님</a:t>
            </a:r>
            <a:r>
              <a:rPr lang="en-US" altLang="ko-KR" dirty="0" smtClean="0"/>
              <a:t>!]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28860" y="5500702"/>
            <a:ext cx="6143668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1868" y="5715016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[ID</a:t>
            </a:r>
            <a:r>
              <a:rPr lang="ko-KR" altLang="en-US" dirty="0" smtClean="0"/>
              <a:t>와 비밀번호가 올바르지 않습니다</a:t>
            </a:r>
            <a:r>
              <a:rPr lang="en-US" altLang="ko-KR" dirty="0" smtClean="0"/>
              <a:t>.]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다시 입력 해주세요</a:t>
            </a:r>
            <a:r>
              <a:rPr lang="en-US" altLang="ko-KR" dirty="0" smtClean="0"/>
              <a:t>!]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500702"/>
            <a:ext cx="207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잘못된 정보 </a:t>
            </a:r>
            <a:r>
              <a:rPr lang="ko-KR" altLang="en-US" sz="1600" u="sng" dirty="0" err="1" smtClean="0"/>
              <a:t>입력시</a:t>
            </a:r>
            <a:endParaRPr lang="ko-KR" altLang="en-US" sz="16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3929058" y="271462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2893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034" y="357166"/>
            <a:ext cx="8072494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3108" y="1804562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00034" y="3143248"/>
            <a:ext cx="8072494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43306" y="328612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 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회원 </a:t>
            </a:r>
            <a:r>
              <a:rPr lang="en-US" altLang="ko-KR" sz="1600" u="sng" dirty="0" smtClean="0"/>
              <a:t>- </a:t>
            </a:r>
            <a:r>
              <a:rPr lang="ko-KR" altLang="en-US" sz="1600" u="sng" dirty="0" err="1" smtClean="0"/>
              <a:t>메인메뉴</a:t>
            </a:r>
            <a:endParaRPr lang="ko-KR" altLang="en-US" sz="16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428728" y="4988494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[1. </a:t>
            </a:r>
            <a:r>
              <a:rPr lang="ko-KR" altLang="en-US" dirty="0" smtClean="0"/>
              <a:t>한식</a:t>
            </a:r>
            <a:r>
              <a:rPr lang="en-US" altLang="ko-KR" dirty="0" smtClean="0"/>
              <a:t>]     [2. </a:t>
            </a:r>
            <a:r>
              <a:rPr lang="ko-KR" altLang="en-US" dirty="0" smtClean="0"/>
              <a:t>중식</a:t>
            </a:r>
            <a:r>
              <a:rPr lang="en-US" altLang="ko-KR" dirty="0" smtClean="0"/>
              <a:t>]     [3. </a:t>
            </a:r>
            <a:r>
              <a:rPr lang="ko-KR" altLang="en-US" dirty="0" smtClean="0"/>
              <a:t>일식</a:t>
            </a:r>
            <a:r>
              <a:rPr lang="en-US" altLang="ko-KR" dirty="0" smtClean="0"/>
              <a:t>]     [4. </a:t>
            </a:r>
            <a:r>
              <a:rPr lang="ko-KR" altLang="en-US" dirty="0" smtClean="0"/>
              <a:t>치킨</a:t>
            </a:r>
            <a:r>
              <a:rPr lang="en-US" altLang="ko-KR" dirty="0" smtClean="0"/>
              <a:t>]     [5. </a:t>
            </a:r>
            <a:r>
              <a:rPr lang="ko-KR" altLang="en-US" dirty="0" smtClean="0"/>
              <a:t>피자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786" y="642918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1. </a:t>
            </a:r>
            <a:r>
              <a:rPr lang="ko-KR" altLang="en-US" dirty="0" smtClean="0"/>
              <a:t>주문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2. </a:t>
            </a:r>
            <a:r>
              <a:rPr lang="ko-KR" altLang="en-US" dirty="0" smtClean="0"/>
              <a:t>회원 정보 조회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3. </a:t>
            </a:r>
            <a:r>
              <a:rPr lang="ko-KR" altLang="en-US" dirty="0" smtClean="0"/>
              <a:t>주문 내역 조회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86058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회원 </a:t>
            </a:r>
            <a:r>
              <a:rPr lang="en-US" altLang="ko-KR" sz="1600" u="sng" dirty="0" smtClean="0"/>
              <a:t>– 1.</a:t>
            </a:r>
            <a:r>
              <a:rPr lang="ko-KR" altLang="en-US" sz="1600" u="sng" dirty="0" smtClean="0"/>
              <a:t>주문</a:t>
            </a:r>
            <a:endParaRPr lang="ko-KR" altLang="en-US" sz="16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643174" y="3714752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내 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송파구 대치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동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28926" y="428625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집 주변 탐색 결과입니다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57554" y="585789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이동할 화면 입력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29058" y="221455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00034" y="357166"/>
            <a:ext cx="8072494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회원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주문</a:t>
            </a:r>
            <a:endParaRPr lang="ko-KR" altLang="en-US" sz="16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3000364" y="207167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가게를 선택해주세요 </a:t>
            </a:r>
            <a:r>
              <a:rPr lang="en-US" altLang="ko-KR" dirty="0" smtClean="0"/>
              <a:t>: Sb227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158" y="719720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		Sb74 </a:t>
            </a:r>
            <a:r>
              <a:rPr lang="ko-KR" altLang="en-US" dirty="0" err="1" smtClean="0"/>
              <a:t>맛있는중식</a:t>
            </a:r>
            <a:r>
              <a:rPr lang="ko-KR" altLang="en-US" dirty="0" smtClean="0"/>
              <a:t> 송파구점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Sb109 </a:t>
            </a:r>
            <a:r>
              <a:rPr lang="ko-KR" altLang="en-US" dirty="0" err="1" smtClean="0"/>
              <a:t>효동각중식</a:t>
            </a:r>
            <a:r>
              <a:rPr lang="ko-KR" altLang="en-US" dirty="0" smtClean="0"/>
              <a:t> 송파구점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			Sb227 </a:t>
            </a:r>
            <a:r>
              <a:rPr lang="ko-KR" altLang="en-US" dirty="0" err="1" smtClean="0"/>
              <a:t>명가손중식</a:t>
            </a:r>
            <a:r>
              <a:rPr lang="ko-KR" altLang="en-US" dirty="0" smtClean="0"/>
              <a:t> 송파구점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214546" y="3143248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안녕하세요 </a:t>
            </a:r>
            <a:r>
              <a:rPr lang="ko-KR" altLang="en-US" dirty="0" err="1" smtClean="0"/>
              <a:t>명가손중식</a:t>
            </a:r>
            <a:r>
              <a:rPr lang="ko-KR" altLang="en-US" dirty="0" smtClean="0"/>
              <a:t> 송파구점입니다</a:t>
            </a:r>
            <a:r>
              <a:rPr lang="en-US" altLang="ko-KR" dirty="0" smtClean="0"/>
              <a:t>!.]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00034" y="2928934"/>
            <a:ext cx="8072494" cy="3714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86116" y="371475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57290" y="4357694"/>
            <a:ext cx="685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			</a:t>
            </a:r>
            <a:r>
              <a:rPr lang="ko-KR" altLang="en-US" dirty="0" err="1" smtClean="0"/>
              <a:t>짜장면</a:t>
            </a:r>
            <a:r>
              <a:rPr lang="en-US" altLang="ko-KR" dirty="0" smtClean="0"/>
              <a:t>			5,000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			</a:t>
            </a:r>
            <a:r>
              <a:rPr lang="ko-KR" altLang="en-US" dirty="0" smtClean="0"/>
              <a:t>짬뽕</a:t>
            </a:r>
            <a:r>
              <a:rPr lang="en-US" altLang="ko-KR" dirty="0" smtClean="0"/>
              <a:t>			6,000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			</a:t>
            </a:r>
            <a:r>
              <a:rPr lang="ko-KR" altLang="en-US" dirty="0" smtClean="0"/>
              <a:t>탕수육</a:t>
            </a:r>
            <a:r>
              <a:rPr lang="en-US" altLang="ko-KR" dirty="0" smtClean="0"/>
              <a:t>			7,000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00364" y="561929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메뉴를 선택해주세요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00364" y="598862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수량을 선택해주세요 </a:t>
            </a:r>
            <a:r>
              <a:rPr lang="en-US" altLang="ko-KR" dirty="0" smtClean="0"/>
              <a:t>: 6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704" y="2590637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회원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메뉴선택</a:t>
            </a:r>
            <a:endParaRPr lang="ko-KR" altLang="en-US" sz="1600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회원 </a:t>
            </a:r>
            <a:r>
              <a:rPr lang="en-US" altLang="ko-KR" sz="1600" u="sng" dirty="0" smtClean="0"/>
              <a:t>– </a:t>
            </a:r>
            <a:r>
              <a:rPr lang="ko-KR" altLang="en-US" sz="1600" u="sng" dirty="0" smtClean="0"/>
              <a:t>결제</a:t>
            </a:r>
            <a:endParaRPr lang="ko-KR" altLang="en-US" sz="16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1000100" y="2505670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주문한 메뉴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</a:t>
            </a:r>
            <a:r>
              <a:rPr lang="ko-KR" altLang="en-US" dirty="0" smtClean="0"/>
              <a:t>짬뽕</a:t>
            </a:r>
            <a:r>
              <a:rPr lang="en-US" altLang="ko-KR" dirty="0" smtClean="0"/>
              <a:t>			  6			36,000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00364" y="135729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사용 가능한 포인트 </a:t>
            </a:r>
            <a:r>
              <a:rPr lang="en-US" altLang="ko-KR" dirty="0" smtClean="0"/>
              <a:t>: 3000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6050" y="4286256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결제 하시겠습니까</a:t>
            </a:r>
            <a:r>
              <a:rPr lang="en-US" altLang="ko-KR" dirty="0" smtClean="0"/>
              <a:t>? (y/n) : y</a:t>
            </a:r>
          </a:p>
          <a:p>
            <a:pPr marL="342900" indent="-342900"/>
            <a:r>
              <a:rPr lang="ko-KR" altLang="en-US" dirty="0" smtClean="0"/>
              <a:t>포인트를 사용하시겠습니까</a:t>
            </a:r>
            <a:r>
              <a:rPr lang="en-US" altLang="ko-KR" dirty="0" smtClean="0"/>
              <a:t>? (y/n) : 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00364" y="64291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메뉴를 선택해주세요 </a:t>
            </a:r>
            <a:r>
              <a:rPr lang="en-US" altLang="ko-KR" dirty="0" smtClean="0"/>
              <a:t>: 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00364" y="101225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수량을 선택해주세요 </a:t>
            </a:r>
            <a:r>
              <a:rPr lang="en-US" altLang="ko-KR" dirty="0" smtClean="0"/>
              <a:t>: 6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71670" y="5572140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		   [</a:t>
            </a:r>
            <a:r>
              <a:rPr lang="ko-KR" altLang="en-US" dirty="0" smtClean="0"/>
              <a:t>결제가 완료되었습니다</a:t>
            </a:r>
            <a:r>
              <a:rPr lang="en-US" altLang="ko-KR" dirty="0" smtClean="0"/>
              <a:t>.]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 내역을 확인 하시려면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.]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회원 </a:t>
            </a:r>
            <a:r>
              <a:rPr lang="en-US" altLang="ko-KR" sz="1600" u="sng" dirty="0" smtClean="0"/>
              <a:t>– 2.</a:t>
            </a:r>
            <a:r>
              <a:rPr lang="ko-KR" altLang="en-US" sz="1600" u="sng" dirty="0" smtClean="0"/>
              <a:t>회원 정보 조회</a:t>
            </a:r>
            <a:endParaRPr lang="ko-KR" altLang="en-US" sz="16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00034" y="357166"/>
            <a:ext cx="8072494" cy="628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242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u="sng" dirty="0" smtClean="0"/>
              <a:t>회원 </a:t>
            </a:r>
            <a:r>
              <a:rPr lang="en-US" altLang="ko-KR" sz="1600" u="sng" dirty="0" smtClean="0"/>
              <a:t>– 3.</a:t>
            </a:r>
            <a:r>
              <a:rPr lang="ko-KR" altLang="en-US" sz="1600" u="sng" dirty="0" smtClean="0"/>
              <a:t>주문 내역 조회</a:t>
            </a:r>
            <a:endParaRPr lang="ko-KR" altLang="en-US" sz="160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1000100" y="2219918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주문한 메뉴</a:t>
            </a:r>
            <a:r>
              <a:rPr lang="en-US" altLang="ko-KR" dirty="0" smtClean="0"/>
              <a:t>]		[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]			[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]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</a:t>
            </a:r>
            <a:r>
              <a:rPr lang="ko-KR" altLang="en-US" dirty="0" smtClean="0"/>
              <a:t>짬뽕</a:t>
            </a:r>
            <a:r>
              <a:rPr lang="en-US" altLang="ko-KR" dirty="0" smtClean="0"/>
              <a:t>			  6			36,000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0100" y="3657431"/>
            <a:ext cx="428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현재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배달 시간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고객님의 비회원 번호는 </a:t>
            </a:r>
            <a:r>
              <a:rPr lang="en-US" altLang="ko-KR" dirty="0" smtClean="0"/>
              <a:t>TC501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55933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주문내역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1071546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이다현</a:t>
            </a:r>
            <a:endParaRPr lang="en-US" altLang="ko-KR" dirty="0" smtClean="0"/>
          </a:p>
          <a:p>
            <a:pPr marL="342900" indent="-342900"/>
            <a:r>
              <a:rPr lang="ko-KR" altLang="en-US" dirty="0" err="1" smtClean="0"/>
              <a:t>배달지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서울시 강남구 삼성동 </a:t>
            </a:r>
            <a:r>
              <a:rPr lang="ko-KR" altLang="en-US" dirty="0" err="1" smtClean="0"/>
              <a:t>코엑스</a:t>
            </a:r>
            <a:r>
              <a:rPr lang="ko-KR" altLang="en-US" dirty="0" smtClean="0"/>
              <a:t> 지하</a:t>
            </a:r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43108" y="5662214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화면으로 이동하시려면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번을 입력 해 주세요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607220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입력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1340</Words>
  <Application>Microsoft Office PowerPoint</Application>
  <PresentationFormat>화면 슬라이드 쇼(4:3)</PresentationFormat>
  <Paragraphs>502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Windows User</cp:lastModifiedBy>
  <cp:revision>249</cp:revision>
  <dcterms:created xsi:type="dcterms:W3CDTF">2019-03-07T06:27:18Z</dcterms:created>
  <dcterms:modified xsi:type="dcterms:W3CDTF">2019-03-15T08:55:10Z</dcterms:modified>
</cp:coreProperties>
</file>