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CEA"/>
    <a:srgbClr val="C87661"/>
    <a:srgbClr val="FFFFFF"/>
    <a:srgbClr val="AFA5A3"/>
    <a:srgbClr val="E76D00"/>
    <a:srgbClr val="95ADEF"/>
    <a:srgbClr val="9CC7E7"/>
    <a:srgbClr val="393332"/>
    <a:srgbClr val="EFDBC7"/>
    <a:srgbClr val="E0B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5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68" y="72"/>
      </p:cViewPr>
      <p:guideLst>
        <p:guide orient="horz" pos="30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DF70-7B6B-4BE3-BC7E-D559D196F74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362D0-EF87-423A-99DE-7664F7948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40BE-ADFF-4E96-A2CE-2914A23A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CE655-9CB5-415A-8DFA-38D13A78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B71BE-F2CC-438A-BC06-223BBE91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48EA8-C65D-420F-AD1F-C05C5ECB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54191-7AA6-422A-86A9-5C322500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FDFE-CFA6-40FC-A91F-6FAC425B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477A7-7643-4C7D-81A5-8A0688FC8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841B8-3FC7-44B2-9C5F-A4087EB3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8B0C4-8D28-4598-9C1C-1C8F418B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FC409-BC7F-4D9A-A63A-27B6D15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322D4-37E7-4CAD-89C3-ED5A455A9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8E3DF-6A85-4806-927E-38049BD5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01DA8-4A38-4AC4-8C77-6671E0FD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85E8-875B-4B44-A07E-68E5D15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E3509-4AFC-4839-AEF5-214D73C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F555-357F-47A0-87C0-2F3A7923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002F9-D872-42B9-9ADD-13D8C9C5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D02C2-3C0C-454D-B85C-A6EE12F1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4CEF0-7117-4FCD-B204-4065BC1A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5EAB3-010F-4F4D-B1A9-91C0172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2CB1-9D28-47A7-978A-9CD81862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8D17-0222-47B6-BBC2-DA61BD84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20DC9-6BAB-4BF3-9846-992700C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3050-3E6F-43CB-8506-A847D7DB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1C3F2-4CB2-404D-9B05-95778721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5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3AB9-F055-490E-92FD-D8F7F82F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DB7AA-2A6E-4CB2-86BC-BEFEC7EF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6E420-97C0-4D52-A406-9F61D4B5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8BA04-2C81-4589-A6F6-52C8C3F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FAFC6-6F08-4192-AD7E-D434DDE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0A178-423E-48B0-BD60-62C498D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8093-8F1E-4E28-AE05-24E739D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B287A-0E1F-48B9-8055-F56438E6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E4BA1-16E3-4AD5-837F-06DF6A7B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037D92-3927-4C77-B2D9-2B773B61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C9866-81B6-46B8-8AB5-4B0B59E5F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48E73-53B6-4A92-8AA0-71C1E55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9B223-FCA7-41F9-A528-4DA70CE4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3ED17-6001-42F5-9520-3A8F546D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4A6C-9CA1-4AF9-8EBE-53F375A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1D935-FC19-4F99-9B09-B2132FDB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E24859-F425-4FCE-BB88-78CB3C9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BBB9E-B709-42BB-A764-7976232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0B85D3-88E7-4FD0-ACEA-F98C090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98E960-D937-4606-974F-E7853DC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4C5DA-3D9C-44EF-AF87-659A0106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2504-9067-4994-B95A-5AE5BDE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27BAB-91FA-40AA-98D0-7415DC1F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C9EA78-D43F-4EEB-9BA2-2A579FF7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F545-D454-4686-9C65-37EF432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AC6FB-ABC7-452C-ADF3-D80ED2C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87CD-CE2C-4672-B333-693F5836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1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5217D-0A5B-40A2-9BFA-E0946800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86A4E5-3DB3-448B-8F7A-81E0CAFD3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7FF2A-6696-4418-86C9-68F1515D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A0A9D-D866-4F26-987B-698B6E28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8FF59-A8C3-45D0-A50F-36B90D92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E4910-C444-4B3D-A587-9F604FD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D0ED6-C740-463E-A233-DF98804C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C72D2-6B4B-419B-942B-82BFB417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31804-57A2-4757-8D4D-20C3A333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6E6D-BC61-41B2-8E58-6CD3F862701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43345-A88B-4E4E-95B6-07472295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2A5C4-85BE-4A30-944F-3C33D6C4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동국대학교 로고">
            <a:extLst>
              <a:ext uri="{FF2B5EF4-FFF2-40B4-BE49-F238E27FC236}">
                <a16:creationId xmlns:a16="http://schemas.microsoft.com/office/drawing/2014/main" id="{22C09DD0-DC30-4EA9-B0AB-3092E12E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002" y="0"/>
            <a:ext cx="2605997" cy="9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6B8617-5F3A-497B-BDAB-1FC4F8BF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18" y="893262"/>
            <a:ext cx="4102447" cy="5639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D67B2-DE3C-472D-9D7C-CEE3465782F2}"/>
              </a:ext>
            </a:extLst>
          </p:cNvPr>
          <p:cNvSpPr txBox="1"/>
          <p:nvPr/>
        </p:nvSpPr>
        <p:spPr>
          <a:xfrm>
            <a:off x="618565" y="368979"/>
            <a:ext cx="511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11.11, 11.12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계획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49EB43-7ACC-4143-9F74-9BCBA257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57697"/>
              </p:ext>
            </p:extLst>
          </p:nvPr>
        </p:nvGraphicFramePr>
        <p:xfrm>
          <a:off x="127835" y="893262"/>
          <a:ext cx="7833883" cy="481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145">
                  <a:extLst>
                    <a:ext uri="{9D8B030D-6E8A-4147-A177-3AD203B41FA5}">
                      <a16:colId xmlns:a16="http://schemas.microsoft.com/office/drawing/2014/main" val="2571777602"/>
                    </a:ext>
                  </a:extLst>
                </a:gridCol>
                <a:gridCol w="1190589">
                  <a:extLst>
                    <a:ext uri="{9D8B030D-6E8A-4147-A177-3AD203B41FA5}">
                      <a16:colId xmlns:a16="http://schemas.microsoft.com/office/drawing/2014/main" val="584889076"/>
                    </a:ext>
                  </a:extLst>
                </a:gridCol>
                <a:gridCol w="2637918">
                  <a:extLst>
                    <a:ext uri="{9D8B030D-6E8A-4147-A177-3AD203B41FA5}">
                      <a16:colId xmlns:a16="http://schemas.microsoft.com/office/drawing/2014/main" val="3160296766"/>
                    </a:ext>
                  </a:extLst>
                </a:gridCol>
                <a:gridCol w="1331231">
                  <a:extLst>
                    <a:ext uri="{9D8B030D-6E8A-4147-A177-3AD203B41FA5}">
                      <a16:colId xmlns:a16="http://schemas.microsoft.com/office/drawing/2014/main" val="2888216287"/>
                    </a:ext>
                  </a:extLst>
                </a:gridCol>
              </a:tblGrid>
              <a:tr h="34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600" dirty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실험 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실험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실험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838636"/>
                  </a:ext>
                </a:extLst>
              </a:tr>
              <a:tr h="257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난간에 기대는 행위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난간 해당 영역에서 각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회 실시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11.11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86595"/>
                  </a:ext>
                </a:extLst>
              </a:tr>
              <a:tr h="282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11.5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1073"/>
                  </a:ext>
                </a:extLst>
              </a:tr>
              <a:tr h="257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윗몸 일으키기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 ~ 16 </a:t>
                      </a:r>
                      <a:r>
                        <a:rPr lang="ko-KR" altLang="en-US" sz="1200" dirty="0"/>
                        <a:t>영역에서 각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회 실시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( 2</a:t>
                      </a:r>
                      <a:r>
                        <a:rPr lang="ko-KR" altLang="en-US" sz="1200" dirty="0"/>
                        <a:t>명이 있을 시에는 </a:t>
                      </a:r>
                      <a:r>
                        <a:rPr lang="en-US" altLang="ko-KR" sz="1200" dirty="0"/>
                        <a:t>3, 11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회 실시 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11.11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19833"/>
                  </a:ext>
                </a:extLst>
              </a:tr>
              <a:tr h="34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33971"/>
                  </a:ext>
                </a:extLst>
              </a:tr>
              <a:tr h="2576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버핏 테스트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 ~ 16 </a:t>
                      </a:r>
                      <a:r>
                        <a:rPr lang="ko-KR" altLang="en-US" sz="1200" dirty="0"/>
                        <a:t>영역에서 각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회 실시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( 2</a:t>
                      </a:r>
                      <a:r>
                        <a:rPr lang="ko-KR" altLang="en-US" sz="1200" dirty="0"/>
                        <a:t>명이 있을 시에는 </a:t>
                      </a:r>
                      <a:r>
                        <a:rPr lang="en-US" altLang="ko-KR" sz="1200" dirty="0"/>
                        <a:t>3, 11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회 실시 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11.11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385401"/>
                  </a:ext>
                </a:extLst>
              </a:tr>
              <a:tr h="34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27043"/>
                  </a:ext>
                </a:extLst>
              </a:tr>
              <a:tr h="2576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걷는 행위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15 </a:t>
                      </a:r>
                      <a:r>
                        <a:rPr lang="ko-KR" altLang="en-US" sz="1200" dirty="0"/>
                        <a:t>영역으로 걷는 실험 실시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( 2</a:t>
                      </a:r>
                      <a:r>
                        <a:rPr lang="ko-KR" altLang="en-US" sz="1200" dirty="0"/>
                        <a:t>명이 있을 시에는 </a:t>
                      </a: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15 </a:t>
                      </a:r>
                      <a:r>
                        <a:rPr lang="ko-KR" altLang="en-US" sz="1200" dirty="0"/>
                        <a:t>영역으로 가는 사람과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14 </a:t>
                      </a:r>
                      <a:r>
                        <a:rPr lang="ko-KR" altLang="en-US" sz="1200" dirty="0"/>
                        <a:t>영역으로 가는 사람으로 실험 실시 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11.12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82779"/>
                  </a:ext>
                </a:extLst>
              </a:tr>
              <a:tr h="687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76380"/>
                  </a:ext>
                </a:extLst>
              </a:tr>
              <a:tr h="257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뛰는 행위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15 </a:t>
                      </a:r>
                      <a:r>
                        <a:rPr lang="ko-KR" altLang="en-US" sz="1200" dirty="0"/>
                        <a:t>영역으로 뛰는 실험 실시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( 2</a:t>
                      </a:r>
                      <a:r>
                        <a:rPr lang="ko-KR" altLang="en-US" sz="1200" dirty="0"/>
                        <a:t>명이 있을 시에는 </a:t>
                      </a: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15 </a:t>
                      </a:r>
                      <a:r>
                        <a:rPr lang="ko-KR" altLang="en-US" sz="1200" dirty="0"/>
                        <a:t>영역으로 가는 사람과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/>
                        <a:t>영역에서 </a:t>
                      </a:r>
                      <a:r>
                        <a:rPr lang="en-US" altLang="ko-KR" sz="1200" dirty="0"/>
                        <a:t>14 </a:t>
                      </a:r>
                      <a:r>
                        <a:rPr lang="ko-KR" altLang="en-US" sz="1200" dirty="0"/>
                        <a:t>영역으로 가는 사람으로 실험 실시 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11.12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0631"/>
                  </a:ext>
                </a:extLst>
              </a:tr>
              <a:tr h="687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34975"/>
                  </a:ext>
                </a:extLst>
              </a:tr>
              <a:tr h="257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벤치에 앉아서 휴식하는 행위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벤치가 설치된 위치에서 인원수에 따라 각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회 실시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11.12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46751"/>
                  </a:ext>
                </a:extLst>
              </a:tr>
              <a:tr h="34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rgbClr val="F5EC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30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91304A-B332-415F-A748-A0D4500BE2B6}"/>
              </a:ext>
            </a:extLst>
          </p:cNvPr>
          <p:cNvSpPr txBox="1"/>
          <p:nvPr/>
        </p:nvSpPr>
        <p:spPr>
          <a:xfrm>
            <a:off x="127835" y="5836024"/>
            <a:ext cx="783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추가 사항</a:t>
            </a:r>
            <a:endParaRPr lang="en-US" altLang="ko-KR" dirty="0"/>
          </a:p>
          <a:p>
            <a:r>
              <a:rPr lang="ko-KR" altLang="en-US" dirty="0"/>
              <a:t>레이더 센서</a:t>
            </a:r>
            <a:r>
              <a:rPr lang="en-US" altLang="ko-KR" dirty="0"/>
              <a:t>, </a:t>
            </a:r>
            <a:r>
              <a:rPr lang="ko-KR" altLang="en-US" dirty="0" err="1"/>
              <a:t>웹캠</a:t>
            </a:r>
            <a:r>
              <a:rPr lang="ko-KR" altLang="en-US" dirty="0"/>
              <a:t> 작동 관련 이슈 사항 체크</a:t>
            </a:r>
          </a:p>
        </p:txBody>
      </p:sp>
    </p:spTree>
    <p:extLst>
      <p:ext uri="{BB962C8B-B14F-4D97-AF65-F5344CB8AC3E}">
        <p14:creationId xmlns:p14="http://schemas.microsoft.com/office/powerpoint/2010/main" val="211898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6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169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김태환</cp:lastModifiedBy>
  <cp:revision>28</cp:revision>
  <cp:lastPrinted>2021-11-10T05:03:01Z</cp:lastPrinted>
  <dcterms:created xsi:type="dcterms:W3CDTF">2019-05-02T12:38:46Z</dcterms:created>
  <dcterms:modified xsi:type="dcterms:W3CDTF">2021-11-10T05:06:22Z</dcterms:modified>
</cp:coreProperties>
</file>