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731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5498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1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940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78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127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27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4F891D3-8603-421F-8846-EFBD2BBAE6C0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B1B77E-4FE2-482D-873E-7CC0CC17F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8EA9-7F6D-431D-816F-8F959808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2D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  <a:br>
              <a:rPr lang="en-US" altLang="ko-KR" dirty="0"/>
            </a:br>
            <a:r>
              <a:rPr lang="ko-KR" altLang="en-US" dirty="0"/>
              <a:t>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321637-CFB8-4180-BF63-B15830C6D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2017182011 </a:t>
            </a:r>
            <a:r>
              <a:rPr lang="ko-KR" altLang="en-US" dirty="0"/>
              <a:t>김태혁</a:t>
            </a:r>
          </a:p>
        </p:txBody>
      </p:sp>
    </p:spTree>
    <p:extLst>
      <p:ext uri="{BB962C8B-B14F-4D97-AF65-F5344CB8AC3E}">
        <p14:creationId xmlns:p14="http://schemas.microsoft.com/office/powerpoint/2010/main" val="126886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D59E5-AAB1-4A1A-BE80-65D4FDD7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BDCA5-5A6B-45CB-B0F5-9320E429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게임 진행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개발 범위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개발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7EBD2-3074-4CEA-AC01-3384EBA1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A6EF6-34C1-452A-8503-662AF1C3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Crypt of the </a:t>
            </a:r>
            <a:r>
              <a:rPr lang="en-US" altLang="ko-KR" dirty="0" err="1"/>
              <a:t>Necrodancer</a:t>
            </a:r>
            <a:r>
              <a:rPr lang="en-US" altLang="ko-KR" dirty="0"/>
              <a:t> </a:t>
            </a:r>
            <a:r>
              <a:rPr lang="ko-KR" altLang="en-US" dirty="0"/>
              <a:t>의 모작</a:t>
            </a:r>
            <a:endParaRPr lang="en-US" altLang="ko-KR" dirty="0"/>
          </a:p>
          <a:p>
            <a:r>
              <a:rPr lang="ko-KR" altLang="en-US" dirty="0"/>
              <a:t>일정한 리듬에 맞춰 캐릭터를 이동시키며 생성되는 적들을 격파하는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5C5555-0765-4E76-88F1-CD5FB4E9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86" y="3429000"/>
            <a:ext cx="405053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78392-4F4A-44EF-ACBA-133AD21F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01011D-7BEA-40F8-AD56-55A83464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4" y="1252728"/>
            <a:ext cx="3581012" cy="305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01C56A-D0C3-40C5-AC4B-D74E7C83ADE7}"/>
              </a:ext>
            </a:extLst>
          </p:cNvPr>
          <p:cNvSpPr txBox="1"/>
          <p:nvPr/>
        </p:nvSpPr>
        <p:spPr>
          <a:xfrm>
            <a:off x="4144779" y="1207758"/>
            <a:ext cx="20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남은 생명력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58354-B488-476E-AED1-2EE9DD50A431}"/>
              </a:ext>
            </a:extLst>
          </p:cNvPr>
          <p:cNvSpPr txBox="1"/>
          <p:nvPr/>
        </p:nvSpPr>
        <p:spPr>
          <a:xfrm>
            <a:off x="4039848" y="3785016"/>
            <a:ext cx="226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게임 리듬 도우미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F6034B-4893-47C7-82E4-F15A2138F2EE}"/>
              </a:ext>
            </a:extLst>
          </p:cNvPr>
          <p:cNvCxnSpPr/>
          <p:nvPr/>
        </p:nvCxnSpPr>
        <p:spPr>
          <a:xfrm>
            <a:off x="2675744" y="1252728"/>
            <a:ext cx="0" cy="45615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894BA8C-0F6C-4B5F-9C8A-3400ED73C140}"/>
              </a:ext>
            </a:extLst>
          </p:cNvPr>
          <p:cNvCxnSpPr>
            <a:cxnSpLocks/>
          </p:cNvCxnSpPr>
          <p:nvPr/>
        </p:nvCxnSpPr>
        <p:spPr>
          <a:xfrm>
            <a:off x="2675744" y="1708879"/>
            <a:ext cx="124836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4717FC-1714-4D9C-A3E9-D5C5D7EEA195}"/>
              </a:ext>
            </a:extLst>
          </p:cNvPr>
          <p:cNvCxnSpPr>
            <a:cxnSpLocks/>
          </p:cNvCxnSpPr>
          <p:nvPr/>
        </p:nvCxnSpPr>
        <p:spPr>
          <a:xfrm>
            <a:off x="343094" y="3765029"/>
            <a:ext cx="358101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DEAB20-6584-4D15-8B64-4BF07AF42243}"/>
              </a:ext>
            </a:extLst>
          </p:cNvPr>
          <p:cNvCxnSpPr>
            <a:cxnSpLocks/>
          </p:cNvCxnSpPr>
          <p:nvPr/>
        </p:nvCxnSpPr>
        <p:spPr>
          <a:xfrm flipH="1">
            <a:off x="3924106" y="3765029"/>
            <a:ext cx="9993" cy="545692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9BEA13-1158-4F22-A238-095EEA071C77}"/>
              </a:ext>
            </a:extLst>
          </p:cNvPr>
          <p:cNvCxnSpPr>
            <a:cxnSpLocks/>
          </p:cNvCxnSpPr>
          <p:nvPr/>
        </p:nvCxnSpPr>
        <p:spPr>
          <a:xfrm flipH="1">
            <a:off x="343094" y="3744616"/>
            <a:ext cx="9993" cy="545692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B7D58A-DFD1-4762-AD4B-42EE3E592D26}"/>
              </a:ext>
            </a:extLst>
          </p:cNvPr>
          <p:cNvCxnSpPr>
            <a:cxnSpLocks/>
          </p:cNvCxnSpPr>
          <p:nvPr/>
        </p:nvCxnSpPr>
        <p:spPr>
          <a:xfrm>
            <a:off x="353087" y="4290308"/>
            <a:ext cx="358101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11808B-8A2F-461B-9DE4-FEC506F5D776}"/>
              </a:ext>
            </a:extLst>
          </p:cNvPr>
          <p:cNvCxnSpPr/>
          <p:nvPr/>
        </p:nvCxnSpPr>
        <p:spPr>
          <a:xfrm>
            <a:off x="1853783" y="2553648"/>
            <a:ext cx="0" cy="45615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26875B5-4159-41F0-8F10-EC2FE05BA25E}"/>
              </a:ext>
            </a:extLst>
          </p:cNvPr>
          <p:cNvCxnSpPr/>
          <p:nvPr/>
        </p:nvCxnSpPr>
        <p:spPr>
          <a:xfrm>
            <a:off x="2253521" y="2553647"/>
            <a:ext cx="0" cy="45615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CD2DD8-F7EF-472D-A50E-5231C1F300D1}"/>
              </a:ext>
            </a:extLst>
          </p:cNvPr>
          <p:cNvCxnSpPr>
            <a:cxnSpLocks/>
          </p:cNvCxnSpPr>
          <p:nvPr/>
        </p:nvCxnSpPr>
        <p:spPr>
          <a:xfrm flipH="1">
            <a:off x="1853783" y="2560416"/>
            <a:ext cx="399738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B0B8D1-03A1-422E-A7C0-E49ACF5C649D}"/>
              </a:ext>
            </a:extLst>
          </p:cNvPr>
          <p:cNvCxnSpPr>
            <a:cxnSpLocks/>
          </p:cNvCxnSpPr>
          <p:nvPr/>
        </p:nvCxnSpPr>
        <p:spPr>
          <a:xfrm flipH="1">
            <a:off x="1853783" y="3009798"/>
            <a:ext cx="399738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D15C18-2888-463E-800B-5F13B1484022}"/>
              </a:ext>
            </a:extLst>
          </p:cNvPr>
          <p:cNvSpPr txBox="1"/>
          <p:nvPr/>
        </p:nvSpPr>
        <p:spPr>
          <a:xfrm>
            <a:off x="3918291" y="2559150"/>
            <a:ext cx="20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움직일 캐릭터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EB2D931-7BAB-446B-BEDD-BA9007FA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62" y="1207757"/>
            <a:ext cx="3621246" cy="31029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74BF22-5AFC-4634-B4DF-E39D4F682452}"/>
              </a:ext>
            </a:extLst>
          </p:cNvPr>
          <p:cNvSpPr txBox="1"/>
          <p:nvPr/>
        </p:nvSpPr>
        <p:spPr>
          <a:xfrm>
            <a:off x="6781262" y="4485415"/>
            <a:ext cx="404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게임이 시작되면 </a:t>
            </a:r>
            <a:r>
              <a:rPr lang="ko-KR" altLang="en-US" dirty="0" err="1"/>
              <a:t>몬스터들이</a:t>
            </a:r>
            <a:r>
              <a:rPr lang="ko-KR" altLang="en-US" dirty="0"/>
              <a:t> 출몰</a:t>
            </a:r>
            <a:r>
              <a:rPr lang="en-US" altLang="ko-KR" dirty="0"/>
              <a:t>, </a:t>
            </a:r>
            <a:r>
              <a:rPr lang="ko-KR" altLang="en-US" dirty="0"/>
              <a:t>플레이어 캐릭터에게 접근</a:t>
            </a:r>
            <a:endParaRPr lang="en-US" altLang="ko-KR" dirty="0"/>
          </a:p>
          <a:p>
            <a:r>
              <a:rPr lang="ko-KR" altLang="en-US" dirty="0"/>
              <a:t>캐릭터는 박자에 맞춰 이동하면서 공격</a:t>
            </a:r>
          </a:p>
        </p:txBody>
      </p:sp>
    </p:spTree>
    <p:extLst>
      <p:ext uri="{BB962C8B-B14F-4D97-AF65-F5344CB8AC3E}">
        <p14:creationId xmlns:p14="http://schemas.microsoft.com/office/powerpoint/2010/main" val="291078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679CB-442A-49B7-AB75-8960DF1F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진행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BD8FC8-7F9B-4750-89C4-D373EB061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5" y="1252728"/>
            <a:ext cx="2961382" cy="2528842"/>
          </a:xfr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25783F0-E99E-4E0E-BC20-53B68E77A509}"/>
              </a:ext>
            </a:extLst>
          </p:cNvPr>
          <p:cNvCxnSpPr/>
          <p:nvPr/>
        </p:nvCxnSpPr>
        <p:spPr>
          <a:xfrm>
            <a:off x="1110343" y="1528354"/>
            <a:ext cx="0" cy="50292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DF84A0-F5D1-4FB2-A886-67C457C9AEC2}"/>
              </a:ext>
            </a:extLst>
          </p:cNvPr>
          <p:cNvCxnSpPr/>
          <p:nvPr/>
        </p:nvCxnSpPr>
        <p:spPr>
          <a:xfrm>
            <a:off x="1733006" y="1528354"/>
            <a:ext cx="0" cy="50292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213587-4EC3-46BC-B089-20B3EEF7218B}"/>
              </a:ext>
            </a:extLst>
          </p:cNvPr>
          <p:cNvCxnSpPr>
            <a:cxnSpLocks/>
          </p:cNvCxnSpPr>
          <p:nvPr/>
        </p:nvCxnSpPr>
        <p:spPr>
          <a:xfrm flipH="1">
            <a:off x="1116320" y="2031274"/>
            <a:ext cx="616686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9AF526-B001-4498-8D3D-2DDD534A44CB}"/>
              </a:ext>
            </a:extLst>
          </p:cNvPr>
          <p:cNvCxnSpPr>
            <a:cxnSpLocks/>
          </p:cNvCxnSpPr>
          <p:nvPr/>
        </p:nvCxnSpPr>
        <p:spPr>
          <a:xfrm flipH="1">
            <a:off x="1110344" y="1528354"/>
            <a:ext cx="622662" cy="1524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80123A-76A8-4A22-BFAB-76A435C600C5}"/>
              </a:ext>
            </a:extLst>
          </p:cNvPr>
          <p:cNvSpPr txBox="1"/>
          <p:nvPr/>
        </p:nvSpPr>
        <p:spPr>
          <a:xfrm>
            <a:off x="3579222" y="1528354"/>
            <a:ext cx="215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시간마다 </a:t>
            </a:r>
            <a:endParaRPr lang="en-US" altLang="ko-KR" dirty="0"/>
          </a:p>
          <a:p>
            <a:r>
              <a:rPr lang="ko-KR" altLang="en-US" dirty="0"/>
              <a:t>보스 몬스터가 출현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캐릭터에게 접근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C5A127-E17C-44A3-988F-FDBAE07C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06" y="1252728"/>
            <a:ext cx="3440017" cy="25288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742A07-D89E-4930-8973-76E5F2180C17}"/>
              </a:ext>
            </a:extLst>
          </p:cNvPr>
          <p:cNvSpPr txBox="1"/>
          <p:nvPr/>
        </p:nvSpPr>
        <p:spPr>
          <a:xfrm>
            <a:off x="9548949" y="1358537"/>
            <a:ext cx="241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캐릭터와 보스 몬스터가 일정 거리 안에 있으면 특수 공격</a:t>
            </a:r>
          </a:p>
        </p:txBody>
      </p:sp>
    </p:spTree>
    <p:extLst>
      <p:ext uri="{BB962C8B-B14F-4D97-AF65-F5344CB8AC3E}">
        <p14:creationId xmlns:p14="http://schemas.microsoft.com/office/powerpoint/2010/main" val="8830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548B-459D-4CA9-A7B3-A0307287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범위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9BFD600-C30D-44D4-AC1C-D532C3918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098549"/>
              </p:ext>
            </p:extLst>
          </p:nvPr>
        </p:nvGraphicFramePr>
        <p:xfrm>
          <a:off x="609599" y="1252728"/>
          <a:ext cx="11107783" cy="375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516">
                  <a:extLst>
                    <a:ext uri="{9D8B030D-6E8A-4147-A177-3AD203B41FA5}">
                      <a16:colId xmlns:a16="http://schemas.microsoft.com/office/drawing/2014/main" val="2070195021"/>
                    </a:ext>
                  </a:extLst>
                </a:gridCol>
                <a:gridCol w="5071232">
                  <a:extLst>
                    <a:ext uri="{9D8B030D-6E8A-4147-A177-3AD203B41FA5}">
                      <a16:colId xmlns:a16="http://schemas.microsoft.com/office/drawing/2014/main" val="3109852115"/>
                    </a:ext>
                  </a:extLst>
                </a:gridCol>
                <a:gridCol w="4399035">
                  <a:extLst>
                    <a:ext uri="{9D8B030D-6E8A-4147-A177-3AD203B41FA5}">
                      <a16:colId xmlns:a16="http://schemas.microsoft.com/office/drawing/2014/main" val="1946745181"/>
                    </a:ext>
                  </a:extLst>
                </a:gridCol>
              </a:tblGrid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21985"/>
                  </a:ext>
                </a:extLst>
              </a:tr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사각형의 벽으로 둘러싸인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리듬에 맞춰 바닥 타일 색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141965"/>
                  </a:ext>
                </a:extLst>
              </a:tr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리듬에 맞춰서 방향키로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획득으로 이동 거리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패턴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59643"/>
                  </a:ext>
                </a:extLst>
              </a:tr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이동으로 몬스터에게 부딪혀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획득으로 공격 사거리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데미지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51495"/>
                  </a:ext>
                </a:extLst>
              </a:tr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랜덤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혹은 캐릭터를 추적하면서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특수 몬스터의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공격 패턴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33872"/>
                  </a:ext>
                </a:extLst>
              </a:tr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시간이 지날수록 몬스터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시간마다 보스 몬스터 등장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0418"/>
                  </a:ext>
                </a:extLst>
              </a:tr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종료 후 스코어 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 모드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17561"/>
                  </a:ext>
                </a:extLst>
              </a:tr>
              <a:tr h="46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리듬에 맞는 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리듬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속도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2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7FB6-BC18-40F8-ACDF-AD570EF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F50E06-B9FA-412C-BF09-7B62D8347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225820"/>
              </p:ext>
            </p:extLst>
          </p:nvPr>
        </p:nvGraphicFramePr>
        <p:xfrm>
          <a:off x="609600" y="1527175"/>
          <a:ext cx="1097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71">
                  <a:extLst>
                    <a:ext uri="{9D8B030D-6E8A-4147-A177-3AD203B41FA5}">
                      <a16:colId xmlns:a16="http://schemas.microsoft.com/office/drawing/2014/main" val="4043946703"/>
                    </a:ext>
                  </a:extLst>
                </a:gridCol>
                <a:gridCol w="4062549">
                  <a:extLst>
                    <a:ext uri="{9D8B030D-6E8A-4147-A177-3AD203B41FA5}">
                      <a16:colId xmlns:a16="http://schemas.microsoft.com/office/drawing/2014/main" val="1138637215"/>
                    </a:ext>
                  </a:extLst>
                </a:gridCol>
                <a:gridCol w="5135880">
                  <a:extLst>
                    <a:ext uri="{9D8B030D-6E8A-4147-A177-3AD203B41FA5}">
                      <a16:colId xmlns:a16="http://schemas.microsoft.com/office/drawing/2014/main" val="220591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5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및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캐릭터는 방향키로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몬스터는 고유 이동패턴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80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몬스터 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몬스터와 충돌 시에 상황에 따라 따른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2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버그나 완성도 낮은 부분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0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아이템에 따른 캐릭터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패턴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3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스킬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 효과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재사용 조건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버그나 완성도 낮은 부분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8222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142</TotalTime>
  <Words>277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2D 게임 프로그래밍 기획발표</vt:lpstr>
      <vt:lpstr>목차</vt:lpstr>
      <vt:lpstr>1. 게임 컨셉</vt:lpstr>
      <vt:lpstr>2. 게임 진행</vt:lpstr>
      <vt:lpstr>2. 게임 진행</vt:lpstr>
      <vt:lpstr>3. 개발 범위</vt:lpstr>
      <vt:lpstr>4. 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기획발표</dc:title>
  <dc:creator>user</dc:creator>
  <cp:lastModifiedBy>user</cp:lastModifiedBy>
  <cp:revision>14</cp:revision>
  <dcterms:created xsi:type="dcterms:W3CDTF">2018-09-30T05:37:58Z</dcterms:created>
  <dcterms:modified xsi:type="dcterms:W3CDTF">2018-09-30T08:01:38Z</dcterms:modified>
</cp:coreProperties>
</file>