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24F891D3-8603-421F-8846-EFBD2BBAE6C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2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1D3-8603-421F-8846-EFBD2BBAE6C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7319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24F891D3-8603-421F-8846-EFBD2BBAE6C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8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1D3-8603-421F-8846-EFBD2BBAE6C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5498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1D3-8603-421F-8846-EFBD2BBAE6C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1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1D3-8603-421F-8846-EFBD2BBAE6C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6940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1D3-8603-421F-8846-EFBD2BBAE6C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1D3-8603-421F-8846-EFBD2BBAE6C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0780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1D3-8603-421F-8846-EFBD2BBAE6C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8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24F891D3-8603-421F-8846-EFBD2BBAE6C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1270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1D3-8603-421F-8846-EFBD2BBAE6C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0274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4F891D3-8603-421F-8846-EFBD2BBAE6C0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8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8EA9-7F6D-431D-816F-8F9598085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2D </a:t>
            </a:r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프로그래밍</a:t>
            </a:r>
            <a:br>
              <a:rPr lang="en-US" altLang="ko-KR" dirty="0"/>
            </a:br>
            <a:r>
              <a:rPr lang="ko-KR" altLang="en-US" dirty="0"/>
              <a:t>중간발표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NecroDancer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321637-CFB8-4180-BF63-B15830C6D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2017182011 </a:t>
            </a:r>
            <a:r>
              <a:rPr lang="ko-KR" altLang="en-US" dirty="0"/>
              <a:t>김태혁</a:t>
            </a:r>
          </a:p>
        </p:txBody>
      </p:sp>
    </p:spTree>
    <p:extLst>
      <p:ext uri="{BB962C8B-B14F-4D97-AF65-F5344CB8AC3E}">
        <p14:creationId xmlns:p14="http://schemas.microsoft.com/office/powerpoint/2010/main" val="126886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7EBD2-3074-4CEA-AC01-3384EBA1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컨셉</a:t>
            </a:r>
          </a:p>
        </p:txBody>
      </p:sp>
      <p:pic>
        <p:nvPicPr>
          <p:cNvPr id="6" name="그림 5" descr="건물이(가) 표시된 사진&#10;&#10;자동 생성된 설명">
            <a:extLst>
              <a:ext uri="{FF2B5EF4-FFF2-40B4-BE49-F238E27FC236}">
                <a16:creationId xmlns:a16="http://schemas.microsoft.com/office/drawing/2014/main" id="{2350EAE7-C009-464E-A81A-E57EAC7BC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76" y="2013827"/>
            <a:ext cx="4814048" cy="2707902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498EEF6-8DC1-4253-AFEB-6A92884F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97260"/>
            <a:ext cx="10972800" cy="459943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EECD9-0927-435C-9030-5C9A02139E36}"/>
              </a:ext>
            </a:extLst>
          </p:cNvPr>
          <p:cNvSpPr txBox="1"/>
          <p:nvPr/>
        </p:nvSpPr>
        <p:spPr>
          <a:xfrm>
            <a:off x="1344707" y="5112310"/>
            <a:ext cx="896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음악에 맞춰 키를 눌러야 이동 및 공격이 가능한 리듬 게임</a:t>
            </a:r>
            <a:endParaRPr lang="en-US" altLang="ko-KR" dirty="0"/>
          </a:p>
          <a:p>
            <a:r>
              <a:rPr lang="ko-KR" altLang="en-US" dirty="0"/>
              <a:t>● 박자를 맞추는 데 도움을 주도록 하단에 메트로놈 배치</a:t>
            </a:r>
          </a:p>
        </p:txBody>
      </p:sp>
    </p:spTree>
    <p:extLst>
      <p:ext uri="{BB962C8B-B14F-4D97-AF65-F5344CB8AC3E}">
        <p14:creationId xmlns:p14="http://schemas.microsoft.com/office/powerpoint/2010/main" val="236106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9548B-459D-4CA9-A7B3-A0307287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범위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A9BFD600-C30D-44D4-AC1C-D532C3918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095031"/>
              </p:ext>
            </p:extLst>
          </p:nvPr>
        </p:nvGraphicFramePr>
        <p:xfrm>
          <a:off x="609598" y="1252728"/>
          <a:ext cx="7924800" cy="477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338">
                  <a:extLst>
                    <a:ext uri="{9D8B030D-6E8A-4147-A177-3AD203B41FA5}">
                      <a16:colId xmlns:a16="http://schemas.microsoft.com/office/drawing/2014/main" val="2070195021"/>
                    </a:ext>
                  </a:extLst>
                </a:gridCol>
                <a:gridCol w="5990462">
                  <a:extLst>
                    <a:ext uri="{9D8B030D-6E8A-4147-A177-3AD203B41FA5}">
                      <a16:colId xmlns:a16="http://schemas.microsoft.com/office/drawing/2014/main" val="3109852115"/>
                    </a:ext>
                  </a:extLst>
                </a:gridCol>
              </a:tblGrid>
              <a:tr h="596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21985"/>
                  </a:ext>
                </a:extLst>
              </a:tr>
              <a:tr h="596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사각형의 벽으로 둘러싸인 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41965"/>
                  </a:ext>
                </a:extLst>
              </a:tr>
              <a:tr h="596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리듬에 맞춰서 방향키로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59643"/>
                  </a:ext>
                </a:extLst>
              </a:tr>
              <a:tr h="596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이동으로 몬스터에게 부딪혀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51495"/>
                  </a:ext>
                </a:extLst>
              </a:tr>
              <a:tr h="596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랜덤</a:t>
                      </a:r>
                      <a:r>
                        <a:rPr lang="en-US" altLang="ko-KR" dirty="0"/>
                        <a:t>(x), </a:t>
                      </a:r>
                      <a:r>
                        <a:rPr lang="ko-KR" altLang="en-US" dirty="0"/>
                        <a:t>혹은 캐릭터를 추적하면서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533872"/>
                  </a:ext>
                </a:extLst>
              </a:tr>
              <a:tr h="596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시간이 지날수록 몬스터 증가</a:t>
                      </a:r>
                      <a:r>
                        <a:rPr lang="en-US" altLang="ko-KR" dirty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80418"/>
                  </a:ext>
                </a:extLst>
              </a:tr>
              <a:tr h="596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종료 후 스코어 기록</a:t>
                      </a:r>
                      <a:r>
                        <a:rPr lang="en-US" altLang="ko-KR" dirty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17561"/>
                  </a:ext>
                </a:extLst>
              </a:tr>
              <a:tr h="596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리듬에 맞는 음악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26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3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77FB6-BC18-40F8-ACDF-AD570EF3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4F50E06-B9FA-412C-BF09-7B62D8347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920463"/>
              </p:ext>
            </p:extLst>
          </p:nvPr>
        </p:nvGraphicFramePr>
        <p:xfrm>
          <a:off x="609600" y="1527175"/>
          <a:ext cx="10972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371">
                  <a:extLst>
                    <a:ext uri="{9D8B030D-6E8A-4147-A177-3AD203B41FA5}">
                      <a16:colId xmlns:a16="http://schemas.microsoft.com/office/drawing/2014/main" val="4043946703"/>
                    </a:ext>
                  </a:extLst>
                </a:gridCol>
                <a:gridCol w="2889365">
                  <a:extLst>
                    <a:ext uri="{9D8B030D-6E8A-4147-A177-3AD203B41FA5}">
                      <a16:colId xmlns:a16="http://schemas.microsoft.com/office/drawing/2014/main" val="1138637215"/>
                    </a:ext>
                  </a:extLst>
                </a:gridCol>
                <a:gridCol w="6309064">
                  <a:extLst>
                    <a:ext uri="{9D8B030D-6E8A-4147-A177-3AD203B41FA5}">
                      <a16:colId xmlns:a16="http://schemas.microsoft.com/office/drawing/2014/main" val="2205914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55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리소스 수집 완료</a:t>
                      </a:r>
                      <a:r>
                        <a:rPr lang="en-US" altLang="ko-KR" dirty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8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및 이동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</a:t>
                      </a:r>
                      <a:r>
                        <a:rPr lang="ko-KR" altLang="en-US" dirty="0" err="1"/>
                        <a:t>미구현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캐릭터는 방향키로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몬스터는 캐릭터를 추적하면서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80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캐릭터와 몬스터 충돌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캐릭터와 몬스터가 붙어있을 때 몬스터 쪽으로 이동하면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캐릭터가 공격</a:t>
                      </a:r>
                      <a:r>
                        <a:rPr lang="en-US" altLang="ko-KR" dirty="0"/>
                        <a:t>, 2</a:t>
                      </a:r>
                      <a:r>
                        <a:rPr lang="ko-KR" altLang="en-US" dirty="0"/>
                        <a:t>주차 사운드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컨트롤러로 수정</a:t>
                      </a:r>
                      <a:r>
                        <a:rPr lang="en-US" altLang="ko-KR" dirty="0"/>
                        <a:t>(50%), </a:t>
                      </a:r>
                      <a:r>
                        <a:rPr lang="ko-KR" altLang="en-US" dirty="0"/>
                        <a:t>몬스터 코드 분할</a:t>
                      </a:r>
                      <a:r>
                        <a:rPr lang="en-US" altLang="ko-KR" dirty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0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</a:t>
                      </a:r>
                      <a:r>
                        <a:rPr lang="ko-KR" altLang="en-US" dirty="0" err="1"/>
                        <a:t>미구현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 캐릭터 컨트롤러 수정</a:t>
                      </a:r>
                      <a:r>
                        <a:rPr lang="en-US" altLang="ko-KR" dirty="0"/>
                        <a:t>(100%), </a:t>
                      </a:r>
                      <a:r>
                        <a:rPr lang="ko-KR" altLang="en-US" dirty="0"/>
                        <a:t>몬스터 생성 방식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5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보스 패턴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33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스킬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0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28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179DD-311B-459D-B5C9-8CF3F145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4.Github commits</a:t>
            </a:r>
            <a:endParaRPr lang="ko-KR" altLang="en-US" dirty="0"/>
          </a:p>
        </p:txBody>
      </p:sp>
      <p:pic>
        <p:nvPicPr>
          <p:cNvPr id="5" name="내용 개체 틀 4" descr="스크린샷, 실내, 하늘이(가) 표시된 사진&#10;&#10;자동 생성된 설명">
            <a:extLst>
              <a:ext uri="{FF2B5EF4-FFF2-40B4-BE49-F238E27FC236}">
                <a16:creationId xmlns:a16="http://schemas.microsoft.com/office/drawing/2014/main" id="{1CD2D475-2A04-4060-BE58-60633FCA9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32" y="1527175"/>
            <a:ext cx="10870335" cy="4598988"/>
          </a:xfrm>
        </p:spPr>
      </p:pic>
    </p:spTree>
    <p:extLst>
      <p:ext uri="{BB962C8B-B14F-4D97-AF65-F5344CB8AC3E}">
        <p14:creationId xmlns:p14="http://schemas.microsoft.com/office/powerpoint/2010/main" val="20323865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315</TotalTime>
  <Words>197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2D 게임 프로그래밍 중간발표  NecroDancer</vt:lpstr>
      <vt:lpstr>1. 게임 컨셉</vt:lpstr>
      <vt:lpstr>2. 개발 범위</vt:lpstr>
      <vt:lpstr>3. 개발 일정</vt:lpstr>
      <vt:lpstr>4.Github commits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기획발표</dc:title>
  <dc:creator>user</dc:creator>
  <cp:lastModifiedBy>김태혁</cp:lastModifiedBy>
  <cp:revision>22</cp:revision>
  <dcterms:created xsi:type="dcterms:W3CDTF">2018-09-30T05:37:58Z</dcterms:created>
  <dcterms:modified xsi:type="dcterms:W3CDTF">2018-11-04T10:18:42Z</dcterms:modified>
</cp:coreProperties>
</file>