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5143500" cx="9144000"/>
  <p:notesSz cx="6858000" cy="9144000"/>
  <p:embeddedFontLst>
    <p:embeddedFont>
      <p:font typeface="Inconsolata"/>
      <p:regular r:id="rId13"/>
      <p:bold r:id="rId14"/>
    </p:embeddedFont>
    <p:embeddedFont>
      <p:font typeface="Roboto Condensed"/>
      <p:regular r:id="rId15"/>
      <p:bold r:id="rId16"/>
      <p:italic r:id="rId17"/>
      <p:boldItalic r:id="rId18"/>
    </p:embeddedFont>
    <p:embeddedFont>
      <p:font typeface="Overpass Mono"/>
      <p:regular r:id="rId19"/>
      <p:bold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OverpassMono-bold.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Inconsolata-regular.fntdata"/><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RobotoCondensed-regular.fntdata"/><Relationship Id="rId14" Type="http://schemas.openxmlformats.org/officeDocument/2006/relationships/font" Target="fonts/Inconsolata-bold.fntdata"/><Relationship Id="rId17" Type="http://schemas.openxmlformats.org/officeDocument/2006/relationships/font" Target="fonts/RobotoCondensed-italic.fntdata"/><Relationship Id="rId16" Type="http://schemas.openxmlformats.org/officeDocument/2006/relationships/font" Target="fonts/RobotoCondensed-bold.fntdata"/><Relationship Id="rId5" Type="http://schemas.openxmlformats.org/officeDocument/2006/relationships/slide" Target="slides/slide1.xml"/><Relationship Id="rId19" Type="http://schemas.openxmlformats.org/officeDocument/2006/relationships/font" Target="fonts/OverpassMono-regular.fntdata"/><Relationship Id="rId6" Type="http://schemas.openxmlformats.org/officeDocument/2006/relationships/slide" Target="slides/slide2.xml"/><Relationship Id="rId18" Type="http://schemas.openxmlformats.org/officeDocument/2006/relationships/font" Target="fonts/RobotoCondensed-bold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c346895b5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c346895b5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c346895b52_0_256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c346895b52_0_256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02c0dae7b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02c0dae7b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102c0dae7bc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102c0dae7bc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02c0dae7bc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102c0dae7bc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102c0dae7b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102c0dae7b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102c0dae7b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102c0dae7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02c0dae7bc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02c0dae7bc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720000" y="582500"/>
            <a:ext cx="4689000" cy="28422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SzPts val="5200"/>
              <a:buNone/>
              <a:defRPr sz="5100">
                <a:solidFill>
                  <a:srgbClr val="FFFA4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720000" y="4090350"/>
            <a:ext cx="4602600" cy="371100"/>
          </a:xfrm>
          <a:prstGeom prst="rect">
            <a:avLst/>
          </a:prstGeom>
          <a:solidFill>
            <a:schemeClr val="lt2"/>
          </a:solidFill>
        </p:spPr>
        <p:txBody>
          <a:bodyPr anchorCtr="0" anchor="t" bIns="91425" lIns="91425" spcFirstLastPara="1" rIns="91425" wrap="square" tIns="91425">
            <a:noAutofit/>
          </a:bodyPr>
          <a:lstStyle>
            <a:lvl1pPr lvl="0">
              <a:lnSpc>
                <a:spcPct val="100000"/>
              </a:lnSpc>
              <a:spcBef>
                <a:spcPts val="0"/>
              </a:spcBef>
              <a:spcAft>
                <a:spcPts val="0"/>
              </a:spcAft>
              <a:buSzPts val="2800"/>
              <a:buNone/>
              <a:defRPr sz="18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1334325" y="896575"/>
            <a:ext cx="64755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0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48" name="Google Shape;48;p11"/>
          <p:cNvSpPr txBox="1"/>
          <p:nvPr>
            <p:ph idx="1" type="subTitle"/>
          </p:nvPr>
        </p:nvSpPr>
        <p:spPr>
          <a:xfrm>
            <a:off x="1567975" y="3280725"/>
            <a:ext cx="6008100" cy="371100"/>
          </a:xfrm>
          <a:prstGeom prst="rect">
            <a:avLst/>
          </a:prstGeom>
          <a:solidFill>
            <a:schemeClr val="lt2"/>
          </a:solidFill>
        </p:spPr>
        <p:txBody>
          <a:bodyPr anchorCtr="0" anchor="t" bIns="91425" lIns="91425" spcFirstLastPara="1" rIns="91425" wrap="square" tIns="91425">
            <a:noAutofit/>
          </a:bodyPr>
          <a:lstStyle>
            <a:lvl1pPr lvl="0" rtl="0" algn="ctr">
              <a:lnSpc>
                <a:spcPct val="100000"/>
              </a:lnSpc>
              <a:spcBef>
                <a:spcPts val="0"/>
              </a:spcBef>
              <a:spcAft>
                <a:spcPts val="0"/>
              </a:spcAft>
              <a:buSzPts val="2800"/>
              <a:buNone/>
              <a:defRPr sz="1800">
                <a:solidFill>
                  <a:schemeClr val="dk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49" name="Shape 4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50" name="Shape 50"/>
        <p:cNvGrpSpPr/>
        <p:nvPr/>
      </p:nvGrpSpPr>
      <p:grpSpPr>
        <a:xfrm>
          <a:off x="0" y="0"/>
          <a:ext cx="0" cy="0"/>
          <a:chOff x="0" y="0"/>
          <a:chExt cx="0" cy="0"/>
        </a:xfrm>
      </p:grpSpPr>
      <p:sp>
        <p:nvSpPr>
          <p:cNvPr id="51" name="Google Shape;51;p13"/>
          <p:cNvSpPr txBox="1"/>
          <p:nvPr>
            <p:ph type="title"/>
          </p:nvPr>
        </p:nvSpPr>
        <p:spPr>
          <a:xfrm>
            <a:off x="1536783" y="1730475"/>
            <a:ext cx="18930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19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2" name="Google Shape;52;p13"/>
          <p:cNvSpPr txBox="1"/>
          <p:nvPr>
            <p:ph idx="1" type="subTitle"/>
          </p:nvPr>
        </p:nvSpPr>
        <p:spPr>
          <a:xfrm>
            <a:off x="1536783" y="2317000"/>
            <a:ext cx="27261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53" name="Google Shape;53;p13"/>
          <p:cNvSpPr txBox="1"/>
          <p:nvPr>
            <p:ph idx="2" type="title"/>
          </p:nvPr>
        </p:nvSpPr>
        <p:spPr>
          <a:xfrm>
            <a:off x="5793525" y="1730475"/>
            <a:ext cx="18930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19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4" name="Google Shape;54;p13"/>
          <p:cNvSpPr txBox="1"/>
          <p:nvPr>
            <p:ph idx="3" type="subTitle"/>
          </p:nvPr>
        </p:nvSpPr>
        <p:spPr>
          <a:xfrm>
            <a:off x="5793550" y="2317000"/>
            <a:ext cx="27261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55" name="Google Shape;55;p13"/>
          <p:cNvSpPr txBox="1"/>
          <p:nvPr>
            <p:ph idx="4" type="title"/>
          </p:nvPr>
        </p:nvSpPr>
        <p:spPr>
          <a:xfrm>
            <a:off x="1536783" y="3163875"/>
            <a:ext cx="18930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19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6" name="Google Shape;56;p13"/>
          <p:cNvSpPr txBox="1"/>
          <p:nvPr>
            <p:ph idx="5" type="subTitle"/>
          </p:nvPr>
        </p:nvSpPr>
        <p:spPr>
          <a:xfrm>
            <a:off x="1536783" y="3750400"/>
            <a:ext cx="27261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57" name="Google Shape;57;p13"/>
          <p:cNvSpPr txBox="1"/>
          <p:nvPr>
            <p:ph idx="6" type="title"/>
          </p:nvPr>
        </p:nvSpPr>
        <p:spPr>
          <a:xfrm>
            <a:off x="5793525" y="3163875"/>
            <a:ext cx="18930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1900"/>
            </a:lvl1pPr>
            <a:lvl2pPr lvl="1" rtl="0" algn="ctr">
              <a:spcBef>
                <a:spcPts val="0"/>
              </a:spcBef>
              <a:spcAft>
                <a:spcPts val="0"/>
              </a:spcAft>
              <a:buSzPts val="2400"/>
              <a:buNone/>
              <a:defRPr sz="2400"/>
            </a:lvl2pPr>
            <a:lvl3pPr lvl="2" rtl="0" algn="ctr">
              <a:spcBef>
                <a:spcPts val="0"/>
              </a:spcBef>
              <a:spcAft>
                <a:spcPts val="0"/>
              </a:spcAft>
              <a:buSzPts val="2400"/>
              <a:buNone/>
              <a:defRPr sz="2400"/>
            </a:lvl3pPr>
            <a:lvl4pPr lvl="3" rtl="0" algn="ctr">
              <a:spcBef>
                <a:spcPts val="0"/>
              </a:spcBef>
              <a:spcAft>
                <a:spcPts val="0"/>
              </a:spcAft>
              <a:buSzPts val="2400"/>
              <a:buNone/>
              <a:defRPr sz="2400"/>
            </a:lvl4pPr>
            <a:lvl5pPr lvl="4" rtl="0" algn="ctr">
              <a:spcBef>
                <a:spcPts val="0"/>
              </a:spcBef>
              <a:spcAft>
                <a:spcPts val="0"/>
              </a:spcAft>
              <a:buSzPts val="2400"/>
              <a:buNone/>
              <a:defRPr sz="2400"/>
            </a:lvl5pPr>
            <a:lvl6pPr lvl="5" rtl="0" algn="ctr">
              <a:spcBef>
                <a:spcPts val="0"/>
              </a:spcBef>
              <a:spcAft>
                <a:spcPts val="0"/>
              </a:spcAft>
              <a:buSzPts val="2400"/>
              <a:buNone/>
              <a:defRPr sz="2400"/>
            </a:lvl6pPr>
            <a:lvl7pPr lvl="6" rtl="0" algn="ctr">
              <a:spcBef>
                <a:spcPts val="0"/>
              </a:spcBef>
              <a:spcAft>
                <a:spcPts val="0"/>
              </a:spcAft>
              <a:buSzPts val="2400"/>
              <a:buNone/>
              <a:defRPr sz="2400"/>
            </a:lvl7pPr>
            <a:lvl8pPr lvl="7" rtl="0" algn="ctr">
              <a:spcBef>
                <a:spcPts val="0"/>
              </a:spcBef>
              <a:spcAft>
                <a:spcPts val="0"/>
              </a:spcAft>
              <a:buSzPts val="2400"/>
              <a:buNone/>
              <a:defRPr sz="2400"/>
            </a:lvl8pPr>
            <a:lvl9pPr lvl="8" rtl="0" algn="ctr">
              <a:spcBef>
                <a:spcPts val="0"/>
              </a:spcBef>
              <a:spcAft>
                <a:spcPts val="0"/>
              </a:spcAft>
              <a:buSzPts val="2400"/>
              <a:buNone/>
              <a:defRPr sz="2400"/>
            </a:lvl9pPr>
          </a:lstStyle>
          <a:p/>
        </p:txBody>
      </p:sp>
      <p:sp>
        <p:nvSpPr>
          <p:cNvPr id="58" name="Google Shape;58;p13"/>
          <p:cNvSpPr txBox="1"/>
          <p:nvPr>
            <p:ph idx="7" type="subTitle"/>
          </p:nvPr>
        </p:nvSpPr>
        <p:spPr>
          <a:xfrm>
            <a:off x="5793550" y="3750400"/>
            <a:ext cx="2726100" cy="4848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59" name="Google Shape;59;p13"/>
          <p:cNvSpPr txBox="1"/>
          <p:nvPr>
            <p:ph hasCustomPrompt="1" idx="8" type="title"/>
          </p:nvPr>
        </p:nvSpPr>
        <p:spPr>
          <a:xfrm>
            <a:off x="593558" y="1566450"/>
            <a:ext cx="942600" cy="859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000"/>
              <a:buNone/>
              <a:defRPr sz="4400">
                <a:solidFill>
                  <a:schemeClr val="lt2"/>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60" name="Google Shape;60;p13"/>
          <p:cNvSpPr txBox="1"/>
          <p:nvPr>
            <p:ph hasCustomPrompt="1" idx="9" type="title"/>
          </p:nvPr>
        </p:nvSpPr>
        <p:spPr>
          <a:xfrm>
            <a:off x="593558" y="2996623"/>
            <a:ext cx="942600" cy="859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000"/>
              <a:buNone/>
              <a:defRPr sz="4400">
                <a:solidFill>
                  <a:schemeClr val="lt2"/>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61" name="Google Shape;61;p13"/>
          <p:cNvSpPr txBox="1"/>
          <p:nvPr>
            <p:ph hasCustomPrompt="1" idx="13" type="title"/>
          </p:nvPr>
        </p:nvSpPr>
        <p:spPr>
          <a:xfrm>
            <a:off x="4850925" y="2996623"/>
            <a:ext cx="942600" cy="859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000"/>
              <a:buNone/>
              <a:defRPr sz="4400">
                <a:solidFill>
                  <a:schemeClr val="lt2"/>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62" name="Google Shape;62;p13"/>
          <p:cNvSpPr txBox="1"/>
          <p:nvPr>
            <p:ph hasCustomPrompt="1" idx="14" type="title"/>
          </p:nvPr>
        </p:nvSpPr>
        <p:spPr>
          <a:xfrm>
            <a:off x="4850925" y="1566450"/>
            <a:ext cx="942600" cy="859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4000"/>
              <a:buNone/>
              <a:defRPr sz="4400">
                <a:solidFill>
                  <a:schemeClr val="lt2"/>
                </a:solidFill>
              </a:defRPr>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a:r>
              <a:t>xx%</a:t>
            </a:r>
          </a:p>
        </p:txBody>
      </p:sp>
      <p:sp>
        <p:nvSpPr>
          <p:cNvPr id="63" name="Google Shape;63;p13"/>
          <p:cNvSpPr txBox="1"/>
          <p:nvPr>
            <p:ph idx="15"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itle">
  <p:cSld name="CUSTOM_2">
    <p:spTree>
      <p:nvGrpSpPr>
        <p:cNvPr id="64" name="Shape 64"/>
        <p:cNvGrpSpPr/>
        <p:nvPr/>
      </p:nvGrpSpPr>
      <p:grpSpPr>
        <a:xfrm>
          <a:off x="0" y="0"/>
          <a:ext cx="0" cy="0"/>
          <a:chOff x="0" y="0"/>
          <a:chExt cx="0" cy="0"/>
        </a:xfrm>
      </p:grpSpPr>
      <p:sp>
        <p:nvSpPr>
          <p:cNvPr id="65" name="Google Shape;65;p14"/>
          <p:cNvSpPr txBox="1"/>
          <p:nvPr>
            <p:ph type="title"/>
          </p:nvPr>
        </p:nvSpPr>
        <p:spPr>
          <a:xfrm>
            <a:off x="2258225" y="1122075"/>
            <a:ext cx="4627500" cy="1604700"/>
          </a:xfrm>
          <a:prstGeom prst="rect">
            <a:avLst/>
          </a:prstGeom>
        </p:spPr>
        <p:txBody>
          <a:bodyPr anchorCtr="0" anchor="t" bIns="91425" lIns="91425" spcFirstLastPara="1" rIns="91425" wrap="square" tIns="91425">
            <a:noAutofit/>
          </a:bodyPr>
          <a:lstStyle>
            <a:lvl1pPr lvl="0" algn="ctr">
              <a:spcBef>
                <a:spcPts val="0"/>
              </a:spcBef>
              <a:spcAft>
                <a:spcPts val="0"/>
              </a:spcAft>
              <a:buSzPts val="8000"/>
              <a:buNone/>
              <a:defRPr sz="11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p:txBody>
      </p:sp>
      <p:sp>
        <p:nvSpPr>
          <p:cNvPr id="66" name="Google Shape;66;p14"/>
          <p:cNvSpPr txBox="1"/>
          <p:nvPr>
            <p:ph idx="1" type="subTitle"/>
          </p:nvPr>
        </p:nvSpPr>
        <p:spPr>
          <a:xfrm>
            <a:off x="2010350" y="2917650"/>
            <a:ext cx="5123400" cy="1011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8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3">
    <p:spTree>
      <p:nvGrpSpPr>
        <p:cNvPr id="67" name="Shape 67"/>
        <p:cNvGrpSpPr/>
        <p:nvPr/>
      </p:nvGrpSpPr>
      <p:grpSpPr>
        <a:xfrm>
          <a:off x="0" y="0"/>
          <a:ext cx="0" cy="0"/>
          <a:chOff x="0" y="0"/>
          <a:chExt cx="0" cy="0"/>
        </a:xfrm>
      </p:grpSpPr>
      <p:sp>
        <p:nvSpPr>
          <p:cNvPr id="68" name="Google Shape;68;p15"/>
          <p:cNvSpPr txBox="1"/>
          <p:nvPr>
            <p:ph type="title"/>
          </p:nvPr>
        </p:nvSpPr>
        <p:spPr>
          <a:xfrm>
            <a:off x="720000" y="3548525"/>
            <a:ext cx="4775100" cy="57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100"/>
            </a:lvl1pPr>
            <a:lvl2pPr lvl="1">
              <a:spcBef>
                <a:spcPts val="0"/>
              </a:spcBef>
              <a:spcAft>
                <a:spcPts val="0"/>
              </a:spcAft>
              <a:buSzPts val="2000"/>
              <a:buNone/>
              <a:defRPr sz="2000">
                <a:latin typeface="Inconsolata"/>
                <a:ea typeface="Inconsolata"/>
                <a:cs typeface="Inconsolata"/>
                <a:sym typeface="Inconsolata"/>
              </a:defRPr>
            </a:lvl2pPr>
            <a:lvl3pPr lvl="2">
              <a:spcBef>
                <a:spcPts val="0"/>
              </a:spcBef>
              <a:spcAft>
                <a:spcPts val="0"/>
              </a:spcAft>
              <a:buSzPts val="2000"/>
              <a:buNone/>
              <a:defRPr sz="2000">
                <a:latin typeface="Inconsolata"/>
                <a:ea typeface="Inconsolata"/>
                <a:cs typeface="Inconsolata"/>
                <a:sym typeface="Inconsolata"/>
              </a:defRPr>
            </a:lvl3pPr>
            <a:lvl4pPr lvl="3">
              <a:spcBef>
                <a:spcPts val="0"/>
              </a:spcBef>
              <a:spcAft>
                <a:spcPts val="0"/>
              </a:spcAft>
              <a:buSzPts val="2000"/>
              <a:buNone/>
              <a:defRPr sz="2000">
                <a:latin typeface="Inconsolata"/>
                <a:ea typeface="Inconsolata"/>
                <a:cs typeface="Inconsolata"/>
                <a:sym typeface="Inconsolata"/>
              </a:defRPr>
            </a:lvl4pPr>
            <a:lvl5pPr lvl="4">
              <a:spcBef>
                <a:spcPts val="0"/>
              </a:spcBef>
              <a:spcAft>
                <a:spcPts val="0"/>
              </a:spcAft>
              <a:buSzPts val="2000"/>
              <a:buNone/>
              <a:defRPr sz="2000">
                <a:latin typeface="Inconsolata"/>
                <a:ea typeface="Inconsolata"/>
                <a:cs typeface="Inconsolata"/>
                <a:sym typeface="Inconsolata"/>
              </a:defRPr>
            </a:lvl5pPr>
            <a:lvl6pPr lvl="5">
              <a:spcBef>
                <a:spcPts val="0"/>
              </a:spcBef>
              <a:spcAft>
                <a:spcPts val="0"/>
              </a:spcAft>
              <a:buSzPts val="2000"/>
              <a:buNone/>
              <a:defRPr sz="2000">
                <a:latin typeface="Inconsolata"/>
                <a:ea typeface="Inconsolata"/>
                <a:cs typeface="Inconsolata"/>
                <a:sym typeface="Inconsolata"/>
              </a:defRPr>
            </a:lvl6pPr>
            <a:lvl7pPr lvl="6">
              <a:spcBef>
                <a:spcPts val="0"/>
              </a:spcBef>
              <a:spcAft>
                <a:spcPts val="0"/>
              </a:spcAft>
              <a:buSzPts val="2000"/>
              <a:buNone/>
              <a:defRPr sz="2000">
                <a:latin typeface="Inconsolata"/>
                <a:ea typeface="Inconsolata"/>
                <a:cs typeface="Inconsolata"/>
                <a:sym typeface="Inconsolata"/>
              </a:defRPr>
            </a:lvl7pPr>
            <a:lvl8pPr lvl="7">
              <a:spcBef>
                <a:spcPts val="0"/>
              </a:spcBef>
              <a:spcAft>
                <a:spcPts val="0"/>
              </a:spcAft>
              <a:buSzPts val="2000"/>
              <a:buNone/>
              <a:defRPr sz="2000">
                <a:latin typeface="Inconsolata"/>
                <a:ea typeface="Inconsolata"/>
                <a:cs typeface="Inconsolata"/>
                <a:sym typeface="Inconsolata"/>
              </a:defRPr>
            </a:lvl8pPr>
            <a:lvl9pPr lvl="8">
              <a:spcBef>
                <a:spcPts val="0"/>
              </a:spcBef>
              <a:spcAft>
                <a:spcPts val="0"/>
              </a:spcAft>
              <a:buSzPts val="2000"/>
              <a:buNone/>
              <a:defRPr sz="2000">
                <a:latin typeface="Inconsolata"/>
                <a:ea typeface="Inconsolata"/>
                <a:cs typeface="Inconsolata"/>
                <a:sym typeface="Inconsolata"/>
              </a:defRPr>
            </a:lvl9pPr>
          </a:lstStyle>
          <a:p/>
        </p:txBody>
      </p:sp>
      <p:sp>
        <p:nvSpPr>
          <p:cNvPr id="69" name="Google Shape;69;p15"/>
          <p:cNvSpPr txBox="1"/>
          <p:nvPr>
            <p:ph idx="1" type="subTitle"/>
          </p:nvPr>
        </p:nvSpPr>
        <p:spPr>
          <a:xfrm>
            <a:off x="720000" y="1271775"/>
            <a:ext cx="4775100" cy="19383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2400"/>
              <a:buNone/>
              <a:defRPr sz="26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9">
    <p:spTree>
      <p:nvGrpSpPr>
        <p:cNvPr id="70" name="Shape 70"/>
        <p:cNvGrpSpPr/>
        <p:nvPr/>
      </p:nvGrpSpPr>
      <p:grpSpPr>
        <a:xfrm>
          <a:off x="0" y="0"/>
          <a:ext cx="0" cy="0"/>
          <a:chOff x="0" y="0"/>
          <a:chExt cx="0" cy="0"/>
        </a:xfrm>
      </p:grpSpPr>
      <p:sp>
        <p:nvSpPr>
          <p:cNvPr id="71" name="Google Shape;71;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6"/>
          <p:cNvSpPr txBox="1"/>
          <p:nvPr>
            <p:ph idx="1" type="body"/>
          </p:nvPr>
        </p:nvSpPr>
        <p:spPr>
          <a:xfrm>
            <a:off x="1173475" y="1717731"/>
            <a:ext cx="2983500" cy="26064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Clr>
                <a:schemeClr val="dk2"/>
              </a:buClr>
              <a:buSzPts val="1600"/>
              <a:buChar char="●"/>
              <a:defRPr sz="1600"/>
            </a:lvl1pPr>
            <a:lvl2pPr indent="-330200" lvl="1" marL="914400" rtl="0">
              <a:spcBef>
                <a:spcPts val="0"/>
              </a:spcBef>
              <a:spcAft>
                <a:spcPts val="0"/>
              </a:spcAft>
              <a:buSzPts val="1600"/>
              <a:buChar char="○"/>
              <a:defRPr/>
            </a:lvl2pPr>
            <a:lvl3pPr indent="-330200" lvl="2" marL="1371600" rtl="0">
              <a:spcBef>
                <a:spcPts val="0"/>
              </a:spcBef>
              <a:spcAft>
                <a:spcPts val="0"/>
              </a:spcAft>
              <a:buSzPts val="1600"/>
              <a:buChar char="■"/>
              <a:defRPr/>
            </a:lvl3pPr>
            <a:lvl4pPr indent="-330200" lvl="3" marL="1828800" rtl="0">
              <a:spcBef>
                <a:spcPts val="0"/>
              </a:spcBef>
              <a:spcAft>
                <a:spcPts val="0"/>
              </a:spcAft>
              <a:buSzPts val="1600"/>
              <a:buChar char="●"/>
              <a:defRPr/>
            </a:lvl4pPr>
            <a:lvl5pPr indent="-330200" lvl="4" marL="2286000" rtl="0">
              <a:spcBef>
                <a:spcPts val="0"/>
              </a:spcBef>
              <a:spcAft>
                <a:spcPts val="0"/>
              </a:spcAft>
              <a:buSzPts val="1600"/>
              <a:buChar char="○"/>
              <a:defRPr/>
            </a:lvl5pPr>
            <a:lvl6pPr indent="-330200" lvl="5" marL="2743200" rtl="0">
              <a:spcBef>
                <a:spcPts val="0"/>
              </a:spcBef>
              <a:spcAft>
                <a:spcPts val="0"/>
              </a:spcAft>
              <a:buSzPts val="1600"/>
              <a:buChar char="■"/>
              <a:defRPr/>
            </a:lvl6pPr>
            <a:lvl7pPr indent="-330200" lvl="6" marL="3200400" rtl="0">
              <a:spcBef>
                <a:spcPts val="0"/>
              </a:spcBef>
              <a:spcAft>
                <a:spcPts val="0"/>
              </a:spcAft>
              <a:buSzPts val="1600"/>
              <a:buChar char="●"/>
              <a:defRPr/>
            </a:lvl7pPr>
            <a:lvl8pPr indent="-330200" lvl="7" marL="3657600" rtl="0">
              <a:spcBef>
                <a:spcPts val="0"/>
              </a:spcBef>
              <a:spcAft>
                <a:spcPts val="0"/>
              </a:spcAft>
              <a:buSzPts val="1600"/>
              <a:buChar char="○"/>
              <a:defRPr/>
            </a:lvl8pPr>
            <a:lvl9pPr indent="-330200" lvl="8" marL="4114800" rtl="0">
              <a:spcBef>
                <a:spcPts val="0"/>
              </a:spcBef>
              <a:spcAft>
                <a:spcPts val="0"/>
              </a:spcAft>
              <a:buSzPts val="1600"/>
              <a:buChar char="■"/>
              <a:defRPr/>
            </a:lvl9pPr>
          </a:lstStyle>
          <a:p/>
        </p:txBody>
      </p:sp>
      <p:sp>
        <p:nvSpPr>
          <p:cNvPr id="73" name="Google Shape;73;p16"/>
          <p:cNvSpPr txBox="1"/>
          <p:nvPr>
            <p:ph idx="2" type="body"/>
          </p:nvPr>
        </p:nvSpPr>
        <p:spPr>
          <a:xfrm>
            <a:off x="4987025" y="1717731"/>
            <a:ext cx="2983500" cy="2606400"/>
          </a:xfrm>
          <a:prstGeom prst="rect">
            <a:avLst/>
          </a:prstGeom>
        </p:spPr>
        <p:txBody>
          <a:bodyPr anchorCtr="0" anchor="t" bIns="91425" lIns="91425" spcFirstLastPara="1" rIns="91425" wrap="square" tIns="91425">
            <a:noAutofit/>
          </a:bodyPr>
          <a:lstStyle>
            <a:lvl1pPr indent="-330200" lvl="0" marL="457200" rtl="0">
              <a:spcBef>
                <a:spcPts val="0"/>
              </a:spcBef>
              <a:spcAft>
                <a:spcPts val="0"/>
              </a:spcAft>
              <a:buClr>
                <a:schemeClr val="dk2"/>
              </a:buClr>
              <a:buSzPts val="1600"/>
              <a:buChar char="●"/>
              <a:defRPr sz="1600"/>
            </a:lvl1pPr>
            <a:lvl2pPr indent="-330200" lvl="1" marL="914400" rtl="0">
              <a:spcBef>
                <a:spcPts val="0"/>
              </a:spcBef>
              <a:spcAft>
                <a:spcPts val="0"/>
              </a:spcAft>
              <a:buSzPts val="1600"/>
              <a:buChar char="○"/>
              <a:defRPr/>
            </a:lvl2pPr>
            <a:lvl3pPr indent="-330200" lvl="2" marL="1371600" rtl="0">
              <a:spcBef>
                <a:spcPts val="0"/>
              </a:spcBef>
              <a:spcAft>
                <a:spcPts val="0"/>
              </a:spcAft>
              <a:buSzPts val="1600"/>
              <a:buChar char="■"/>
              <a:defRPr/>
            </a:lvl3pPr>
            <a:lvl4pPr indent="-330200" lvl="3" marL="1828800" rtl="0">
              <a:spcBef>
                <a:spcPts val="0"/>
              </a:spcBef>
              <a:spcAft>
                <a:spcPts val="0"/>
              </a:spcAft>
              <a:buSzPts val="1600"/>
              <a:buChar char="●"/>
              <a:defRPr/>
            </a:lvl4pPr>
            <a:lvl5pPr indent="-330200" lvl="4" marL="2286000" rtl="0">
              <a:spcBef>
                <a:spcPts val="0"/>
              </a:spcBef>
              <a:spcAft>
                <a:spcPts val="0"/>
              </a:spcAft>
              <a:buSzPts val="1600"/>
              <a:buChar char="○"/>
              <a:defRPr/>
            </a:lvl5pPr>
            <a:lvl6pPr indent="-330200" lvl="5" marL="2743200" rtl="0">
              <a:spcBef>
                <a:spcPts val="0"/>
              </a:spcBef>
              <a:spcAft>
                <a:spcPts val="0"/>
              </a:spcAft>
              <a:buSzPts val="1600"/>
              <a:buChar char="■"/>
              <a:defRPr/>
            </a:lvl6pPr>
            <a:lvl7pPr indent="-330200" lvl="6" marL="3200400" rtl="0">
              <a:spcBef>
                <a:spcPts val="0"/>
              </a:spcBef>
              <a:spcAft>
                <a:spcPts val="0"/>
              </a:spcAft>
              <a:buSzPts val="1600"/>
              <a:buChar char="●"/>
              <a:defRPr/>
            </a:lvl7pPr>
            <a:lvl8pPr indent="-330200" lvl="7" marL="3657600" rtl="0">
              <a:spcBef>
                <a:spcPts val="0"/>
              </a:spcBef>
              <a:spcAft>
                <a:spcPts val="0"/>
              </a:spcAft>
              <a:buSzPts val="1600"/>
              <a:buChar char="○"/>
              <a:defRPr/>
            </a:lvl8pPr>
            <a:lvl9pPr indent="-330200" lvl="8" marL="4114800" rtl="0">
              <a:spcBef>
                <a:spcPts val="0"/>
              </a:spcBef>
              <a:spcAft>
                <a:spcPts val="0"/>
              </a:spcAft>
              <a:buSzPts val="16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74" name="Shape 74"/>
        <p:cNvGrpSpPr/>
        <p:nvPr/>
      </p:nvGrpSpPr>
      <p:grpSpPr>
        <a:xfrm>
          <a:off x="0" y="0"/>
          <a:ext cx="0" cy="0"/>
          <a:chOff x="0" y="0"/>
          <a:chExt cx="0" cy="0"/>
        </a:xfrm>
      </p:grpSpPr>
      <p:sp>
        <p:nvSpPr>
          <p:cNvPr id="75" name="Google Shape;75;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6" name="Google Shape;76;p17"/>
          <p:cNvSpPr txBox="1"/>
          <p:nvPr>
            <p:ph idx="2" type="title"/>
          </p:nvPr>
        </p:nvSpPr>
        <p:spPr>
          <a:xfrm>
            <a:off x="720000" y="2683800"/>
            <a:ext cx="21579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700"/>
              <a:buNone/>
              <a:defRPr sz="1900"/>
            </a:lvl1pPr>
            <a:lvl2pPr lvl="1" rtl="0" algn="ctr">
              <a:spcBef>
                <a:spcPts val="0"/>
              </a:spcBef>
              <a:spcAft>
                <a:spcPts val="0"/>
              </a:spcAft>
              <a:buSzPts val="1700"/>
              <a:buNone/>
              <a:defRPr sz="1700"/>
            </a:lvl2pPr>
            <a:lvl3pPr lvl="2" rtl="0" algn="ctr">
              <a:spcBef>
                <a:spcPts val="0"/>
              </a:spcBef>
              <a:spcAft>
                <a:spcPts val="0"/>
              </a:spcAft>
              <a:buSzPts val="1700"/>
              <a:buNone/>
              <a:defRPr sz="1700"/>
            </a:lvl3pPr>
            <a:lvl4pPr lvl="3" rtl="0" algn="ctr">
              <a:spcBef>
                <a:spcPts val="0"/>
              </a:spcBef>
              <a:spcAft>
                <a:spcPts val="0"/>
              </a:spcAft>
              <a:buSzPts val="1700"/>
              <a:buNone/>
              <a:defRPr sz="1700"/>
            </a:lvl4pPr>
            <a:lvl5pPr lvl="4" rtl="0" algn="ctr">
              <a:spcBef>
                <a:spcPts val="0"/>
              </a:spcBef>
              <a:spcAft>
                <a:spcPts val="0"/>
              </a:spcAft>
              <a:buSzPts val="1700"/>
              <a:buNone/>
              <a:defRPr sz="1700"/>
            </a:lvl5pPr>
            <a:lvl6pPr lvl="5" rtl="0" algn="ctr">
              <a:spcBef>
                <a:spcPts val="0"/>
              </a:spcBef>
              <a:spcAft>
                <a:spcPts val="0"/>
              </a:spcAft>
              <a:buSzPts val="1700"/>
              <a:buNone/>
              <a:defRPr sz="1700"/>
            </a:lvl6pPr>
            <a:lvl7pPr lvl="6" rtl="0" algn="ctr">
              <a:spcBef>
                <a:spcPts val="0"/>
              </a:spcBef>
              <a:spcAft>
                <a:spcPts val="0"/>
              </a:spcAft>
              <a:buSzPts val="1700"/>
              <a:buNone/>
              <a:defRPr sz="1700"/>
            </a:lvl7pPr>
            <a:lvl8pPr lvl="7" rtl="0" algn="ctr">
              <a:spcBef>
                <a:spcPts val="0"/>
              </a:spcBef>
              <a:spcAft>
                <a:spcPts val="0"/>
              </a:spcAft>
              <a:buSzPts val="1700"/>
              <a:buNone/>
              <a:defRPr sz="1700"/>
            </a:lvl8pPr>
            <a:lvl9pPr lvl="8" rtl="0" algn="ctr">
              <a:spcBef>
                <a:spcPts val="0"/>
              </a:spcBef>
              <a:spcAft>
                <a:spcPts val="0"/>
              </a:spcAft>
              <a:buSzPts val="1700"/>
              <a:buNone/>
              <a:defRPr sz="1700"/>
            </a:lvl9pPr>
          </a:lstStyle>
          <a:p/>
        </p:txBody>
      </p:sp>
      <p:sp>
        <p:nvSpPr>
          <p:cNvPr id="77" name="Google Shape;77;p17"/>
          <p:cNvSpPr txBox="1"/>
          <p:nvPr>
            <p:ph idx="1" type="subTitle"/>
          </p:nvPr>
        </p:nvSpPr>
        <p:spPr>
          <a:xfrm>
            <a:off x="720000" y="3111966"/>
            <a:ext cx="2157900" cy="828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78" name="Google Shape;78;p17"/>
          <p:cNvSpPr txBox="1"/>
          <p:nvPr>
            <p:ph idx="3" type="title"/>
          </p:nvPr>
        </p:nvSpPr>
        <p:spPr>
          <a:xfrm>
            <a:off x="6266100" y="2683800"/>
            <a:ext cx="21579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700"/>
              <a:buNone/>
              <a:defRPr sz="1900"/>
            </a:lvl1pPr>
            <a:lvl2pPr lvl="1" rtl="0" algn="ctr">
              <a:spcBef>
                <a:spcPts val="0"/>
              </a:spcBef>
              <a:spcAft>
                <a:spcPts val="0"/>
              </a:spcAft>
              <a:buSzPts val="1700"/>
              <a:buNone/>
              <a:defRPr sz="1700"/>
            </a:lvl2pPr>
            <a:lvl3pPr lvl="2" rtl="0" algn="ctr">
              <a:spcBef>
                <a:spcPts val="0"/>
              </a:spcBef>
              <a:spcAft>
                <a:spcPts val="0"/>
              </a:spcAft>
              <a:buSzPts val="1700"/>
              <a:buNone/>
              <a:defRPr sz="1700"/>
            </a:lvl3pPr>
            <a:lvl4pPr lvl="3" rtl="0" algn="ctr">
              <a:spcBef>
                <a:spcPts val="0"/>
              </a:spcBef>
              <a:spcAft>
                <a:spcPts val="0"/>
              </a:spcAft>
              <a:buSzPts val="1700"/>
              <a:buNone/>
              <a:defRPr sz="1700"/>
            </a:lvl4pPr>
            <a:lvl5pPr lvl="4" rtl="0" algn="ctr">
              <a:spcBef>
                <a:spcPts val="0"/>
              </a:spcBef>
              <a:spcAft>
                <a:spcPts val="0"/>
              </a:spcAft>
              <a:buSzPts val="1700"/>
              <a:buNone/>
              <a:defRPr sz="1700"/>
            </a:lvl5pPr>
            <a:lvl6pPr lvl="5" rtl="0" algn="ctr">
              <a:spcBef>
                <a:spcPts val="0"/>
              </a:spcBef>
              <a:spcAft>
                <a:spcPts val="0"/>
              </a:spcAft>
              <a:buSzPts val="1700"/>
              <a:buNone/>
              <a:defRPr sz="1700"/>
            </a:lvl6pPr>
            <a:lvl7pPr lvl="6" rtl="0" algn="ctr">
              <a:spcBef>
                <a:spcPts val="0"/>
              </a:spcBef>
              <a:spcAft>
                <a:spcPts val="0"/>
              </a:spcAft>
              <a:buSzPts val="1700"/>
              <a:buNone/>
              <a:defRPr sz="1700"/>
            </a:lvl7pPr>
            <a:lvl8pPr lvl="7" rtl="0" algn="ctr">
              <a:spcBef>
                <a:spcPts val="0"/>
              </a:spcBef>
              <a:spcAft>
                <a:spcPts val="0"/>
              </a:spcAft>
              <a:buSzPts val="1700"/>
              <a:buNone/>
              <a:defRPr sz="1700"/>
            </a:lvl8pPr>
            <a:lvl9pPr lvl="8" rtl="0" algn="ctr">
              <a:spcBef>
                <a:spcPts val="0"/>
              </a:spcBef>
              <a:spcAft>
                <a:spcPts val="0"/>
              </a:spcAft>
              <a:buSzPts val="1700"/>
              <a:buNone/>
              <a:defRPr sz="1700"/>
            </a:lvl9pPr>
          </a:lstStyle>
          <a:p/>
        </p:txBody>
      </p:sp>
      <p:sp>
        <p:nvSpPr>
          <p:cNvPr id="79" name="Google Shape;79;p17"/>
          <p:cNvSpPr txBox="1"/>
          <p:nvPr>
            <p:ph idx="4" type="subTitle"/>
          </p:nvPr>
        </p:nvSpPr>
        <p:spPr>
          <a:xfrm>
            <a:off x="6266101" y="3111966"/>
            <a:ext cx="2157900" cy="828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80" name="Google Shape;80;p17"/>
          <p:cNvSpPr txBox="1"/>
          <p:nvPr>
            <p:ph idx="5" type="title"/>
          </p:nvPr>
        </p:nvSpPr>
        <p:spPr>
          <a:xfrm>
            <a:off x="3493050" y="2683800"/>
            <a:ext cx="2157900" cy="52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700"/>
              <a:buNone/>
              <a:defRPr sz="1900"/>
            </a:lvl1pPr>
            <a:lvl2pPr lvl="1" rtl="0" algn="ctr">
              <a:spcBef>
                <a:spcPts val="0"/>
              </a:spcBef>
              <a:spcAft>
                <a:spcPts val="0"/>
              </a:spcAft>
              <a:buSzPts val="1700"/>
              <a:buNone/>
              <a:defRPr sz="1700"/>
            </a:lvl2pPr>
            <a:lvl3pPr lvl="2" rtl="0" algn="ctr">
              <a:spcBef>
                <a:spcPts val="0"/>
              </a:spcBef>
              <a:spcAft>
                <a:spcPts val="0"/>
              </a:spcAft>
              <a:buSzPts val="1700"/>
              <a:buNone/>
              <a:defRPr sz="1700"/>
            </a:lvl3pPr>
            <a:lvl4pPr lvl="3" rtl="0" algn="ctr">
              <a:spcBef>
                <a:spcPts val="0"/>
              </a:spcBef>
              <a:spcAft>
                <a:spcPts val="0"/>
              </a:spcAft>
              <a:buSzPts val="1700"/>
              <a:buNone/>
              <a:defRPr sz="1700"/>
            </a:lvl4pPr>
            <a:lvl5pPr lvl="4" rtl="0" algn="ctr">
              <a:spcBef>
                <a:spcPts val="0"/>
              </a:spcBef>
              <a:spcAft>
                <a:spcPts val="0"/>
              </a:spcAft>
              <a:buSzPts val="1700"/>
              <a:buNone/>
              <a:defRPr sz="1700"/>
            </a:lvl5pPr>
            <a:lvl6pPr lvl="5" rtl="0" algn="ctr">
              <a:spcBef>
                <a:spcPts val="0"/>
              </a:spcBef>
              <a:spcAft>
                <a:spcPts val="0"/>
              </a:spcAft>
              <a:buSzPts val="1700"/>
              <a:buNone/>
              <a:defRPr sz="1700"/>
            </a:lvl6pPr>
            <a:lvl7pPr lvl="6" rtl="0" algn="ctr">
              <a:spcBef>
                <a:spcPts val="0"/>
              </a:spcBef>
              <a:spcAft>
                <a:spcPts val="0"/>
              </a:spcAft>
              <a:buSzPts val="1700"/>
              <a:buNone/>
              <a:defRPr sz="1700"/>
            </a:lvl7pPr>
            <a:lvl8pPr lvl="7" rtl="0" algn="ctr">
              <a:spcBef>
                <a:spcPts val="0"/>
              </a:spcBef>
              <a:spcAft>
                <a:spcPts val="0"/>
              </a:spcAft>
              <a:buSzPts val="1700"/>
              <a:buNone/>
              <a:defRPr sz="1700"/>
            </a:lvl8pPr>
            <a:lvl9pPr lvl="8" rtl="0" algn="ctr">
              <a:spcBef>
                <a:spcPts val="0"/>
              </a:spcBef>
              <a:spcAft>
                <a:spcPts val="0"/>
              </a:spcAft>
              <a:buSzPts val="1700"/>
              <a:buNone/>
              <a:defRPr sz="1700"/>
            </a:lvl9pPr>
          </a:lstStyle>
          <a:p/>
        </p:txBody>
      </p:sp>
      <p:sp>
        <p:nvSpPr>
          <p:cNvPr id="81" name="Google Shape;81;p17"/>
          <p:cNvSpPr txBox="1"/>
          <p:nvPr>
            <p:ph idx="6" type="subTitle"/>
          </p:nvPr>
        </p:nvSpPr>
        <p:spPr>
          <a:xfrm>
            <a:off x="3493049" y="3111966"/>
            <a:ext cx="2157900" cy="8289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4_1">
    <p:spTree>
      <p:nvGrpSpPr>
        <p:cNvPr id="82" name="Shape 82"/>
        <p:cNvGrpSpPr/>
        <p:nvPr/>
      </p:nvGrpSpPr>
      <p:grpSpPr>
        <a:xfrm>
          <a:off x="0" y="0"/>
          <a:ext cx="0" cy="0"/>
          <a:chOff x="0" y="0"/>
          <a:chExt cx="0" cy="0"/>
        </a:xfrm>
      </p:grpSpPr>
      <p:sp>
        <p:nvSpPr>
          <p:cNvPr id="83" name="Google Shape;83;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4" name="Google Shape;84;p18"/>
          <p:cNvSpPr txBox="1"/>
          <p:nvPr>
            <p:ph idx="2" type="title"/>
          </p:nvPr>
        </p:nvSpPr>
        <p:spPr>
          <a:xfrm>
            <a:off x="1625475" y="3036225"/>
            <a:ext cx="2157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1700"/>
              <a:buNone/>
              <a:defRPr sz="1900"/>
            </a:lvl1pPr>
            <a:lvl2pPr lvl="1" rtl="0">
              <a:spcBef>
                <a:spcPts val="0"/>
              </a:spcBef>
              <a:spcAft>
                <a:spcPts val="0"/>
              </a:spcAft>
              <a:buSzPts val="1700"/>
              <a:buNone/>
              <a:defRPr sz="1700"/>
            </a:lvl2pPr>
            <a:lvl3pPr lvl="2" rtl="0">
              <a:spcBef>
                <a:spcPts val="0"/>
              </a:spcBef>
              <a:spcAft>
                <a:spcPts val="0"/>
              </a:spcAft>
              <a:buSzPts val="1700"/>
              <a:buNone/>
              <a:defRPr sz="1700"/>
            </a:lvl3pPr>
            <a:lvl4pPr lvl="3" rtl="0">
              <a:spcBef>
                <a:spcPts val="0"/>
              </a:spcBef>
              <a:spcAft>
                <a:spcPts val="0"/>
              </a:spcAft>
              <a:buSzPts val="1700"/>
              <a:buNone/>
              <a:defRPr sz="1700"/>
            </a:lvl4pPr>
            <a:lvl5pPr lvl="4" rtl="0">
              <a:spcBef>
                <a:spcPts val="0"/>
              </a:spcBef>
              <a:spcAft>
                <a:spcPts val="0"/>
              </a:spcAft>
              <a:buSzPts val="1700"/>
              <a:buNone/>
              <a:defRPr sz="1700"/>
            </a:lvl5pPr>
            <a:lvl6pPr lvl="5" rtl="0">
              <a:spcBef>
                <a:spcPts val="0"/>
              </a:spcBef>
              <a:spcAft>
                <a:spcPts val="0"/>
              </a:spcAft>
              <a:buSzPts val="1700"/>
              <a:buNone/>
              <a:defRPr sz="1700"/>
            </a:lvl6pPr>
            <a:lvl7pPr lvl="6" rtl="0">
              <a:spcBef>
                <a:spcPts val="0"/>
              </a:spcBef>
              <a:spcAft>
                <a:spcPts val="0"/>
              </a:spcAft>
              <a:buSzPts val="1700"/>
              <a:buNone/>
              <a:defRPr sz="1700"/>
            </a:lvl7pPr>
            <a:lvl8pPr lvl="7" rtl="0">
              <a:spcBef>
                <a:spcPts val="0"/>
              </a:spcBef>
              <a:spcAft>
                <a:spcPts val="0"/>
              </a:spcAft>
              <a:buSzPts val="1700"/>
              <a:buNone/>
              <a:defRPr sz="1700"/>
            </a:lvl8pPr>
            <a:lvl9pPr lvl="8" rtl="0">
              <a:spcBef>
                <a:spcPts val="0"/>
              </a:spcBef>
              <a:spcAft>
                <a:spcPts val="0"/>
              </a:spcAft>
              <a:buSzPts val="1700"/>
              <a:buNone/>
              <a:defRPr sz="1700"/>
            </a:lvl9pPr>
          </a:lstStyle>
          <a:p/>
        </p:txBody>
      </p:sp>
      <p:sp>
        <p:nvSpPr>
          <p:cNvPr id="85" name="Google Shape;85;p18"/>
          <p:cNvSpPr txBox="1"/>
          <p:nvPr>
            <p:ph idx="1" type="subTitle"/>
          </p:nvPr>
        </p:nvSpPr>
        <p:spPr>
          <a:xfrm>
            <a:off x="1625475" y="3470350"/>
            <a:ext cx="2157900" cy="52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86" name="Google Shape;86;p18"/>
          <p:cNvSpPr txBox="1"/>
          <p:nvPr>
            <p:ph idx="3" type="title"/>
          </p:nvPr>
        </p:nvSpPr>
        <p:spPr>
          <a:xfrm>
            <a:off x="6133300" y="3036225"/>
            <a:ext cx="2157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1700"/>
              <a:buNone/>
              <a:defRPr sz="1900"/>
            </a:lvl1pPr>
            <a:lvl2pPr lvl="1" rtl="0">
              <a:spcBef>
                <a:spcPts val="0"/>
              </a:spcBef>
              <a:spcAft>
                <a:spcPts val="0"/>
              </a:spcAft>
              <a:buSzPts val="1700"/>
              <a:buNone/>
              <a:defRPr sz="1700"/>
            </a:lvl2pPr>
            <a:lvl3pPr lvl="2" rtl="0">
              <a:spcBef>
                <a:spcPts val="0"/>
              </a:spcBef>
              <a:spcAft>
                <a:spcPts val="0"/>
              </a:spcAft>
              <a:buSzPts val="1700"/>
              <a:buNone/>
              <a:defRPr sz="1700"/>
            </a:lvl3pPr>
            <a:lvl4pPr lvl="3" rtl="0">
              <a:spcBef>
                <a:spcPts val="0"/>
              </a:spcBef>
              <a:spcAft>
                <a:spcPts val="0"/>
              </a:spcAft>
              <a:buSzPts val="1700"/>
              <a:buNone/>
              <a:defRPr sz="1700"/>
            </a:lvl4pPr>
            <a:lvl5pPr lvl="4" rtl="0">
              <a:spcBef>
                <a:spcPts val="0"/>
              </a:spcBef>
              <a:spcAft>
                <a:spcPts val="0"/>
              </a:spcAft>
              <a:buSzPts val="1700"/>
              <a:buNone/>
              <a:defRPr sz="1700"/>
            </a:lvl5pPr>
            <a:lvl6pPr lvl="5" rtl="0">
              <a:spcBef>
                <a:spcPts val="0"/>
              </a:spcBef>
              <a:spcAft>
                <a:spcPts val="0"/>
              </a:spcAft>
              <a:buSzPts val="1700"/>
              <a:buNone/>
              <a:defRPr sz="1700"/>
            </a:lvl6pPr>
            <a:lvl7pPr lvl="6" rtl="0">
              <a:spcBef>
                <a:spcPts val="0"/>
              </a:spcBef>
              <a:spcAft>
                <a:spcPts val="0"/>
              </a:spcAft>
              <a:buSzPts val="1700"/>
              <a:buNone/>
              <a:defRPr sz="1700"/>
            </a:lvl7pPr>
            <a:lvl8pPr lvl="7" rtl="0">
              <a:spcBef>
                <a:spcPts val="0"/>
              </a:spcBef>
              <a:spcAft>
                <a:spcPts val="0"/>
              </a:spcAft>
              <a:buSzPts val="1700"/>
              <a:buNone/>
              <a:defRPr sz="1700"/>
            </a:lvl8pPr>
            <a:lvl9pPr lvl="8" rtl="0">
              <a:spcBef>
                <a:spcPts val="0"/>
              </a:spcBef>
              <a:spcAft>
                <a:spcPts val="0"/>
              </a:spcAft>
              <a:buSzPts val="1700"/>
              <a:buNone/>
              <a:defRPr sz="1700"/>
            </a:lvl9pPr>
          </a:lstStyle>
          <a:p/>
        </p:txBody>
      </p:sp>
      <p:sp>
        <p:nvSpPr>
          <p:cNvPr id="87" name="Google Shape;87;p18"/>
          <p:cNvSpPr txBox="1"/>
          <p:nvPr>
            <p:ph idx="4" type="subTitle"/>
          </p:nvPr>
        </p:nvSpPr>
        <p:spPr>
          <a:xfrm>
            <a:off x="6133300" y="3470350"/>
            <a:ext cx="2157900" cy="52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88" name="Google Shape;88;p18"/>
          <p:cNvSpPr txBox="1"/>
          <p:nvPr>
            <p:ph idx="5" type="title"/>
          </p:nvPr>
        </p:nvSpPr>
        <p:spPr>
          <a:xfrm>
            <a:off x="1625475" y="1756663"/>
            <a:ext cx="2157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1700"/>
              <a:buNone/>
              <a:defRPr sz="1900"/>
            </a:lvl1pPr>
            <a:lvl2pPr lvl="1" rtl="0">
              <a:spcBef>
                <a:spcPts val="0"/>
              </a:spcBef>
              <a:spcAft>
                <a:spcPts val="0"/>
              </a:spcAft>
              <a:buSzPts val="1700"/>
              <a:buNone/>
              <a:defRPr sz="1700"/>
            </a:lvl2pPr>
            <a:lvl3pPr lvl="2" rtl="0">
              <a:spcBef>
                <a:spcPts val="0"/>
              </a:spcBef>
              <a:spcAft>
                <a:spcPts val="0"/>
              </a:spcAft>
              <a:buSzPts val="1700"/>
              <a:buNone/>
              <a:defRPr sz="1700"/>
            </a:lvl3pPr>
            <a:lvl4pPr lvl="3" rtl="0">
              <a:spcBef>
                <a:spcPts val="0"/>
              </a:spcBef>
              <a:spcAft>
                <a:spcPts val="0"/>
              </a:spcAft>
              <a:buSzPts val="1700"/>
              <a:buNone/>
              <a:defRPr sz="1700"/>
            </a:lvl4pPr>
            <a:lvl5pPr lvl="4" rtl="0">
              <a:spcBef>
                <a:spcPts val="0"/>
              </a:spcBef>
              <a:spcAft>
                <a:spcPts val="0"/>
              </a:spcAft>
              <a:buSzPts val="1700"/>
              <a:buNone/>
              <a:defRPr sz="1700"/>
            </a:lvl5pPr>
            <a:lvl6pPr lvl="5" rtl="0">
              <a:spcBef>
                <a:spcPts val="0"/>
              </a:spcBef>
              <a:spcAft>
                <a:spcPts val="0"/>
              </a:spcAft>
              <a:buSzPts val="1700"/>
              <a:buNone/>
              <a:defRPr sz="1700"/>
            </a:lvl6pPr>
            <a:lvl7pPr lvl="6" rtl="0">
              <a:spcBef>
                <a:spcPts val="0"/>
              </a:spcBef>
              <a:spcAft>
                <a:spcPts val="0"/>
              </a:spcAft>
              <a:buSzPts val="1700"/>
              <a:buNone/>
              <a:defRPr sz="1700"/>
            </a:lvl7pPr>
            <a:lvl8pPr lvl="7" rtl="0">
              <a:spcBef>
                <a:spcPts val="0"/>
              </a:spcBef>
              <a:spcAft>
                <a:spcPts val="0"/>
              </a:spcAft>
              <a:buSzPts val="1700"/>
              <a:buNone/>
              <a:defRPr sz="1700"/>
            </a:lvl8pPr>
            <a:lvl9pPr lvl="8" rtl="0">
              <a:spcBef>
                <a:spcPts val="0"/>
              </a:spcBef>
              <a:spcAft>
                <a:spcPts val="0"/>
              </a:spcAft>
              <a:buSzPts val="1700"/>
              <a:buNone/>
              <a:defRPr sz="1700"/>
            </a:lvl9pPr>
          </a:lstStyle>
          <a:p/>
        </p:txBody>
      </p:sp>
      <p:sp>
        <p:nvSpPr>
          <p:cNvPr id="89" name="Google Shape;89;p18"/>
          <p:cNvSpPr txBox="1"/>
          <p:nvPr>
            <p:ph idx="6" type="subTitle"/>
          </p:nvPr>
        </p:nvSpPr>
        <p:spPr>
          <a:xfrm>
            <a:off x="1625475" y="2190800"/>
            <a:ext cx="2157900" cy="52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90" name="Google Shape;90;p18"/>
          <p:cNvSpPr txBox="1"/>
          <p:nvPr>
            <p:ph idx="7" type="title"/>
          </p:nvPr>
        </p:nvSpPr>
        <p:spPr>
          <a:xfrm>
            <a:off x="6133300" y="1756663"/>
            <a:ext cx="2157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1700"/>
              <a:buNone/>
              <a:defRPr sz="1900"/>
            </a:lvl1pPr>
            <a:lvl2pPr lvl="1" rtl="0">
              <a:spcBef>
                <a:spcPts val="0"/>
              </a:spcBef>
              <a:spcAft>
                <a:spcPts val="0"/>
              </a:spcAft>
              <a:buSzPts val="1700"/>
              <a:buNone/>
              <a:defRPr sz="1700"/>
            </a:lvl2pPr>
            <a:lvl3pPr lvl="2" rtl="0">
              <a:spcBef>
                <a:spcPts val="0"/>
              </a:spcBef>
              <a:spcAft>
                <a:spcPts val="0"/>
              </a:spcAft>
              <a:buSzPts val="1700"/>
              <a:buNone/>
              <a:defRPr sz="1700"/>
            </a:lvl3pPr>
            <a:lvl4pPr lvl="3" rtl="0">
              <a:spcBef>
                <a:spcPts val="0"/>
              </a:spcBef>
              <a:spcAft>
                <a:spcPts val="0"/>
              </a:spcAft>
              <a:buSzPts val="1700"/>
              <a:buNone/>
              <a:defRPr sz="1700"/>
            </a:lvl4pPr>
            <a:lvl5pPr lvl="4" rtl="0">
              <a:spcBef>
                <a:spcPts val="0"/>
              </a:spcBef>
              <a:spcAft>
                <a:spcPts val="0"/>
              </a:spcAft>
              <a:buSzPts val="1700"/>
              <a:buNone/>
              <a:defRPr sz="1700"/>
            </a:lvl5pPr>
            <a:lvl6pPr lvl="5" rtl="0">
              <a:spcBef>
                <a:spcPts val="0"/>
              </a:spcBef>
              <a:spcAft>
                <a:spcPts val="0"/>
              </a:spcAft>
              <a:buSzPts val="1700"/>
              <a:buNone/>
              <a:defRPr sz="1700"/>
            </a:lvl6pPr>
            <a:lvl7pPr lvl="6" rtl="0">
              <a:spcBef>
                <a:spcPts val="0"/>
              </a:spcBef>
              <a:spcAft>
                <a:spcPts val="0"/>
              </a:spcAft>
              <a:buSzPts val="1700"/>
              <a:buNone/>
              <a:defRPr sz="1700"/>
            </a:lvl7pPr>
            <a:lvl8pPr lvl="7" rtl="0">
              <a:spcBef>
                <a:spcPts val="0"/>
              </a:spcBef>
              <a:spcAft>
                <a:spcPts val="0"/>
              </a:spcAft>
              <a:buSzPts val="1700"/>
              <a:buNone/>
              <a:defRPr sz="1700"/>
            </a:lvl8pPr>
            <a:lvl9pPr lvl="8" rtl="0">
              <a:spcBef>
                <a:spcPts val="0"/>
              </a:spcBef>
              <a:spcAft>
                <a:spcPts val="0"/>
              </a:spcAft>
              <a:buSzPts val="1700"/>
              <a:buNone/>
              <a:defRPr sz="1700"/>
            </a:lvl9pPr>
          </a:lstStyle>
          <a:p/>
        </p:txBody>
      </p:sp>
      <p:sp>
        <p:nvSpPr>
          <p:cNvPr id="91" name="Google Shape;91;p18"/>
          <p:cNvSpPr txBox="1"/>
          <p:nvPr>
            <p:ph idx="8" type="subTitle"/>
          </p:nvPr>
        </p:nvSpPr>
        <p:spPr>
          <a:xfrm>
            <a:off x="6133301" y="2190800"/>
            <a:ext cx="2157900" cy="52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4_1_1">
    <p:spTree>
      <p:nvGrpSpPr>
        <p:cNvPr id="92" name="Shape 92"/>
        <p:cNvGrpSpPr/>
        <p:nvPr/>
      </p:nvGrpSpPr>
      <p:grpSpPr>
        <a:xfrm>
          <a:off x="0" y="0"/>
          <a:ext cx="0" cy="0"/>
          <a:chOff x="0" y="0"/>
          <a:chExt cx="0" cy="0"/>
        </a:xfrm>
      </p:grpSpPr>
      <p:sp>
        <p:nvSpPr>
          <p:cNvPr id="93" name="Google Shape;93;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4" name="Google Shape;94;p19"/>
          <p:cNvSpPr txBox="1"/>
          <p:nvPr>
            <p:ph idx="2" type="title"/>
          </p:nvPr>
        </p:nvSpPr>
        <p:spPr>
          <a:xfrm>
            <a:off x="720000" y="3188625"/>
            <a:ext cx="2157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1700"/>
              <a:buNone/>
              <a:defRPr sz="1900"/>
            </a:lvl1pPr>
            <a:lvl2pPr lvl="1" rtl="0">
              <a:spcBef>
                <a:spcPts val="0"/>
              </a:spcBef>
              <a:spcAft>
                <a:spcPts val="0"/>
              </a:spcAft>
              <a:buSzPts val="1700"/>
              <a:buNone/>
              <a:defRPr sz="1700"/>
            </a:lvl2pPr>
            <a:lvl3pPr lvl="2" rtl="0">
              <a:spcBef>
                <a:spcPts val="0"/>
              </a:spcBef>
              <a:spcAft>
                <a:spcPts val="0"/>
              </a:spcAft>
              <a:buSzPts val="1700"/>
              <a:buNone/>
              <a:defRPr sz="1700"/>
            </a:lvl3pPr>
            <a:lvl4pPr lvl="3" rtl="0">
              <a:spcBef>
                <a:spcPts val="0"/>
              </a:spcBef>
              <a:spcAft>
                <a:spcPts val="0"/>
              </a:spcAft>
              <a:buSzPts val="1700"/>
              <a:buNone/>
              <a:defRPr sz="1700"/>
            </a:lvl4pPr>
            <a:lvl5pPr lvl="4" rtl="0">
              <a:spcBef>
                <a:spcPts val="0"/>
              </a:spcBef>
              <a:spcAft>
                <a:spcPts val="0"/>
              </a:spcAft>
              <a:buSzPts val="1700"/>
              <a:buNone/>
              <a:defRPr sz="1700"/>
            </a:lvl5pPr>
            <a:lvl6pPr lvl="5" rtl="0">
              <a:spcBef>
                <a:spcPts val="0"/>
              </a:spcBef>
              <a:spcAft>
                <a:spcPts val="0"/>
              </a:spcAft>
              <a:buSzPts val="1700"/>
              <a:buNone/>
              <a:defRPr sz="1700"/>
            </a:lvl6pPr>
            <a:lvl7pPr lvl="6" rtl="0">
              <a:spcBef>
                <a:spcPts val="0"/>
              </a:spcBef>
              <a:spcAft>
                <a:spcPts val="0"/>
              </a:spcAft>
              <a:buSzPts val="1700"/>
              <a:buNone/>
              <a:defRPr sz="1700"/>
            </a:lvl7pPr>
            <a:lvl8pPr lvl="7" rtl="0">
              <a:spcBef>
                <a:spcPts val="0"/>
              </a:spcBef>
              <a:spcAft>
                <a:spcPts val="0"/>
              </a:spcAft>
              <a:buSzPts val="1700"/>
              <a:buNone/>
              <a:defRPr sz="1700"/>
            </a:lvl8pPr>
            <a:lvl9pPr lvl="8" rtl="0">
              <a:spcBef>
                <a:spcPts val="0"/>
              </a:spcBef>
              <a:spcAft>
                <a:spcPts val="0"/>
              </a:spcAft>
              <a:buSzPts val="1700"/>
              <a:buNone/>
              <a:defRPr sz="1700"/>
            </a:lvl9pPr>
          </a:lstStyle>
          <a:p/>
        </p:txBody>
      </p:sp>
      <p:sp>
        <p:nvSpPr>
          <p:cNvPr id="95" name="Google Shape;95;p19"/>
          <p:cNvSpPr txBox="1"/>
          <p:nvPr>
            <p:ph idx="1" type="subTitle"/>
          </p:nvPr>
        </p:nvSpPr>
        <p:spPr>
          <a:xfrm>
            <a:off x="720000" y="3622750"/>
            <a:ext cx="2157900" cy="52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96" name="Google Shape;96;p19"/>
          <p:cNvSpPr txBox="1"/>
          <p:nvPr>
            <p:ph idx="3" type="title"/>
          </p:nvPr>
        </p:nvSpPr>
        <p:spPr>
          <a:xfrm>
            <a:off x="6266100" y="3188625"/>
            <a:ext cx="2157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1700"/>
              <a:buNone/>
              <a:defRPr sz="1900"/>
            </a:lvl1pPr>
            <a:lvl2pPr lvl="1" rtl="0">
              <a:spcBef>
                <a:spcPts val="0"/>
              </a:spcBef>
              <a:spcAft>
                <a:spcPts val="0"/>
              </a:spcAft>
              <a:buSzPts val="1700"/>
              <a:buNone/>
              <a:defRPr sz="1700"/>
            </a:lvl2pPr>
            <a:lvl3pPr lvl="2" rtl="0">
              <a:spcBef>
                <a:spcPts val="0"/>
              </a:spcBef>
              <a:spcAft>
                <a:spcPts val="0"/>
              </a:spcAft>
              <a:buSzPts val="1700"/>
              <a:buNone/>
              <a:defRPr sz="1700"/>
            </a:lvl3pPr>
            <a:lvl4pPr lvl="3" rtl="0">
              <a:spcBef>
                <a:spcPts val="0"/>
              </a:spcBef>
              <a:spcAft>
                <a:spcPts val="0"/>
              </a:spcAft>
              <a:buSzPts val="1700"/>
              <a:buNone/>
              <a:defRPr sz="1700"/>
            </a:lvl4pPr>
            <a:lvl5pPr lvl="4" rtl="0">
              <a:spcBef>
                <a:spcPts val="0"/>
              </a:spcBef>
              <a:spcAft>
                <a:spcPts val="0"/>
              </a:spcAft>
              <a:buSzPts val="1700"/>
              <a:buNone/>
              <a:defRPr sz="1700"/>
            </a:lvl5pPr>
            <a:lvl6pPr lvl="5" rtl="0">
              <a:spcBef>
                <a:spcPts val="0"/>
              </a:spcBef>
              <a:spcAft>
                <a:spcPts val="0"/>
              </a:spcAft>
              <a:buSzPts val="1700"/>
              <a:buNone/>
              <a:defRPr sz="1700"/>
            </a:lvl6pPr>
            <a:lvl7pPr lvl="6" rtl="0">
              <a:spcBef>
                <a:spcPts val="0"/>
              </a:spcBef>
              <a:spcAft>
                <a:spcPts val="0"/>
              </a:spcAft>
              <a:buSzPts val="1700"/>
              <a:buNone/>
              <a:defRPr sz="1700"/>
            </a:lvl7pPr>
            <a:lvl8pPr lvl="7" rtl="0">
              <a:spcBef>
                <a:spcPts val="0"/>
              </a:spcBef>
              <a:spcAft>
                <a:spcPts val="0"/>
              </a:spcAft>
              <a:buSzPts val="1700"/>
              <a:buNone/>
              <a:defRPr sz="1700"/>
            </a:lvl8pPr>
            <a:lvl9pPr lvl="8" rtl="0">
              <a:spcBef>
                <a:spcPts val="0"/>
              </a:spcBef>
              <a:spcAft>
                <a:spcPts val="0"/>
              </a:spcAft>
              <a:buSzPts val="1700"/>
              <a:buNone/>
              <a:defRPr sz="1700"/>
            </a:lvl9pPr>
          </a:lstStyle>
          <a:p/>
        </p:txBody>
      </p:sp>
      <p:sp>
        <p:nvSpPr>
          <p:cNvPr id="97" name="Google Shape;97;p19"/>
          <p:cNvSpPr txBox="1"/>
          <p:nvPr>
            <p:ph idx="4" type="subTitle"/>
          </p:nvPr>
        </p:nvSpPr>
        <p:spPr>
          <a:xfrm>
            <a:off x="6266100" y="3622750"/>
            <a:ext cx="2157900" cy="52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800"/>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98" name="Google Shape;98;p19"/>
          <p:cNvSpPr txBox="1"/>
          <p:nvPr>
            <p:ph idx="5" type="title"/>
          </p:nvPr>
        </p:nvSpPr>
        <p:spPr>
          <a:xfrm>
            <a:off x="720000" y="1756663"/>
            <a:ext cx="2157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1700"/>
              <a:buNone/>
              <a:defRPr sz="1900"/>
            </a:lvl1pPr>
            <a:lvl2pPr lvl="1" rtl="0">
              <a:spcBef>
                <a:spcPts val="0"/>
              </a:spcBef>
              <a:spcAft>
                <a:spcPts val="0"/>
              </a:spcAft>
              <a:buSzPts val="1700"/>
              <a:buNone/>
              <a:defRPr sz="1700"/>
            </a:lvl2pPr>
            <a:lvl3pPr lvl="2" rtl="0">
              <a:spcBef>
                <a:spcPts val="0"/>
              </a:spcBef>
              <a:spcAft>
                <a:spcPts val="0"/>
              </a:spcAft>
              <a:buSzPts val="1700"/>
              <a:buNone/>
              <a:defRPr sz="1700"/>
            </a:lvl3pPr>
            <a:lvl4pPr lvl="3" rtl="0">
              <a:spcBef>
                <a:spcPts val="0"/>
              </a:spcBef>
              <a:spcAft>
                <a:spcPts val="0"/>
              </a:spcAft>
              <a:buSzPts val="1700"/>
              <a:buNone/>
              <a:defRPr sz="1700"/>
            </a:lvl4pPr>
            <a:lvl5pPr lvl="4" rtl="0">
              <a:spcBef>
                <a:spcPts val="0"/>
              </a:spcBef>
              <a:spcAft>
                <a:spcPts val="0"/>
              </a:spcAft>
              <a:buSzPts val="1700"/>
              <a:buNone/>
              <a:defRPr sz="1700"/>
            </a:lvl5pPr>
            <a:lvl6pPr lvl="5" rtl="0">
              <a:spcBef>
                <a:spcPts val="0"/>
              </a:spcBef>
              <a:spcAft>
                <a:spcPts val="0"/>
              </a:spcAft>
              <a:buSzPts val="1700"/>
              <a:buNone/>
              <a:defRPr sz="1700"/>
            </a:lvl6pPr>
            <a:lvl7pPr lvl="6" rtl="0">
              <a:spcBef>
                <a:spcPts val="0"/>
              </a:spcBef>
              <a:spcAft>
                <a:spcPts val="0"/>
              </a:spcAft>
              <a:buSzPts val="1700"/>
              <a:buNone/>
              <a:defRPr sz="1700"/>
            </a:lvl7pPr>
            <a:lvl8pPr lvl="7" rtl="0">
              <a:spcBef>
                <a:spcPts val="0"/>
              </a:spcBef>
              <a:spcAft>
                <a:spcPts val="0"/>
              </a:spcAft>
              <a:buSzPts val="1700"/>
              <a:buNone/>
              <a:defRPr sz="1700"/>
            </a:lvl8pPr>
            <a:lvl9pPr lvl="8" rtl="0">
              <a:spcBef>
                <a:spcPts val="0"/>
              </a:spcBef>
              <a:spcAft>
                <a:spcPts val="0"/>
              </a:spcAft>
              <a:buSzPts val="1700"/>
              <a:buNone/>
              <a:defRPr sz="1700"/>
            </a:lvl9pPr>
          </a:lstStyle>
          <a:p/>
        </p:txBody>
      </p:sp>
      <p:sp>
        <p:nvSpPr>
          <p:cNvPr id="99" name="Google Shape;99;p19"/>
          <p:cNvSpPr txBox="1"/>
          <p:nvPr>
            <p:ph idx="6" type="subTitle"/>
          </p:nvPr>
        </p:nvSpPr>
        <p:spPr>
          <a:xfrm>
            <a:off x="720000" y="2190800"/>
            <a:ext cx="2157900" cy="52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100" name="Google Shape;100;p19"/>
          <p:cNvSpPr txBox="1"/>
          <p:nvPr>
            <p:ph idx="7" type="title"/>
          </p:nvPr>
        </p:nvSpPr>
        <p:spPr>
          <a:xfrm>
            <a:off x="6266100" y="1756663"/>
            <a:ext cx="2157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1700"/>
              <a:buNone/>
              <a:defRPr sz="1900"/>
            </a:lvl1pPr>
            <a:lvl2pPr lvl="1" rtl="0">
              <a:spcBef>
                <a:spcPts val="0"/>
              </a:spcBef>
              <a:spcAft>
                <a:spcPts val="0"/>
              </a:spcAft>
              <a:buSzPts val="1700"/>
              <a:buNone/>
              <a:defRPr sz="1700"/>
            </a:lvl2pPr>
            <a:lvl3pPr lvl="2" rtl="0">
              <a:spcBef>
                <a:spcPts val="0"/>
              </a:spcBef>
              <a:spcAft>
                <a:spcPts val="0"/>
              </a:spcAft>
              <a:buSzPts val="1700"/>
              <a:buNone/>
              <a:defRPr sz="1700"/>
            </a:lvl3pPr>
            <a:lvl4pPr lvl="3" rtl="0">
              <a:spcBef>
                <a:spcPts val="0"/>
              </a:spcBef>
              <a:spcAft>
                <a:spcPts val="0"/>
              </a:spcAft>
              <a:buSzPts val="1700"/>
              <a:buNone/>
              <a:defRPr sz="1700"/>
            </a:lvl4pPr>
            <a:lvl5pPr lvl="4" rtl="0">
              <a:spcBef>
                <a:spcPts val="0"/>
              </a:spcBef>
              <a:spcAft>
                <a:spcPts val="0"/>
              </a:spcAft>
              <a:buSzPts val="1700"/>
              <a:buNone/>
              <a:defRPr sz="1700"/>
            </a:lvl5pPr>
            <a:lvl6pPr lvl="5" rtl="0">
              <a:spcBef>
                <a:spcPts val="0"/>
              </a:spcBef>
              <a:spcAft>
                <a:spcPts val="0"/>
              </a:spcAft>
              <a:buSzPts val="1700"/>
              <a:buNone/>
              <a:defRPr sz="1700"/>
            </a:lvl6pPr>
            <a:lvl7pPr lvl="6" rtl="0">
              <a:spcBef>
                <a:spcPts val="0"/>
              </a:spcBef>
              <a:spcAft>
                <a:spcPts val="0"/>
              </a:spcAft>
              <a:buSzPts val="1700"/>
              <a:buNone/>
              <a:defRPr sz="1700"/>
            </a:lvl7pPr>
            <a:lvl8pPr lvl="7" rtl="0">
              <a:spcBef>
                <a:spcPts val="0"/>
              </a:spcBef>
              <a:spcAft>
                <a:spcPts val="0"/>
              </a:spcAft>
              <a:buSzPts val="1700"/>
              <a:buNone/>
              <a:defRPr sz="1700"/>
            </a:lvl8pPr>
            <a:lvl9pPr lvl="8" rtl="0">
              <a:spcBef>
                <a:spcPts val="0"/>
              </a:spcBef>
              <a:spcAft>
                <a:spcPts val="0"/>
              </a:spcAft>
              <a:buSzPts val="1700"/>
              <a:buNone/>
              <a:defRPr sz="1700"/>
            </a:lvl9pPr>
          </a:lstStyle>
          <a:p/>
        </p:txBody>
      </p:sp>
      <p:sp>
        <p:nvSpPr>
          <p:cNvPr id="101" name="Google Shape;101;p19"/>
          <p:cNvSpPr txBox="1"/>
          <p:nvPr>
            <p:ph idx="8" type="subTitle"/>
          </p:nvPr>
        </p:nvSpPr>
        <p:spPr>
          <a:xfrm>
            <a:off x="6266101" y="2190800"/>
            <a:ext cx="2157900" cy="52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102" name="Google Shape;102;p19"/>
          <p:cNvSpPr txBox="1"/>
          <p:nvPr>
            <p:ph idx="9" type="title"/>
          </p:nvPr>
        </p:nvSpPr>
        <p:spPr>
          <a:xfrm>
            <a:off x="3493050" y="3188625"/>
            <a:ext cx="2157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1700"/>
              <a:buNone/>
              <a:defRPr sz="1900"/>
            </a:lvl1pPr>
            <a:lvl2pPr lvl="1" rtl="0">
              <a:spcBef>
                <a:spcPts val="0"/>
              </a:spcBef>
              <a:spcAft>
                <a:spcPts val="0"/>
              </a:spcAft>
              <a:buSzPts val="1700"/>
              <a:buNone/>
              <a:defRPr sz="1700"/>
            </a:lvl2pPr>
            <a:lvl3pPr lvl="2" rtl="0">
              <a:spcBef>
                <a:spcPts val="0"/>
              </a:spcBef>
              <a:spcAft>
                <a:spcPts val="0"/>
              </a:spcAft>
              <a:buSzPts val="1700"/>
              <a:buNone/>
              <a:defRPr sz="1700"/>
            </a:lvl3pPr>
            <a:lvl4pPr lvl="3" rtl="0">
              <a:spcBef>
                <a:spcPts val="0"/>
              </a:spcBef>
              <a:spcAft>
                <a:spcPts val="0"/>
              </a:spcAft>
              <a:buSzPts val="1700"/>
              <a:buNone/>
              <a:defRPr sz="1700"/>
            </a:lvl4pPr>
            <a:lvl5pPr lvl="4" rtl="0">
              <a:spcBef>
                <a:spcPts val="0"/>
              </a:spcBef>
              <a:spcAft>
                <a:spcPts val="0"/>
              </a:spcAft>
              <a:buSzPts val="1700"/>
              <a:buNone/>
              <a:defRPr sz="1700"/>
            </a:lvl5pPr>
            <a:lvl6pPr lvl="5" rtl="0">
              <a:spcBef>
                <a:spcPts val="0"/>
              </a:spcBef>
              <a:spcAft>
                <a:spcPts val="0"/>
              </a:spcAft>
              <a:buSzPts val="1700"/>
              <a:buNone/>
              <a:defRPr sz="1700"/>
            </a:lvl6pPr>
            <a:lvl7pPr lvl="6" rtl="0">
              <a:spcBef>
                <a:spcPts val="0"/>
              </a:spcBef>
              <a:spcAft>
                <a:spcPts val="0"/>
              </a:spcAft>
              <a:buSzPts val="1700"/>
              <a:buNone/>
              <a:defRPr sz="1700"/>
            </a:lvl7pPr>
            <a:lvl8pPr lvl="7" rtl="0">
              <a:spcBef>
                <a:spcPts val="0"/>
              </a:spcBef>
              <a:spcAft>
                <a:spcPts val="0"/>
              </a:spcAft>
              <a:buSzPts val="1700"/>
              <a:buNone/>
              <a:defRPr sz="1700"/>
            </a:lvl8pPr>
            <a:lvl9pPr lvl="8" rtl="0">
              <a:spcBef>
                <a:spcPts val="0"/>
              </a:spcBef>
              <a:spcAft>
                <a:spcPts val="0"/>
              </a:spcAft>
              <a:buSzPts val="1700"/>
              <a:buNone/>
              <a:defRPr sz="1700"/>
            </a:lvl9pPr>
          </a:lstStyle>
          <a:p/>
        </p:txBody>
      </p:sp>
      <p:sp>
        <p:nvSpPr>
          <p:cNvPr id="103" name="Google Shape;103;p19"/>
          <p:cNvSpPr txBox="1"/>
          <p:nvPr>
            <p:ph idx="13" type="subTitle"/>
          </p:nvPr>
        </p:nvSpPr>
        <p:spPr>
          <a:xfrm>
            <a:off x="3493050" y="3622750"/>
            <a:ext cx="2157900" cy="52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104" name="Google Shape;104;p19"/>
          <p:cNvSpPr txBox="1"/>
          <p:nvPr>
            <p:ph idx="14" type="title"/>
          </p:nvPr>
        </p:nvSpPr>
        <p:spPr>
          <a:xfrm>
            <a:off x="3493050" y="1756663"/>
            <a:ext cx="21579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1700"/>
              <a:buNone/>
              <a:defRPr sz="1900"/>
            </a:lvl1pPr>
            <a:lvl2pPr lvl="1" rtl="0">
              <a:spcBef>
                <a:spcPts val="0"/>
              </a:spcBef>
              <a:spcAft>
                <a:spcPts val="0"/>
              </a:spcAft>
              <a:buSzPts val="1700"/>
              <a:buNone/>
              <a:defRPr sz="1700"/>
            </a:lvl2pPr>
            <a:lvl3pPr lvl="2" rtl="0">
              <a:spcBef>
                <a:spcPts val="0"/>
              </a:spcBef>
              <a:spcAft>
                <a:spcPts val="0"/>
              </a:spcAft>
              <a:buSzPts val="1700"/>
              <a:buNone/>
              <a:defRPr sz="1700"/>
            </a:lvl3pPr>
            <a:lvl4pPr lvl="3" rtl="0">
              <a:spcBef>
                <a:spcPts val="0"/>
              </a:spcBef>
              <a:spcAft>
                <a:spcPts val="0"/>
              </a:spcAft>
              <a:buSzPts val="1700"/>
              <a:buNone/>
              <a:defRPr sz="1700"/>
            </a:lvl4pPr>
            <a:lvl5pPr lvl="4" rtl="0">
              <a:spcBef>
                <a:spcPts val="0"/>
              </a:spcBef>
              <a:spcAft>
                <a:spcPts val="0"/>
              </a:spcAft>
              <a:buSzPts val="1700"/>
              <a:buNone/>
              <a:defRPr sz="1700"/>
            </a:lvl5pPr>
            <a:lvl6pPr lvl="5" rtl="0">
              <a:spcBef>
                <a:spcPts val="0"/>
              </a:spcBef>
              <a:spcAft>
                <a:spcPts val="0"/>
              </a:spcAft>
              <a:buSzPts val="1700"/>
              <a:buNone/>
              <a:defRPr sz="1700"/>
            </a:lvl6pPr>
            <a:lvl7pPr lvl="6" rtl="0">
              <a:spcBef>
                <a:spcPts val="0"/>
              </a:spcBef>
              <a:spcAft>
                <a:spcPts val="0"/>
              </a:spcAft>
              <a:buSzPts val="1700"/>
              <a:buNone/>
              <a:defRPr sz="1700"/>
            </a:lvl7pPr>
            <a:lvl8pPr lvl="7" rtl="0">
              <a:spcBef>
                <a:spcPts val="0"/>
              </a:spcBef>
              <a:spcAft>
                <a:spcPts val="0"/>
              </a:spcAft>
              <a:buSzPts val="1700"/>
              <a:buNone/>
              <a:defRPr sz="1700"/>
            </a:lvl8pPr>
            <a:lvl9pPr lvl="8" rtl="0">
              <a:spcBef>
                <a:spcPts val="0"/>
              </a:spcBef>
              <a:spcAft>
                <a:spcPts val="0"/>
              </a:spcAft>
              <a:buSzPts val="1700"/>
              <a:buNone/>
              <a:defRPr sz="1700"/>
            </a:lvl9pPr>
          </a:lstStyle>
          <a:p/>
        </p:txBody>
      </p:sp>
      <p:sp>
        <p:nvSpPr>
          <p:cNvPr id="105" name="Google Shape;105;p19"/>
          <p:cNvSpPr txBox="1"/>
          <p:nvPr>
            <p:ph idx="15" type="subTitle"/>
          </p:nvPr>
        </p:nvSpPr>
        <p:spPr>
          <a:xfrm>
            <a:off x="3493050" y="2190800"/>
            <a:ext cx="2157900" cy="527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6">
    <p:spTree>
      <p:nvGrpSpPr>
        <p:cNvPr id="106" name="Shape 106"/>
        <p:cNvGrpSpPr/>
        <p:nvPr/>
      </p:nvGrpSpPr>
      <p:grpSpPr>
        <a:xfrm>
          <a:off x="0" y="0"/>
          <a:ext cx="0" cy="0"/>
          <a:chOff x="0" y="0"/>
          <a:chExt cx="0" cy="0"/>
        </a:xfrm>
      </p:grpSpPr>
      <p:sp>
        <p:nvSpPr>
          <p:cNvPr id="107" name="Google Shape;107;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3"/>
          <p:cNvSpPr txBox="1"/>
          <p:nvPr>
            <p:ph type="title"/>
          </p:nvPr>
        </p:nvSpPr>
        <p:spPr>
          <a:xfrm>
            <a:off x="5649900" y="1395650"/>
            <a:ext cx="2774100" cy="1575300"/>
          </a:xfrm>
          <a:prstGeom prst="rect">
            <a:avLst/>
          </a:prstGeom>
        </p:spPr>
        <p:txBody>
          <a:bodyPr anchorCtr="0" anchor="ctr" bIns="91425" lIns="91425" spcFirstLastPara="1" rIns="91425" wrap="square" tIns="91425">
            <a:noAutofit/>
          </a:bodyPr>
          <a:lstStyle>
            <a:lvl1pPr lvl="0" algn="r">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 name="Google Shape;14;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15" name="Google Shape;15;p3"/>
          <p:cNvSpPr txBox="1"/>
          <p:nvPr>
            <p:ph hasCustomPrompt="1" idx="2" type="title"/>
          </p:nvPr>
        </p:nvSpPr>
        <p:spPr>
          <a:xfrm>
            <a:off x="3780000" y="1807926"/>
            <a:ext cx="1584000" cy="1131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12000"/>
              <a:buNone/>
              <a:defRPr sz="8000">
                <a:solidFill>
                  <a:schemeClr val="l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6" name="Google Shape;16;p3"/>
          <p:cNvSpPr txBox="1"/>
          <p:nvPr>
            <p:ph idx="1" type="subTitle"/>
          </p:nvPr>
        </p:nvSpPr>
        <p:spPr>
          <a:xfrm>
            <a:off x="5168075" y="3260525"/>
            <a:ext cx="3255900" cy="730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5">
    <p:spTree>
      <p:nvGrpSpPr>
        <p:cNvPr id="108" name="Shape 108"/>
        <p:cNvGrpSpPr/>
        <p:nvPr/>
      </p:nvGrpSpPr>
      <p:grpSpPr>
        <a:xfrm>
          <a:off x="0" y="0"/>
          <a:ext cx="0" cy="0"/>
          <a:chOff x="0" y="0"/>
          <a:chExt cx="0" cy="0"/>
        </a:xfrm>
      </p:grpSpPr>
      <p:sp>
        <p:nvSpPr>
          <p:cNvPr id="109" name="Google Shape;109;p21"/>
          <p:cNvSpPr txBox="1"/>
          <p:nvPr>
            <p:ph type="title"/>
          </p:nvPr>
        </p:nvSpPr>
        <p:spPr>
          <a:xfrm>
            <a:off x="720000" y="352725"/>
            <a:ext cx="4041600" cy="1027500"/>
          </a:xfrm>
          <a:prstGeom prst="rect">
            <a:avLst/>
          </a:prstGeom>
        </p:spPr>
        <p:txBody>
          <a:bodyPr anchorCtr="0" anchor="t" bIns="91425" lIns="91425" spcFirstLastPara="1" rIns="91425" wrap="square" tIns="91425">
            <a:noAutofit/>
          </a:bodyPr>
          <a:lstStyle>
            <a:lvl1pPr lvl="0" rtl="0">
              <a:spcBef>
                <a:spcPts val="0"/>
              </a:spcBef>
              <a:spcAft>
                <a:spcPts val="0"/>
              </a:spcAft>
              <a:buSzPts val="7500"/>
              <a:buNone/>
              <a:defRPr sz="6000"/>
            </a:lvl1pPr>
            <a:lvl2pPr lvl="1" rtl="0" algn="ctr">
              <a:spcBef>
                <a:spcPts val="0"/>
              </a:spcBef>
              <a:spcAft>
                <a:spcPts val="0"/>
              </a:spcAft>
              <a:buSzPts val="7500"/>
              <a:buNone/>
              <a:defRPr sz="7500">
                <a:latin typeface="Roboto Condensed"/>
                <a:ea typeface="Roboto Condensed"/>
                <a:cs typeface="Roboto Condensed"/>
                <a:sym typeface="Roboto Condensed"/>
              </a:defRPr>
            </a:lvl2pPr>
            <a:lvl3pPr lvl="2" rtl="0" algn="ctr">
              <a:spcBef>
                <a:spcPts val="0"/>
              </a:spcBef>
              <a:spcAft>
                <a:spcPts val="0"/>
              </a:spcAft>
              <a:buSzPts val="7500"/>
              <a:buNone/>
              <a:defRPr sz="7500">
                <a:latin typeface="Roboto Condensed"/>
                <a:ea typeface="Roboto Condensed"/>
                <a:cs typeface="Roboto Condensed"/>
                <a:sym typeface="Roboto Condensed"/>
              </a:defRPr>
            </a:lvl3pPr>
            <a:lvl4pPr lvl="3" rtl="0" algn="ctr">
              <a:spcBef>
                <a:spcPts val="0"/>
              </a:spcBef>
              <a:spcAft>
                <a:spcPts val="0"/>
              </a:spcAft>
              <a:buSzPts val="7500"/>
              <a:buNone/>
              <a:defRPr sz="7500">
                <a:latin typeface="Roboto Condensed"/>
                <a:ea typeface="Roboto Condensed"/>
                <a:cs typeface="Roboto Condensed"/>
                <a:sym typeface="Roboto Condensed"/>
              </a:defRPr>
            </a:lvl4pPr>
            <a:lvl5pPr lvl="4" rtl="0" algn="ctr">
              <a:spcBef>
                <a:spcPts val="0"/>
              </a:spcBef>
              <a:spcAft>
                <a:spcPts val="0"/>
              </a:spcAft>
              <a:buSzPts val="7500"/>
              <a:buNone/>
              <a:defRPr sz="7500">
                <a:latin typeface="Roboto Condensed"/>
                <a:ea typeface="Roboto Condensed"/>
                <a:cs typeface="Roboto Condensed"/>
                <a:sym typeface="Roboto Condensed"/>
              </a:defRPr>
            </a:lvl5pPr>
            <a:lvl6pPr lvl="5" rtl="0" algn="ctr">
              <a:spcBef>
                <a:spcPts val="0"/>
              </a:spcBef>
              <a:spcAft>
                <a:spcPts val="0"/>
              </a:spcAft>
              <a:buSzPts val="7500"/>
              <a:buNone/>
              <a:defRPr sz="7500">
                <a:latin typeface="Roboto Condensed"/>
                <a:ea typeface="Roboto Condensed"/>
                <a:cs typeface="Roboto Condensed"/>
                <a:sym typeface="Roboto Condensed"/>
              </a:defRPr>
            </a:lvl6pPr>
            <a:lvl7pPr lvl="6" rtl="0" algn="ctr">
              <a:spcBef>
                <a:spcPts val="0"/>
              </a:spcBef>
              <a:spcAft>
                <a:spcPts val="0"/>
              </a:spcAft>
              <a:buSzPts val="7500"/>
              <a:buNone/>
              <a:defRPr sz="7500">
                <a:latin typeface="Roboto Condensed"/>
                <a:ea typeface="Roboto Condensed"/>
                <a:cs typeface="Roboto Condensed"/>
                <a:sym typeface="Roboto Condensed"/>
              </a:defRPr>
            </a:lvl7pPr>
            <a:lvl8pPr lvl="7" rtl="0" algn="ctr">
              <a:spcBef>
                <a:spcPts val="0"/>
              </a:spcBef>
              <a:spcAft>
                <a:spcPts val="0"/>
              </a:spcAft>
              <a:buSzPts val="7500"/>
              <a:buNone/>
              <a:defRPr sz="7500">
                <a:latin typeface="Roboto Condensed"/>
                <a:ea typeface="Roboto Condensed"/>
                <a:cs typeface="Roboto Condensed"/>
                <a:sym typeface="Roboto Condensed"/>
              </a:defRPr>
            </a:lvl8pPr>
            <a:lvl9pPr lvl="8" rtl="0" algn="ctr">
              <a:spcBef>
                <a:spcPts val="0"/>
              </a:spcBef>
              <a:spcAft>
                <a:spcPts val="0"/>
              </a:spcAft>
              <a:buSzPts val="7500"/>
              <a:buNone/>
              <a:defRPr sz="7500">
                <a:latin typeface="Roboto Condensed"/>
                <a:ea typeface="Roboto Condensed"/>
                <a:cs typeface="Roboto Condensed"/>
                <a:sym typeface="Roboto Condensed"/>
              </a:defRPr>
            </a:lvl9pPr>
          </a:lstStyle>
          <a:p/>
        </p:txBody>
      </p:sp>
      <p:sp>
        <p:nvSpPr>
          <p:cNvPr id="110" name="Google Shape;110;p21"/>
          <p:cNvSpPr txBox="1"/>
          <p:nvPr>
            <p:ph idx="1" type="subTitle"/>
          </p:nvPr>
        </p:nvSpPr>
        <p:spPr>
          <a:xfrm>
            <a:off x="720000" y="1586248"/>
            <a:ext cx="3465600" cy="1027500"/>
          </a:xfrm>
          <a:prstGeom prst="rect">
            <a:avLst/>
          </a:prstGeom>
          <a:noFill/>
        </p:spPr>
        <p:txBody>
          <a:bodyPr anchorCtr="0" anchor="ctr" bIns="91425" lIns="91425" spcFirstLastPara="1" rIns="91425" wrap="square" tIns="91425">
            <a:noAutofit/>
          </a:bodyPr>
          <a:lstStyle>
            <a:lvl1pPr lvl="0" rtl="0">
              <a:lnSpc>
                <a:spcPct val="100000"/>
              </a:lnSpc>
              <a:spcBef>
                <a:spcPts val="0"/>
              </a:spcBef>
              <a:spcAft>
                <a:spcPts val="0"/>
              </a:spcAft>
              <a:buSzPts val="1600"/>
              <a:buNone/>
              <a:defRPr sz="16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11" name="Google Shape;111;p21"/>
          <p:cNvSpPr txBox="1"/>
          <p:nvPr>
            <p:ph idx="2" type="subTitle"/>
          </p:nvPr>
        </p:nvSpPr>
        <p:spPr>
          <a:xfrm>
            <a:off x="720000" y="3343674"/>
            <a:ext cx="3465600" cy="362100"/>
          </a:xfrm>
          <a:prstGeom prst="rect">
            <a:avLst/>
          </a:prstGeom>
          <a:noFill/>
        </p:spPr>
        <p:txBody>
          <a:bodyPr anchorCtr="0" anchor="t" bIns="91425" lIns="91425" spcFirstLastPara="1" rIns="91425" wrap="square" tIns="91425">
            <a:noAutofit/>
          </a:bodyPr>
          <a:lstStyle>
            <a:lvl1pPr lvl="0" rtl="0">
              <a:spcBef>
                <a:spcPts val="0"/>
              </a:spcBef>
              <a:spcAft>
                <a:spcPts val="0"/>
              </a:spcAft>
              <a:buSzPts val="1600"/>
              <a:buNone/>
              <a:defRPr sz="1200"/>
            </a:lvl1pPr>
            <a:lvl2pPr lvl="1" rtl="0">
              <a:spcBef>
                <a:spcPts val="0"/>
              </a:spcBef>
              <a:spcAft>
                <a:spcPts val="0"/>
              </a:spcAft>
              <a:buSzPts val="1600"/>
              <a:buNone/>
              <a:defRPr/>
            </a:lvl2pPr>
            <a:lvl3pPr lvl="2" rtl="0">
              <a:spcBef>
                <a:spcPts val="0"/>
              </a:spcBef>
              <a:spcAft>
                <a:spcPts val="0"/>
              </a:spcAft>
              <a:buSzPts val="1600"/>
              <a:buNone/>
              <a:defRPr/>
            </a:lvl3pPr>
            <a:lvl4pPr lvl="3" rtl="0">
              <a:spcBef>
                <a:spcPts val="0"/>
              </a:spcBef>
              <a:spcAft>
                <a:spcPts val="0"/>
              </a:spcAft>
              <a:buSzPts val="1600"/>
              <a:buNone/>
              <a:defRPr/>
            </a:lvl4pPr>
            <a:lvl5pPr lvl="4" rtl="0">
              <a:spcBef>
                <a:spcPts val="0"/>
              </a:spcBef>
              <a:spcAft>
                <a:spcPts val="0"/>
              </a:spcAft>
              <a:buSzPts val="1600"/>
              <a:buNone/>
              <a:defRPr/>
            </a:lvl5pPr>
            <a:lvl6pPr lvl="5" rtl="0">
              <a:spcBef>
                <a:spcPts val="0"/>
              </a:spcBef>
              <a:spcAft>
                <a:spcPts val="0"/>
              </a:spcAft>
              <a:buSzPts val="1600"/>
              <a:buNone/>
              <a:defRPr/>
            </a:lvl6pPr>
            <a:lvl7pPr lvl="6" rtl="0">
              <a:spcBef>
                <a:spcPts val="0"/>
              </a:spcBef>
              <a:spcAft>
                <a:spcPts val="0"/>
              </a:spcAft>
              <a:buSzPts val="1600"/>
              <a:buNone/>
              <a:defRPr/>
            </a:lvl7pPr>
            <a:lvl8pPr lvl="7" rtl="0">
              <a:spcBef>
                <a:spcPts val="0"/>
              </a:spcBef>
              <a:spcAft>
                <a:spcPts val="0"/>
              </a:spcAft>
              <a:buSzPts val="1600"/>
              <a:buNone/>
              <a:defRPr/>
            </a:lvl8pPr>
            <a:lvl9pPr lvl="8" rtl="0">
              <a:spcBef>
                <a:spcPts val="0"/>
              </a:spcBef>
              <a:spcAft>
                <a:spcPts val="0"/>
              </a:spcAft>
              <a:buSzPts val="1600"/>
              <a:buNone/>
              <a:defRPr/>
            </a:lvl9pPr>
          </a:lstStyle>
          <a:p/>
        </p:txBody>
      </p:sp>
      <p:sp>
        <p:nvSpPr>
          <p:cNvPr id="112" name="Google Shape;112;p21"/>
          <p:cNvSpPr txBox="1"/>
          <p:nvPr/>
        </p:nvSpPr>
        <p:spPr>
          <a:xfrm>
            <a:off x="720000" y="2678150"/>
            <a:ext cx="3465600" cy="612000"/>
          </a:xfrm>
          <a:prstGeom prst="rect">
            <a:avLst/>
          </a:prstGeom>
          <a:noFill/>
          <a:ln>
            <a:noFill/>
          </a:ln>
        </p:spPr>
        <p:txBody>
          <a:bodyPr anchorCtr="0" anchor="ctr" bIns="91425" lIns="90000" spcFirstLastPara="1" rIns="91425" wrap="square" tIns="91425">
            <a:noAutofit/>
          </a:bodyPr>
          <a:lstStyle/>
          <a:p>
            <a:pPr indent="0" lvl="0" marL="0" rtl="0" algn="l">
              <a:spcBef>
                <a:spcPts val="300"/>
              </a:spcBef>
              <a:spcAft>
                <a:spcPts val="0"/>
              </a:spcAft>
              <a:buNone/>
            </a:pPr>
            <a:r>
              <a:rPr lang="en" sz="1200">
                <a:solidFill>
                  <a:schemeClr val="lt1"/>
                </a:solidFill>
                <a:latin typeface="Inconsolata"/>
                <a:ea typeface="Inconsolata"/>
                <a:cs typeface="Inconsolata"/>
                <a:sym typeface="Inconsolata"/>
              </a:rPr>
              <a:t>CREDITS: This presentation template was created by </a:t>
            </a:r>
            <a:r>
              <a:rPr b="1" lang="en" sz="1200">
                <a:solidFill>
                  <a:schemeClr val="lt1"/>
                </a:solidFill>
                <a:uFill>
                  <a:noFill/>
                </a:uFill>
                <a:latin typeface="Inconsolata"/>
                <a:ea typeface="Inconsolata"/>
                <a:cs typeface="Inconsolata"/>
                <a:sym typeface="Inconsolata"/>
                <a:hlinkClick r:id="rId2">
                  <a:extLst>
                    <a:ext uri="{A12FA001-AC4F-418D-AE19-62706E023703}">
                      <ahyp:hlinkClr val="tx"/>
                    </a:ext>
                  </a:extLst>
                </a:hlinkClick>
              </a:rPr>
              <a:t>Slidesgo</a:t>
            </a:r>
            <a:r>
              <a:rPr lang="en" sz="1200">
                <a:solidFill>
                  <a:schemeClr val="lt1"/>
                </a:solidFill>
                <a:latin typeface="Inconsolata"/>
                <a:ea typeface="Inconsolata"/>
                <a:cs typeface="Inconsolata"/>
                <a:sym typeface="Inconsolata"/>
              </a:rPr>
              <a:t>, including icons by </a:t>
            </a:r>
            <a:r>
              <a:rPr b="1" lang="en" sz="1200">
                <a:solidFill>
                  <a:schemeClr val="lt1"/>
                </a:solidFill>
                <a:uFill>
                  <a:noFill/>
                </a:uFill>
                <a:latin typeface="Inconsolata"/>
                <a:ea typeface="Inconsolata"/>
                <a:cs typeface="Inconsolata"/>
                <a:sym typeface="Inconsolata"/>
                <a:hlinkClick r:id="rId3">
                  <a:extLst>
                    <a:ext uri="{A12FA001-AC4F-418D-AE19-62706E023703}">
                      <ahyp:hlinkClr val="tx"/>
                    </a:ext>
                  </a:extLst>
                </a:hlinkClick>
              </a:rPr>
              <a:t>Flaticon</a:t>
            </a:r>
            <a:r>
              <a:rPr lang="en" sz="1200">
                <a:solidFill>
                  <a:schemeClr val="lt1"/>
                </a:solidFill>
                <a:latin typeface="Inconsolata"/>
                <a:ea typeface="Inconsolata"/>
                <a:cs typeface="Inconsolata"/>
                <a:sym typeface="Inconsolata"/>
              </a:rPr>
              <a:t>, infographics &amp; images by </a:t>
            </a:r>
            <a:r>
              <a:rPr b="1" lang="en" sz="1200">
                <a:solidFill>
                  <a:schemeClr val="lt1"/>
                </a:solidFill>
                <a:uFill>
                  <a:noFill/>
                </a:uFill>
                <a:latin typeface="Inconsolata"/>
                <a:ea typeface="Inconsolata"/>
                <a:cs typeface="Inconsolata"/>
                <a:sym typeface="Inconsolata"/>
                <a:hlinkClick r:id="rId4">
                  <a:extLst>
                    <a:ext uri="{A12FA001-AC4F-418D-AE19-62706E023703}">
                      <ahyp:hlinkClr val="tx"/>
                    </a:ext>
                  </a:extLst>
                </a:hlinkClick>
              </a:rPr>
              <a:t>Freepik</a:t>
            </a:r>
            <a:endParaRPr b="1" sz="1200">
              <a:solidFill>
                <a:schemeClr val="lt1"/>
              </a:solidFill>
              <a:latin typeface="Inconsolata"/>
              <a:ea typeface="Inconsolata"/>
              <a:cs typeface="Inconsolata"/>
              <a:sym typeface="Inconsolata"/>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8">
    <p:spTree>
      <p:nvGrpSpPr>
        <p:cNvPr id="113" name="Shape 113"/>
        <p:cNvGrpSpPr/>
        <p:nvPr/>
      </p:nvGrpSpPr>
      <p:grpSpPr>
        <a:xfrm>
          <a:off x="0" y="0"/>
          <a:ext cx="0" cy="0"/>
          <a:chOff x="0" y="0"/>
          <a:chExt cx="0" cy="0"/>
        </a:xfrm>
      </p:grpSpPr>
      <p:sp>
        <p:nvSpPr>
          <p:cNvPr id="114" name="Google Shape;114;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15" name="Google Shape;115;p22"/>
          <p:cNvSpPr txBox="1"/>
          <p:nvPr>
            <p:ph idx="1" type="subTitle"/>
          </p:nvPr>
        </p:nvSpPr>
        <p:spPr>
          <a:xfrm>
            <a:off x="720000" y="2362500"/>
            <a:ext cx="2746200" cy="14796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CUSTOM_7">
    <p:spTree>
      <p:nvGrpSpPr>
        <p:cNvPr id="116" name="Shape 116"/>
        <p:cNvGrpSpPr/>
        <p:nvPr/>
      </p:nvGrpSpPr>
      <p:grpSpPr>
        <a:xfrm>
          <a:off x="0" y="0"/>
          <a:ext cx="0" cy="0"/>
          <a:chOff x="0" y="0"/>
          <a:chExt cx="0" cy="0"/>
        </a:xfrm>
      </p:grpSpPr>
      <p:sp>
        <p:nvSpPr>
          <p:cNvPr id="117" name="Google Shape;117;p23"/>
          <p:cNvSpPr txBox="1"/>
          <p:nvPr>
            <p:ph idx="1" type="body"/>
          </p:nvPr>
        </p:nvSpPr>
        <p:spPr>
          <a:xfrm>
            <a:off x="2305650" y="1588200"/>
            <a:ext cx="4532700" cy="2708700"/>
          </a:xfrm>
          <a:prstGeom prst="rect">
            <a:avLst/>
          </a:prstGeom>
        </p:spPr>
        <p:txBody>
          <a:bodyPr anchorCtr="0" anchor="ctr" bIns="91425" lIns="91425" spcFirstLastPara="1" rIns="91425" wrap="square" tIns="91425">
            <a:noAutofit/>
          </a:bodyPr>
          <a:lstStyle>
            <a:lvl1pPr indent="-330200" lvl="0" marL="457200" rtl="0">
              <a:spcBef>
                <a:spcPts val="0"/>
              </a:spcBef>
              <a:spcAft>
                <a:spcPts val="0"/>
              </a:spcAft>
              <a:buClr>
                <a:schemeClr val="dk2"/>
              </a:buClr>
              <a:buSzPts val="1600"/>
              <a:buChar char="●"/>
              <a:defRPr/>
            </a:lvl1pPr>
            <a:lvl2pPr indent="-330200" lvl="1" marL="914400" rtl="0">
              <a:spcBef>
                <a:spcPts val="0"/>
              </a:spcBef>
              <a:spcAft>
                <a:spcPts val="0"/>
              </a:spcAft>
              <a:buSzPts val="1600"/>
              <a:buChar char="○"/>
              <a:defRPr/>
            </a:lvl2pPr>
            <a:lvl3pPr indent="-330200" lvl="2" marL="1371600" rtl="0">
              <a:spcBef>
                <a:spcPts val="0"/>
              </a:spcBef>
              <a:spcAft>
                <a:spcPts val="0"/>
              </a:spcAft>
              <a:buSzPts val="1600"/>
              <a:buChar char="■"/>
              <a:defRPr/>
            </a:lvl3pPr>
            <a:lvl4pPr indent="-330200" lvl="3" marL="1828800" rtl="0">
              <a:spcBef>
                <a:spcPts val="0"/>
              </a:spcBef>
              <a:spcAft>
                <a:spcPts val="0"/>
              </a:spcAft>
              <a:buSzPts val="1600"/>
              <a:buChar char="●"/>
              <a:defRPr/>
            </a:lvl4pPr>
            <a:lvl5pPr indent="-330200" lvl="4" marL="2286000" rtl="0">
              <a:spcBef>
                <a:spcPts val="0"/>
              </a:spcBef>
              <a:spcAft>
                <a:spcPts val="0"/>
              </a:spcAft>
              <a:buSzPts val="1600"/>
              <a:buChar char="○"/>
              <a:defRPr/>
            </a:lvl5pPr>
            <a:lvl6pPr indent="-330200" lvl="5" marL="2743200" rtl="0">
              <a:spcBef>
                <a:spcPts val="0"/>
              </a:spcBef>
              <a:spcAft>
                <a:spcPts val="0"/>
              </a:spcAft>
              <a:buSzPts val="1600"/>
              <a:buChar char="■"/>
              <a:defRPr/>
            </a:lvl6pPr>
            <a:lvl7pPr indent="-330200" lvl="6" marL="3200400" rtl="0">
              <a:spcBef>
                <a:spcPts val="0"/>
              </a:spcBef>
              <a:spcAft>
                <a:spcPts val="0"/>
              </a:spcAft>
              <a:buSzPts val="1600"/>
              <a:buChar char="●"/>
              <a:defRPr/>
            </a:lvl7pPr>
            <a:lvl8pPr indent="-330200" lvl="7" marL="3657600" rtl="0">
              <a:spcBef>
                <a:spcPts val="0"/>
              </a:spcBef>
              <a:spcAft>
                <a:spcPts val="0"/>
              </a:spcAft>
              <a:buSzPts val="1600"/>
              <a:buChar char="○"/>
              <a:defRPr/>
            </a:lvl8pPr>
            <a:lvl9pPr indent="-330200" lvl="8" marL="4114800" rtl="0">
              <a:spcBef>
                <a:spcPts val="0"/>
              </a:spcBef>
              <a:spcAft>
                <a:spcPts val="0"/>
              </a:spcAft>
              <a:buSzPts val="1600"/>
              <a:buChar char="■"/>
              <a:defRPr/>
            </a:lvl9pPr>
          </a:lstStyle>
          <a:p/>
        </p:txBody>
      </p:sp>
      <p:sp>
        <p:nvSpPr>
          <p:cNvPr id="118" name="Google Shape;118;p23"/>
          <p:cNvSpPr txBox="1"/>
          <p:nvPr>
            <p:ph type="title"/>
          </p:nvPr>
        </p:nvSpPr>
        <p:spPr>
          <a:xfrm>
            <a:off x="719850" y="445025"/>
            <a:ext cx="77043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720000" y="1096425"/>
            <a:ext cx="7704000" cy="3507000"/>
          </a:xfrm>
          <a:prstGeom prst="rect">
            <a:avLst/>
          </a:prstGeom>
        </p:spPr>
        <p:txBody>
          <a:bodyPr anchorCtr="0" anchor="t" bIns="91425" lIns="91425" spcFirstLastPara="1" rIns="91425" wrap="square" tIns="91425">
            <a:noAutofit/>
          </a:bodyPr>
          <a:lstStyle>
            <a:lvl1pPr indent="-330200" lvl="0" marL="457200">
              <a:spcBef>
                <a:spcPts val="0"/>
              </a:spcBef>
              <a:spcAft>
                <a:spcPts val="0"/>
              </a:spcAft>
              <a:buSzPts val="1600"/>
              <a:buFont typeface="Anaheim"/>
              <a:buAutoNum type="arabicPeriod"/>
              <a:defRPr sz="1200"/>
            </a:lvl1pPr>
            <a:lvl2pPr indent="-330200" lvl="1" marL="914400">
              <a:spcBef>
                <a:spcPts val="0"/>
              </a:spcBef>
              <a:spcAft>
                <a:spcPts val="0"/>
              </a:spcAft>
              <a:buSzPts val="1600"/>
              <a:buAutoNum type="alphaLcPeriod"/>
              <a:defRPr/>
            </a:lvl2pPr>
            <a:lvl3pPr indent="-330200" lvl="2" marL="1371600">
              <a:spcBef>
                <a:spcPts val="0"/>
              </a:spcBef>
              <a:spcAft>
                <a:spcPts val="0"/>
              </a:spcAft>
              <a:buSzPts val="1600"/>
              <a:buAutoNum type="romanLcPeriod"/>
              <a:defRPr/>
            </a:lvl3pPr>
            <a:lvl4pPr indent="-330200" lvl="3" marL="1828800">
              <a:spcBef>
                <a:spcPts val="0"/>
              </a:spcBef>
              <a:spcAft>
                <a:spcPts val="0"/>
              </a:spcAft>
              <a:buSzPts val="1600"/>
              <a:buAutoNum type="arabicPeriod"/>
              <a:defRPr/>
            </a:lvl4pPr>
            <a:lvl5pPr indent="-330200" lvl="4" marL="2286000">
              <a:spcBef>
                <a:spcPts val="0"/>
              </a:spcBef>
              <a:spcAft>
                <a:spcPts val="0"/>
              </a:spcAft>
              <a:buSzPts val="1600"/>
              <a:buAutoNum type="alphaLcPeriod"/>
              <a:defRPr/>
            </a:lvl5pPr>
            <a:lvl6pPr indent="-330200" lvl="5" marL="2743200">
              <a:spcBef>
                <a:spcPts val="0"/>
              </a:spcBef>
              <a:spcAft>
                <a:spcPts val="0"/>
              </a:spcAft>
              <a:buSzPts val="1600"/>
              <a:buAutoNum type="romanLcPeriod"/>
              <a:defRPr/>
            </a:lvl6pPr>
            <a:lvl7pPr indent="-330200" lvl="6" marL="3200400">
              <a:spcBef>
                <a:spcPts val="0"/>
              </a:spcBef>
              <a:spcAft>
                <a:spcPts val="0"/>
              </a:spcAft>
              <a:buSzPts val="1600"/>
              <a:buAutoNum type="arabicPeriod"/>
              <a:defRPr/>
            </a:lvl7pPr>
            <a:lvl8pPr indent="-330200" lvl="7" marL="3657600">
              <a:spcBef>
                <a:spcPts val="0"/>
              </a:spcBef>
              <a:spcAft>
                <a:spcPts val="0"/>
              </a:spcAft>
              <a:buSzPts val="1600"/>
              <a:buAutoNum type="alphaLcPeriod"/>
              <a:defRPr/>
            </a:lvl8pPr>
            <a:lvl9pPr indent="-330200" lvl="8" marL="4114800">
              <a:spcBef>
                <a:spcPts val="0"/>
              </a:spcBef>
              <a:spcAft>
                <a:spcPts val="0"/>
              </a:spcAft>
              <a:buSzPts val="1600"/>
              <a:buAutoNum type="romanLcPeriod"/>
              <a:defRPr/>
            </a:lvl9pPr>
          </a:lstStyle>
          <a:p/>
        </p:txBody>
      </p:sp>
      <p:sp>
        <p:nvSpPr>
          <p:cNvPr id="20" name="Google Shape;20;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23" name="Google Shape;23;p5"/>
          <p:cNvSpPr txBox="1"/>
          <p:nvPr>
            <p:ph type="title"/>
          </p:nvPr>
        </p:nvSpPr>
        <p:spPr>
          <a:xfrm>
            <a:off x="1406850" y="3036750"/>
            <a:ext cx="2482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1700"/>
              <a:buNone/>
              <a:defRPr sz="1900"/>
            </a:lvl1pPr>
            <a:lvl2pPr lvl="1" rtl="0" algn="ctr">
              <a:spcBef>
                <a:spcPts val="0"/>
              </a:spcBef>
              <a:spcAft>
                <a:spcPts val="0"/>
              </a:spcAft>
              <a:buSzPts val="1700"/>
              <a:buNone/>
              <a:defRPr sz="1700"/>
            </a:lvl2pPr>
            <a:lvl3pPr lvl="2" rtl="0" algn="ctr">
              <a:spcBef>
                <a:spcPts val="0"/>
              </a:spcBef>
              <a:spcAft>
                <a:spcPts val="0"/>
              </a:spcAft>
              <a:buSzPts val="1700"/>
              <a:buNone/>
              <a:defRPr sz="1700"/>
            </a:lvl3pPr>
            <a:lvl4pPr lvl="3" rtl="0" algn="ctr">
              <a:spcBef>
                <a:spcPts val="0"/>
              </a:spcBef>
              <a:spcAft>
                <a:spcPts val="0"/>
              </a:spcAft>
              <a:buSzPts val="1700"/>
              <a:buNone/>
              <a:defRPr sz="1700"/>
            </a:lvl4pPr>
            <a:lvl5pPr lvl="4" rtl="0" algn="ctr">
              <a:spcBef>
                <a:spcPts val="0"/>
              </a:spcBef>
              <a:spcAft>
                <a:spcPts val="0"/>
              </a:spcAft>
              <a:buSzPts val="1700"/>
              <a:buNone/>
              <a:defRPr sz="1700"/>
            </a:lvl5pPr>
            <a:lvl6pPr lvl="5" rtl="0" algn="ctr">
              <a:spcBef>
                <a:spcPts val="0"/>
              </a:spcBef>
              <a:spcAft>
                <a:spcPts val="0"/>
              </a:spcAft>
              <a:buSzPts val="1700"/>
              <a:buNone/>
              <a:defRPr sz="1700"/>
            </a:lvl6pPr>
            <a:lvl7pPr lvl="6" rtl="0" algn="ctr">
              <a:spcBef>
                <a:spcPts val="0"/>
              </a:spcBef>
              <a:spcAft>
                <a:spcPts val="0"/>
              </a:spcAft>
              <a:buSzPts val="1700"/>
              <a:buNone/>
              <a:defRPr sz="1700"/>
            </a:lvl7pPr>
            <a:lvl8pPr lvl="7" rtl="0" algn="ctr">
              <a:spcBef>
                <a:spcPts val="0"/>
              </a:spcBef>
              <a:spcAft>
                <a:spcPts val="0"/>
              </a:spcAft>
              <a:buSzPts val="1700"/>
              <a:buNone/>
              <a:defRPr sz="1700"/>
            </a:lvl8pPr>
            <a:lvl9pPr lvl="8" rtl="0" algn="ctr">
              <a:spcBef>
                <a:spcPts val="0"/>
              </a:spcBef>
              <a:spcAft>
                <a:spcPts val="0"/>
              </a:spcAft>
              <a:buSzPts val="1700"/>
              <a:buNone/>
              <a:defRPr sz="1700"/>
            </a:lvl9pPr>
          </a:lstStyle>
          <a:p/>
        </p:txBody>
      </p:sp>
      <p:sp>
        <p:nvSpPr>
          <p:cNvPr id="24" name="Google Shape;24;p5"/>
          <p:cNvSpPr txBox="1"/>
          <p:nvPr>
            <p:ph idx="1" type="subTitle"/>
          </p:nvPr>
        </p:nvSpPr>
        <p:spPr>
          <a:xfrm>
            <a:off x="1406850" y="3432096"/>
            <a:ext cx="2482200" cy="943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5" name="Google Shape;25;p5"/>
          <p:cNvSpPr txBox="1"/>
          <p:nvPr>
            <p:ph idx="2" type="title"/>
          </p:nvPr>
        </p:nvSpPr>
        <p:spPr>
          <a:xfrm>
            <a:off x="5254950" y="3036750"/>
            <a:ext cx="2482200" cy="527700"/>
          </a:xfrm>
          <a:prstGeom prst="rect">
            <a:avLst/>
          </a:prstGeom>
        </p:spPr>
        <p:txBody>
          <a:bodyPr anchorCtr="0" anchor="ctr" bIns="91425" lIns="91425" spcFirstLastPara="1" rIns="91425" wrap="square" tIns="91425">
            <a:noAutofit/>
          </a:bodyPr>
          <a:lstStyle>
            <a:lvl1pPr lvl="0" rtl="0">
              <a:spcBef>
                <a:spcPts val="0"/>
              </a:spcBef>
              <a:spcAft>
                <a:spcPts val="0"/>
              </a:spcAft>
              <a:buSzPts val="1700"/>
              <a:buNone/>
              <a:defRPr sz="1900"/>
            </a:lvl1pPr>
            <a:lvl2pPr lvl="1" rtl="0" algn="ctr">
              <a:spcBef>
                <a:spcPts val="0"/>
              </a:spcBef>
              <a:spcAft>
                <a:spcPts val="0"/>
              </a:spcAft>
              <a:buSzPts val="1700"/>
              <a:buNone/>
              <a:defRPr sz="1700"/>
            </a:lvl2pPr>
            <a:lvl3pPr lvl="2" rtl="0" algn="ctr">
              <a:spcBef>
                <a:spcPts val="0"/>
              </a:spcBef>
              <a:spcAft>
                <a:spcPts val="0"/>
              </a:spcAft>
              <a:buSzPts val="1700"/>
              <a:buNone/>
              <a:defRPr sz="1700"/>
            </a:lvl3pPr>
            <a:lvl4pPr lvl="3" rtl="0" algn="ctr">
              <a:spcBef>
                <a:spcPts val="0"/>
              </a:spcBef>
              <a:spcAft>
                <a:spcPts val="0"/>
              </a:spcAft>
              <a:buSzPts val="1700"/>
              <a:buNone/>
              <a:defRPr sz="1700"/>
            </a:lvl4pPr>
            <a:lvl5pPr lvl="4" rtl="0" algn="ctr">
              <a:spcBef>
                <a:spcPts val="0"/>
              </a:spcBef>
              <a:spcAft>
                <a:spcPts val="0"/>
              </a:spcAft>
              <a:buSzPts val="1700"/>
              <a:buNone/>
              <a:defRPr sz="1700"/>
            </a:lvl5pPr>
            <a:lvl6pPr lvl="5" rtl="0" algn="ctr">
              <a:spcBef>
                <a:spcPts val="0"/>
              </a:spcBef>
              <a:spcAft>
                <a:spcPts val="0"/>
              </a:spcAft>
              <a:buSzPts val="1700"/>
              <a:buNone/>
              <a:defRPr sz="1700"/>
            </a:lvl6pPr>
            <a:lvl7pPr lvl="6" rtl="0" algn="ctr">
              <a:spcBef>
                <a:spcPts val="0"/>
              </a:spcBef>
              <a:spcAft>
                <a:spcPts val="0"/>
              </a:spcAft>
              <a:buSzPts val="1700"/>
              <a:buNone/>
              <a:defRPr sz="1700"/>
            </a:lvl7pPr>
            <a:lvl8pPr lvl="7" rtl="0" algn="ctr">
              <a:spcBef>
                <a:spcPts val="0"/>
              </a:spcBef>
              <a:spcAft>
                <a:spcPts val="0"/>
              </a:spcAft>
              <a:buSzPts val="1700"/>
              <a:buNone/>
              <a:defRPr sz="1700"/>
            </a:lvl8pPr>
            <a:lvl9pPr lvl="8" rtl="0" algn="ctr">
              <a:spcBef>
                <a:spcPts val="0"/>
              </a:spcBef>
              <a:spcAft>
                <a:spcPts val="0"/>
              </a:spcAft>
              <a:buSzPts val="1700"/>
              <a:buNone/>
              <a:defRPr sz="1700"/>
            </a:lvl9pPr>
          </a:lstStyle>
          <a:p/>
        </p:txBody>
      </p:sp>
      <p:sp>
        <p:nvSpPr>
          <p:cNvPr id="26" name="Google Shape;26;p5"/>
          <p:cNvSpPr txBox="1"/>
          <p:nvPr>
            <p:ph idx="3" type="subTitle"/>
          </p:nvPr>
        </p:nvSpPr>
        <p:spPr>
          <a:xfrm>
            <a:off x="5254950" y="3432096"/>
            <a:ext cx="2482200" cy="9432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600"/>
              <a:buNone/>
              <a:defRPr/>
            </a:lvl2pPr>
            <a:lvl3pPr lvl="2" rtl="0" algn="ctr">
              <a:lnSpc>
                <a:spcPct val="100000"/>
              </a:lnSpc>
              <a:spcBef>
                <a:spcPts val="0"/>
              </a:spcBef>
              <a:spcAft>
                <a:spcPts val="0"/>
              </a:spcAft>
              <a:buSzPts val="1600"/>
              <a:buNone/>
              <a:defRPr/>
            </a:lvl3pPr>
            <a:lvl4pPr lvl="3" rtl="0" algn="ctr">
              <a:lnSpc>
                <a:spcPct val="100000"/>
              </a:lnSpc>
              <a:spcBef>
                <a:spcPts val="0"/>
              </a:spcBef>
              <a:spcAft>
                <a:spcPts val="0"/>
              </a:spcAft>
              <a:buSzPts val="1600"/>
              <a:buNone/>
              <a:defRPr/>
            </a:lvl4pPr>
            <a:lvl5pPr lvl="4" rtl="0" algn="ctr">
              <a:lnSpc>
                <a:spcPct val="100000"/>
              </a:lnSpc>
              <a:spcBef>
                <a:spcPts val="0"/>
              </a:spcBef>
              <a:spcAft>
                <a:spcPts val="0"/>
              </a:spcAft>
              <a:buSzPts val="1600"/>
              <a:buNone/>
              <a:defRPr/>
            </a:lvl5pPr>
            <a:lvl6pPr lvl="5" rtl="0" algn="ctr">
              <a:lnSpc>
                <a:spcPct val="100000"/>
              </a:lnSpc>
              <a:spcBef>
                <a:spcPts val="0"/>
              </a:spcBef>
              <a:spcAft>
                <a:spcPts val="0"/>
              </a:spcAft>
              <a:buSzPts val="1600"/>
              <a:buNone/>
              <a:defRPr/>
            </a:lvl6pPr>
            <a:lvl7pPr lvl="6" rtl="0" algn="ctr">
              <a:lnSpc>
                <a:spcPct val="100000"/>
              </a:lnSpc>
              <a:spcBef>
                <a:spcPts val="0"/>
              </a:spcBef>
              <a:spcAft>
                <a:spcPts val="0"/>
              </a:spcAft>
              <a:buSzPts val="1600"/>
              <a:buNone/>
              <a:defRPr/>
            </a:lvl7pPr>
            <a:lvl8pPr lvl="7" rtl="0" algn="ctr">
              <a:lnSpc>
                <a:spcPct val="100000"/>
              </a:lnSpc>
              <a:spcBef>
                <a:spcPts val="0"/>
              </a:spcBef>
              <a:spcAft>
                <a:spcPts val="0"/>
              </a:spcAft>
              <a:buSzPts val="1600"/>
              <a:buNone/>
              <a:defRPr/>
            </a:lvl8pPr>
            <a:lvl9pPr lvl="8" rtl="0" algn="ctr">
              <a:lnSpc>
                <a:spcPct val="100000"/>
              </a:lnSpc>
              <a:spcBef>
                <a:spcPts val="0"/>
              </a:spcBef>
              <a:spcAft>
                <a:spcPts val="0"/>
              </a:spcAft>
              <a:buSzPts val="1600"/>
              <a:buNone/>
              <a:defRPr/>
            </a:lvl9pPr>
          </a:lstStyle>
          <a:p/>
        </p:txBody>
      </p:sp>
      <p:sp>
        <p:nvSpPr>
          <p:cNvPr id="27" name="Google Shape;27;p5"/>
          <p:cNvSpPr txBox="1"/>
          <p:nvPr>
            <p:ph idx="4"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33" name="Google Shape;33;p7"/>
          <p:cNvSpPr txBox="1"/>
          <p:nvPr>
            <p:ph type="title"/>
          </p:nvPr>
        </p:nvSpPr>
        <p:spPr>
          <a:xfrm flipH="1">
            <a:off x="4611000" y="944538"/>
            <a:ext cx="3813000" cy="1598400"/>
          </a:xfrm>
          <a:prstGeom prst="rect">
            <a:avLst/>
          </a:prstGeom>
        </p:spPr>
        <p:txBody>
          <a:bodyPr anchorCtr="0" anchor="t" bIns="91425" lIns="91425" spcFirstLastPara="1" rIns="91425" wrap="square" tIns="91425">
            <a:noAutofit/>
          </a:bodyPr>
          <a:lstStyle>
            <a:lvl1pPr lvl="0" rtl="0" algn="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 name="Google Shape;34;p7"/>
          <p:cNvSpPr txBox="1"/>
          <p:nvPr>
            <p:ph idx="1" type="subTitle"/>
          </p:nvPr>
        </p:nvSpPr>
        <p:spPr>
          <a:xfrm flipH="1">
            <a:off x="4743300" y="2874488"/>
            <a:ext cx="3680700" cy="7161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SzPts val="14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p:txBody>
      </p:sp>
      <p:sp>
        <p:nvSpPr>
          <p:cNvPr id="35" name="Google Shape;35;p7"/>
          <p:cNvSpPr txBox="1"/>
          <p:nvPr>
            <p:ph idx="2" type="subTitle"/>
          </p:nvPr>
        </p:nvSpPr>
        <p:spPr>
          <a:xfrm flipH="1">
            <a:off x="4668000" y="3827863"/>
            <a:ext cx="3756000" cy="371100"/>
          </a:xfrm>
          <a:prstGeom prst="rect">
            <a:avLst/>
          </a:prstGeom>
          <a:solidFill>
            <a:schemeClr val="lt2"/>
          </a:solidFill>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a:solidFill>
                  <a:schemeClr val="dk1"/>
                </a:solidFill>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8"/>
          <p:cNvSpPr txBox="1"/>
          <p:nvPr>
            <p:ph type="title"/>
          </p:nvPr>
        </p:nvSpPr>
        <p:spPr>
          <a:xfrm>
            <a:off x="720000" y="1162363"/>
            <a:ext cx="7705500" cy="24885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8" name="Google Shape;38;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txBox="1"/>
          <p:nvPr>
            <p:ph type="title"/>
          </p:nvPr>
        </p:nvSpPr>
        <p:spPr>
          <a:xfrm>
            <a:off x="2324850" y="1230300"/>
            <a:ext cx="4494300" cy="685200"/>
          </a:xfrm>
          <a:prstGeom prst="rect">
            <a:avLst/>
          </a:prstGeom>
        </p:spPr>
        <p:txBody>
          <a:bodyPr anchorCtr="0" anchor="b" bIns="91425" lIns="91425" spcFirstLastPara="1" rIns="91425" wrap="square" tIns="91425">
            <a:no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41" name="Google Shape;41;p9"/>
          <p:cNvSpPr txBox="1"/>
          <p:nvPr>
            <p:ph idx="1" type="subTitle"/>
          </p:nvPr>
        </p:nvSpPr>
        <p:spPr>
          <a:xfrm>
            <a:off x="2324850" y="2003100"/>
            <a:ext cx="4494300" cy="1910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8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n"/>
              <a:t>‹#›</a:t>
            </a:fld>
            <a:endParaRPr/>
          </a:p>
        </p:txBody>
      </p:sp>
      <p:sp>
        <p:nvSpPr>
          <p:cNvPr id="44" name="Google Shape;44;p10"/>
          <p:cNvSpPr txBox="1"/>
          <p:nvPr>
            <p:ph type="title"/>
          </p:nvPr>
        </p:nvSpPr>
        <p:spPr>
          <a:xfrm flipH="1">
            <a:off x="719775" y="1812906"/>
            <a:ext cx="3642600" cy="1517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lgn="r">
              <a:spcBef>
                <a:spcPts val="0"/>
              </a:spcBef>
              <a:spcAft>
                <a:spcPts val="0"/>
              </a:spcAft>
              <a:buSzPts val="2800"/>
              <a:buNone/>
              <a:defRPr/>
            </a:lvl2pPr>
            <a:lvl3pPr lvl="2" rtl="0" algn="r">
              <a:spcBef>
                <a:spcPts val="0"/>
              </a:spcBef>
              <a:spcAft>
                <a:spcPts val="0"/>
              </a:spcAft>
              <a:buSzPts val="2800"/>
              <a:buNone/>
              <a:defRPr/>
            </a:lvl3pPr>
            <a:lvl4pPr lvl="3" rtl="0" algn="r">
              <a:spcBef>
                <a:spcPts val="0"/>
              </a:spcBef>
              <a:spcAft>
                <a:spcPts val="0"/>
              </a:spcAft>
              <a:buSzPts val="2800"/>
              <a:buNone/>
              <a:defRPr/>
            </a:lvl4pPr>
            <a:lvl5pPr lvl="4" rtl="0" algn="r">
              <a:spcBef>
                <a:spcPts val="0"/>
              </a:spcBef>
              <a:spcAft>
                <a:spcPts val="0"/>
              </a:spcAft>
              <a:buSzPts val="2800"/>
              <a:buNone/>
              <a:defRPr/>
            </a:lvl5pPr>
            <a:lvl6pPr lvl="5" rtl="0" algn="r">
              <a:spcBef>
                <a:spcPts val="0"/>
              </a:spcBef>
              <a:spcAft>
                <a:spcPts val="0"/>
              </a:spcAft>
              <a:buSzPts val="2800"/>
              <a:buNone/>
              <a:defRPr/>
            </a:lvl6pPr>
            <a:lvl7pPr lvl="6" rtl="0" algn="r">
              <a:spcBef>
                <a:spcPts val="0"/>
              </a:spcBef>
              <a:spcAft>
                <a:spcPts val="0"/>
              </a:spcAft>
              <a:buSzPts val="2800"/>
              <a:buNone/>
              <a:defRPr/>
            </a:lvl7pPr>
            <a:lvl8pPr lvl="7" rtl="0" algn="r">
              <a:spcBef>
                <a:spcPts val="0"/>
              </a:spcBef>
              <a:spcAft>
                <a:spcPts val="0"/>
              </a:spcAft>
              <a:buSzPts val="2800"/>
              <a:buNone/>
              <a:defRPr/>
            </a:lvl8pPr>
            <a:lvl9pPr lvl="8" rtl="0" algn="r">
              <a:spcBef>
                <a:spcPts val="0"/>
              </a:spcBef>
              <a:spcAft>
                <a:spcPts val="0"/>
              </a:spcAft>
              <a:buSzPts val="28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slideLayout" Target="../slideLayouts/slideLayout21.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24" Type="http://schemas.openxmlformats.org/officeDocument/2006/relationships/theme" Target="../theme/theme1.xml"/><Relationship Id="rId12" Type="http://schemas.openxmlformats.org/officeDocument/2006/relationships/slideLayout" Target="../slideLayouts/slideLayout11.xml"/><Relationship Id="rId23" Type="http://schemas.openxmlformats.org/officeDocument/2006/relationships/slideLayout" Target="../slideLayouts/slideLayout22.xml"/><Relationship Id="rId1" Type="http://schemas.openxmlformats.org/officeDocument/2006/relationships/image" Target="../media/image9.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pic>
        <p:nvPicPr>
          <p:cNvPr id="6" name="Google Shape;6;p1"/>
          <p:cNvPicPr preferRelativeResize="0"/>
          <p:nvPr/>
        </p:nvPicPr>
        <p:blipFill>
          <a:blip r:embed="rId1">
            <a:alphaModFix/>
          </a:blip>
          <a:stretch>
            <a:fillRect/>
          </a:stretch>
        </p:blipFill>
        <p:spPr>
          <a:xfrm>
            <a:off x="0" y="0"/>
            <a:ext cx="9144000" cy="5143500"/>
          </a:xfrm>
          <a:prstGeom prst="rect">
            <a:avLst/>
          </a:prstGeom>
          <a:noFill/>
          <a:ln>
            <a:noFill/>
          </a:ln>
        </p:spPr>
      </p:pic>
      <p:sp>
        <p:nvSpPr>
          <p:cNvPr id="7" name="Google Shape;7;p1"/>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accent1"/>
              </a:buClr>
              <a:buSzPts val="2800"/>
              <a:buFont typeface="Overpass Mono"/>
              <a:buNone/>
              <a:defRPr b="1" sz="2800">
                <a:solidFill>
                  <a:schemeClr val="accent1"/>
                </a:solidFill>
                <a:latin typeface="Overpass Mono"/>
                <a:ea typeface="Overpass Mono"/>
                <a:cs typeface="Overpass Mono"/>
                <a:sym typeface="Overpass Mono"/>
              </a:defRPr>
            </a:lvl1pPr>
            <a:lvl2pPr lvl="1">
              <a:spcBef>
                <a:spcPts val="0"/>
              </a:spcBef>
              <a:spcAft>
                <a:spcPts val="0"/>
              </a:spcAft>
              <a:buClr>
                <a:schemeClr val="accent1"/>
              </a:buClr>
              <a:buSzPts val="2800"/>
              <a:buFont typeface="Overpass Mono"/>
              <a:buNone/>
              <a:defRPr b="1" sz="2800">
                <a:solidFill>
                  <a:schemeClr val="accent1"/>
                </a:solidFill>
                <a:latin typeface="Overpass Mono"/>
                <a:ea typeface="Overpass Mono"/>
                <a:cs typeface="Overpass Mono"/>
                <a:sym typeface="Overpass Mono"/>
              </a:defRPr>
            </a:lvl2pPr>
            <a:lvl3pPr lvl="2">
              <a:spcBef>
                <a:spcPts val="0"/>
              </a:spcBef>
              <a:spcAft>
                <a:spcPts val="0"/>
              </a:spcAft>
              <a:buClr>
                <a:schemeClr val="accent1"/>
              </a:buClr>
              <a:buSzPts val="2800"/>
              <a:buFont typeface="Overpass Mono"/>
              <a:buNone/>
              <a:defRPr b="1" sz="2800">
                <a:solidFill>
                  <a:schemeClr val="accent1"/>
                </a:solidFill>
                <a:latin typeface="Overpass Mono"/>
                <a:ea typeface="Overpass Mono"/>
                <a:cs typeface="Overpass Mono"/>
                <a:sym typeface="Overpass Mono"/>
              </a:defRPr>
            </a:lvl3pPr>
            <a:lvl4pPr lvl="3">
              <a:spcBef>
                <a:spcPts val="0"/>
              </a:spcBef>
              <a:spcAft>
                <a:spcPts val="0"/>
              </a:spcAft>
              <a:buClr>
                <a:schemeClr val="accent1"/>
              </a:buClr>
              <a:buSzPts val="2800"/>
              <a:buFont typeface="Overpass Mono"/>
              <a:buNone/>
              <a:defRPr b="1" sz="2800">
                <a:solidFill>
                  <a:schemeClr val="accent1"/>
                </a:solidFill>
                <a:latin typeface="Overpass Mono"/>
                <a:ea typeface="Overpass Mono"/>
                <a:cs typeface="Overpass Mono"/>
                <a:sym typeface="Overpass Mono"/>
              </a:defRPr>
            </a:lvl4pPr>
            <a:lvl5pPr lvl="4">
              <a:spcBef>
                <a:spcPts val="0"/>
              </a:spcBef>
              <a:spcAft>
                <a:spcPts val="0"/>
              </a:spcAft>
              <a:buClr>
                <a:schemeClr val="accent1"/>
              </a:buClr>
              <a:buSzPts val="2800"/>
              <a:buFont typeface="Overpass Mono"/>
              <a:buNone/>
              <a:defRPr b="1" sz="2800">
                <a:solidFill>
                  <a:schemeClr val="accent1"/>
                </a:solidFill>
                <a:latin typeface="Overpass Mono"/>
                <a:ea typeface="Overpass Mono"/>
                <a:cs typeface="Overpass Mono"/>
                <a:sym typeface="Overpass Mono"/>
              </a:defRPr>
            </a:lvl5pPr>
            <a:lvl6pPr lvl="5">
              <a:spcBef>
                <a:spcPts val="0"/>
              </a:spcBef>
              <a:spcAft>
                <a:spcPts val="0"/>
              </a:spcAft>
              <a:buClr>
                <a:schemeClr val="accent1"/>
              </a:buClr>
              <a:buSzPts val="2800"/>
              <a:buFont typeface="Overpass Mono"/>
              <a:buNone/>
              <a:defRPr b="1" sz="2800">
                <a:solidFill>
                  <a:schemeClr val="accent1"/>
                </a:solidFill>
                <a:latin typeface="Overpass Mono"/>
                <a:ea typeface="Overpass Mono"/>
                <a:cs typeface="Overpass Mono"/>
                <a:sym typeface="Overpass Mono"/>
              </a:defRPr>
            </a:lvl6pPr>
            <a:lvl7pPr lvl="6">
              <a:spcBef>
                <a:spcPts val="0"/>
              </a:spcBef>
              <a:spcAft>
                <a:spcPts val="0"/>
              </a:spcAft>
              <a:buClr>
                <a:schemeClr val="accent1"/>
              </a:buClr>
              <a:buSzPts val="2800"/>
              <a:buFont typeface="Overpass Mono"/>
              <a:buNone/>
              <a:defRPr b="1" sz="2800">
                <a:solidFill>
                  <a:schemeClr val="accent1"/>
                </a:solidFill>
                <a:latin typeface="Overpass Mono"/>
                <a:ea typeface="Overpass Mono"/>
                <a:cs typeface="Overpass Mono"/>
                <a:sym typeface="Overpass Mono"/>
              </a:defRPr>
            </a:lvl7pPr>
            <a:lvl8pPr lvl="7">
              <a:spcBef>
                <a:spcPts val="0"/>
              </a:spcBef>
              <a:spcAft>
                <a:spcPts val="0"/>
              </a:spcAft>
              <a:buClr>
                <a:schemeClr val="accent1"/>
              </a:buClr>
              <a:buSzPts val="2800"/>
              <a:buFont typeface="Overpass Mono"/>
              <a:buNone/>
              <a:defRPr b="1" sz="2800">
                <a:solidFill>
                  <a:schemeClr val="accent1"/>
                </a:solidFill>
                <a:latin typeface="Overpass Mono"/>
                <a:ea typeface="Overpass Mono"/>
                <a:cs typeface="Overpass Mono"/>
                <a:sym typeface="Overpass Mono"/>
              </a:defRPr>
            </a:lvl8pPr>
            <a:lvl9pPr lvl="8">
              <a:spcBef>
                <a:spcPts val="0"/>
              </a:spcBef>
              <a:spcAft>
                <a:spcPts val="0"/>
              </a:spcAft>
              <a:buClr>
                <a:schemeClr val="accent1"/>
              </a:buClr>
              <a:buSzPts val="2800"/>
              <a:buFont typeface="Overpass Mono"/>
              <a:buNone/>
              <a:defRPr b="1" sz="2800">
                <a:solidFill>
                  <a:schemeClr val="accent1"/>
                </a:solidFill>
                <a:latin typeface="Overpass Mono"/>
                <a:ea typeface="Overpass Mono"/>
                <a:cs typeface="Overpass Mono"/>
                <a:sym typeface="Overpass Mono"/>
              </a:defRPr>
            </a:lvl9pPr>
          </a:lstStyle>
          <a:p/>
        </p:txBody>
      </p:sp>
      <p:sp>
        <p:nvSpPr>
          <p:cNvPr id="8" name="Google Shape;8;p1"/>
          <p:cNvSpPr txBox="1"/>
          <p:nvPr>
            <p:ph idx="1" type="body"/>
          </p:nvPr>
        </p:nvSpPr>
        <p:spPr>
          <a:xfrm>
            <a:off x="720000" y="1152475"/>
            <a:ext cx="7704000" cy="3416400"/>
          </a:xfrm>
          <a:prstGeom prst="rect">
            <a:avLst/>
          </a:prstGeom>
          <a:noFill/>
          <a:ln>
            <a:noFill/>
          </a:ln>
        </p:spPr>
        <p:txBody>
          <a:bodyPr anchorCtr="0" anchor="t" bIns="91425" lIns="91425" spcFirstLastPara="1" rIns="91425" wrap="square" tIns="91425">
            <a:noAutofit/>
          </a:bodyPr>
          <a:lstStyle>
            <a:lvl1pPr indent="-330200" lvl="0" marL="457200">
              <a:lnSpc>
                <a:spcPct val="100000"/>
              </a:lnSpc>
              <a:spcBef>
                <a:spcPts val="0"/>
              </a:spcBef>
              <a:spcAft>
                <a:spcPts val="0"/>
              </a:spcAft>
              <a:buClr>
                <a:schemeClr val="lt1"/>
              </a:buClr>
              <a:buSzPts val="1600"/>
              <a:buFont typeface="Inconsolata"/>
              <a:buChar char="●"/>
              <a:defRPr sz="1600">
                <a:solidFill>
                  <a:schemeClr val="lt1"/>
                </a:solidFill>
                <a:latin typeface="Inconsolata"/>
                <a:ea typeface="Inconsolata"/>
                <a:cs typeface="Inconsolata"/>
                <a:sym typeface="Inconsolata"/>
              </a:defRPr>
            </a:lvl1pPr>
            <a:lvl2pPr indent="-330200" lvl="1" marL="914400">
              <a:lnSpc>
                <a:spcPct val="100000"/>
              </a:lnSpc>
              <a:spcBef>
                <a:spcPts val="0"/>
              </a:spcBef>
              <a:spcAft>
                <a:spcPts val="0"/>
              </a:spcAft>
              <a:buClr>
                <a:schemeClr val="lt1"/>
              </a:buClr>
              <a:buSzPts val="1600"/>
              <a:buFont typeface="Inconsolata"/>
              <a:buChar char="○"/>
              <a:defRPr sz="1600">
                <a:solidFill>
                  <a:schemeClr val="lt1"/>
                </a:solidFill>
                <a:latin typeface="Inconsolata"/>
                <a:ea typeface="Inconsolata"/>
                <a:cs typeface="Inconsolata"/>
                <a:sym typeface="Inconsolata"/>
              </a:defRPr>
            </a:lvl2pPr>
            <a:lvl3pPr indent="-330200" lvl="2" marL="1371600">
              <a:lnSpc>
                <a:spcPct val="100000"/>
              </a:lnSpc>
              <a:spcBef>
                <a:spcPts val="0"/>
              </a:spcBef>
              <a:spcAft>
                <a:spcPts val="0"/>
              </a:spcAft>
              <a:buClr>
                <a:schemeClr val="lt1"/>
              </a:buClr>
              <a:buSzPts val="1600"/>
              <a:buFont typeface="Inconsolata"/>
              <a:buChar char="■"/>
              <a:defRPr sz="1600">
                <a:solidFill>
                  <a:schemeClr val="lt1"/>
                </a:solidFill>
                <a:latin typeface="Inconsolata"/>
                <a:ea typeface="Inconsolata"/>
                <a:cs typeface="Inconsolata"/>
                <a:sym typeface="Inconsolata"/>
              </a:defRPr>
            </a:lvl3pPr>
            <a:lvl4pPr indent="-330200" lvl="3" marL="1828800">
              <a:lnSpc>
                <a:spcPct val="100000"/>
              </a:lnSpc>
              <a:spcBef>
                <a:spcPts val="0"/>
              </a:spcBef>
              <a:spcAft>
                <a:spcPts val="0"/>
              </a:spcAft>
              <a:buClr>
                <a:schemeClr val="lt1"/>
              </a:buClr>
              <a:buSzPts val="1600"/>
              <a:buFont typeface="Inconsolata"/>
              <a:buChar char="●"/>
              <a:defRPr sz="1600">
                <a:solidFill>
                  <a:schemeClr val="lt1"/>
                </a:solidFill>
                <a:latin typeface="Inconsolata"/>
                <a:ea typeface="Inconsolata"/>
                <a:cs typeface="Inconsolata"/>
                <a:sym typeface="Inconsolata"/>
              </a:defRPr>
            </a:lvl4pPr>
            <a:lvl5pPr indent="-330200" lvl="4" marL="2286000">
              <a:lnSpc>
                <a:spcPct val="100000"/>
              </a:lnSpc>
              <a:spcBef>
                <a:spcPts val="0"/>
              </a:spcBef>
              <a:spcAft>
                <a:spcPts val="0"/>
              </a:spcAft>
              <a:buClr>
                <a:schemeClr val="lt1"/>
              </a:buClr>
              <a:buSzPts val="1600"/>
              <a:buFont typeface="Inconsolata"/>
              <a:buChar char="○"/>
              <a:defRPr sz="1600">
                <a:solidFill>
                  <a:schemeClr val="lt1"/>
                </a:solidFill>
                <a:latin typeface="Inconsolata"/>
                <a:ea typeface="Inconsolata"/>
                <a:cs typeface="Inconsolata"/>
                <a:sym typeface="Inconsolata"/>
              </a:defRPr>
            </a:lvl5pPr>
            <a:lvl6pPr indent="-330200" lvl="5" marL="2743200">
              <a:lnSpc>
                <a:spcPct val="100000"/>
              </a:lnSpc>
              <a:spcBef>
                <a:spcPts val="0"/>
              </a:spcBef>
              <a:spcAft>
                <a:spcPts val="0"/>
              </a:spcAft>
              <a:buClr>
                <a:schemeClr val="lt1"/>
              </a:buClr>
              <a:buSzPts val="1600"/>
              <a:buFont typeface="Inconsolata"/>
              <a:buChar char="■"/>
              <a:defRPr sz="1600">
                <a:solidFill>
                  <a:schemeClr val="lt1"/>
                </a:solidFill>
                <a:latin typeface="Inconsolata"/>
                <a:ea typeface="Inconsolata"/>
                <a:cs typeface="Inconsolata"/>
                <a:sym typeface="Inconsolata"/>
              </a:defRPr>
            </a:lvl6pPr>
            <a:lvl7pPr indent="-330200" lvl="6" marL="3200400">
              <a:lnSpc>
                <a:spcPct val="100000"/>
              </a:lnSpc>
              <a:spcBef>
                <a:spcPts val="0"/>
              </a:spcBef>
              <a:spcAft>
                <a:spcPts val="0"/>
              </a:spcAft>
              <a:buClr>
                <a:schemeClr val="lt1"/>
              </a:buClr>
              <a:buSzPts val="1600"/>
              <a:buFont typeface="Inconsolata"/>
              <a:buChar char="●"/>
              <a:defRPr sz="1600">
                <a:solidFill>
                  <a:schemeClr val="lt1"/>
                </a:solidFill>
                <a:latin typeface="Inconsolata"/>
                <a:ea typeface="Inconsolata"/>
                <a:cs typeface="Inconsolata"/>
                <a:sym typeface="Inconsolata"/>
              </a:defRPr>
            </a:lvl7pPr>
            <a:lvl8pPr indent="-330200" lvl="7" marL="3657600">
              <a:lnSpc>
                <a:spcPct val="100000"/>
              </a:lnSpc>
              <a:spcBef>
                <a:spcPts val="0"/>
              </a:spcBef>
              <a:spcAft>
                <a:spcPts val="0"/>
              </a:spcAft>
              <a:buClr>
                <a:schemeClr val="lt1"/>
              </a:buClr>
              <a:buSzPts val="1600"/>
              <a:buFont typeface="Inconsolata"/>
              <a:buChar char="○"/>
              <a:defRPr sz="1600">
                <a:solidFill>
                  <a:schemeClr val="lt1"/>
                </a:solidFill>
                <a:latin typeface="Inconsolata"/>
                <a:ea typeface="Inconsolata"/>
                <a:cs typeface="Inconsolata"/>
                <a:sym typeface="Inconsolata"/>
              </a:defRPr>
            </a:lvl8pPr>
            <a:lvl9pPr indent="-330200" lvl="8" marL="4114800">
              <a:lnSpc>
                <a:spcPct val="100000"/>
              </a:lnSpc>
              <a:spcBef>
                <a:spcPts val="0"/>
              </a:spcBef>
              <a:spcAft>
                <a:spcPts val="0"/>
              </a:spcAft>
              <a:buClr>
                <a:schemeClr val="lt1"/>
              </a:buClr>
              <a:buSzPts val="1600"/>
              <a:buFont typeface="Inconsolata"/>
              <a:buChar char="■"/>
              <a:defRPr sz="1600">
                <a:solidFill>
                  <a:schemeClr val="lt1"/>
                </a:solidFill>
                <a:latin typeface="Inconsolata"/>
                <a:ea typeface="Inconsolata"/>
                <a:cs typeface="Inconsolata"/>
                <a:sym typeface="Inconsolata"/>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6.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2" name="Shape 122"/>
        <p:cNvGrpSpPr/>
        <p:nvPr/>
      </p:nvGrpSpPr>
      <p:grpSpPr>
        <a:xfrm>
          <a:off x="0" y="0"/>
          <a:ext cx="0" cy="0"/>
          <a:chOff x="0" y="0"/>
          <a:chExt cx="0" cy="0"/>
        </a:xfrm>
      </p:grpSpPr>
      <p:sp>
        <p:nvSpPr>
          <p:cNvPr id="123" name="Google Shape;123;p24"/>
          <p:cNvSpPr txBox="1"/>
          <p:nvPr>
            <p:ph type="ctrTitle"/>
          </p:nvPr>
        </p:nvSpPr>
        <p:spPr>
          <a:xfrm>
            <a:off x="720000" y="582500"/>
            <a:ext cx="4689000" cy="2842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Armbook Session ID Randomness</a:t>
            </a:r>
            <a:endParaRPr/>
          </a:p>
        </p:txBody>
      </p:sp>
      <p:sp>
        <p:nvSpPr>
          <p:cNvPr id="124" name="Google Shape;124;p24"/>
          <p:cNvSpPr txBox="1"/>
          <p:nvPr>
            <p:ph idx="1" type="subTitle"/>
          </p:nvPr>
        </p:nvSpPr>
        <p:spPr>
          <a:xfrm>
            <a:off x="720000" y="4090350"/>
            <a:ext cx="4602600" cy="37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Kayla Hodgson</a:t>
            </a:r>
            <a:endParaRPr/>
          </a:p>
        </p:txBody>
      </p:sp>
      <p:pic>
        <p:nvPicPr>
          <p:cNvPr id="125" name="Google Shape;125;p24"/>
          <p:cNvPicPr preferRelativeResize="0"/>
          <p:nvPr/>
        </p:nvPicPr>
        <p:blipFill rotWithShape="1">
          <a:blip r:embed="rId3">
            <a:alphaModFix/>
          </a:blip>
          <a:srcRect b="0" l="0" r="57780" t="0"/>
          <a:stretch/>
        </p:blipFill>
        <p:spPr>
          <a:xfrm flipH="1">
            <a:off x="5745777" y="682050"/>
            <a:ext cx="2836848" cy="3779401"/>
          </a:xfrm>
          <a:prstGeom prst="rect">
            <a:avLst/>
          </a:prstGeom>
          <a:noFill/>
          <a:ln>
            <a:noFill/>
          </a:ln>
        </p:spPr>
      </p:pic>
      <p:grpSp>
        <p:nvGrpSpPr>
          <p:cNvPr id="126" name="Google Shape;126;p24"/>
          <p:cNvGrpSpPr/>
          <p:nvPr/>
        </p:nvGrpSpPr>
        <p:grpSpPr>
          <a:xfrm>
            <a:off x="5476150" y="1056550"/>
            <a:ext cx="3213750" cy="2503935"/>
            <a:chOff x="5476150" y="1056550"/>
            <a:chExt cx="3213750" cy="2503935"/>
          </a:xfrm>
        </p:grpSpPr>
        <p:cxnSp>
          <p:nvCxnSpPr>
            <p:cNvPr id="127" name="Google Shape;127;p24"/>
            <p:cNvCxnSpPr/>
            <p:nvPr/>
          </p:nvCxnSpPr>
          <p:spPr>
            <a:xfrm flipH="1">
              <a:off x="5569328" y="3255685"/>
              <a:ext cx="3111000" cy="304800"/>
            </a:xfrm>
            <a:prstGeom prst="straightConnector1">
              <a:avLst/>
            </a:prstGeom>
            <a:noFill/>
            <a:ln cap="flat" cmpd="sng" w="228600">
              <a:solidFill>
                <a:schemeClr val="dk1"/>
              </a:solidFill>
              <a:prstDash val="solid"/>
              <a:round/>
              <a:headEnd len="med" w="med" type="none"/>
              <a:tailEnd len="med" w="med" type="none"/>
            </a:ln>
          </p:spPr>
        </p:cxnSp>
        <p:cxnSp>
          <p:nvCxnSpPr>
            <p:cNvPr id="128" name="Google Shape;128;p24"/>
            <p:cNvCxnSpPr/>
            <p:nvPr/>
          </p:nvCxnSpPr>
          <p:spPr>
            <a:xfrm flipH="1">
              <a:off x="5476150" y="1056550"/>
              <a:ext cx="3172800" cy="154800"/>
            </a:xfrm>
            <a:prstGeom prst="straightConnector1">
              <a:avLst/>
            </a:prstGeom>
            <a:noFill/>
            <a:ln cap="flat" cmpd="sng" w="228600">
              <a:solidFill>
                <a:schemeClr val="dk1"/>
              </a:solidFill>
              <a:prstDash val="solid"/>
              <a:round/>
              <a:headEnd len="med" w="med" type="none"/>
              <a:tailEnd len="med" w="med" type="none"/>
            </a:ln>
          </p:spPr>
        </p:cxnSp>
        <p:cxnSp>
          <p:nvCxnSpPr>
            <p:cNvPr id="129" name="Google Shape;129;p24"/>
            <p:cNvCxnSpPr/>
            <p:nvPr/>
          </p:nvCxnSpPr>
          <p:spPr>
            <a:xfrm rot="10800000">
              <a:off x="5476300" y="2070875"/>
              <a:ext cx="3213600" cy="320700"/>
            </a:xfrm>
            <a:prstGeom prst="straightConnector1">
              <a:avLst/>
            </a:prstGeom>
            <a:noFill/>
            <a:ln cap="flat" cmpd="sng" w="228600">
              <a:solidFill>
                <a:schemeClr val="dk1"/>
              </a:solidFill>
              <a:prstDash val="solid"/>
              <a:round/>
              <a:headEnd len="med" w="med" type="none"/>
              <a:tailEnd len="med" w="med" type="none"/>
            </a:ln>
          </p:spPr>
        </p:cxnSp>
      </p:grpSp>
      <p:cxnSp>
        <p:nvCxnSpPr>
          <p:cNvPr id="130" name="Google Shape;130;p24"/>
          <p:cNvCxnSpPr/>
          <p:nvPr/>
        </p:nvCxnSpPr>
        <p:spPr>
          <a:xfrm>
            <a:off x="723412" y="3849325"/>
            <a:ext cx="4586100" cy="0"/>
          </a:xfrm>
          <a:prstGeom prst="straightConnector1">
            <a:avLst/>
          </a:prstGeom>
          <a:noFill/>
          <a:ln cap="flat" cmpd="sng" w="9525">
            <a:solidFill>
              <a:schemeClr val="accent6"/>
            </a:solidFill>
            <a:prstDash val="solid"/>
            <a:round/>
            <a:headEnd len="med" w="med" type="none"/>
            <a:tailEnd len="med" w="med"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5649800" y="682050"/>
            <a:ext cx="2774100" cy="15753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r>
              <a:rPr lang="en"/>
              <a:t>BURP</a:t>
            </a:r>
            <a:endParaRPr/>
          </a:p>
        </p:txBody>
      </p:sp>
      <p:sp>
        <p:nvSpPr>
          <p:cNvPr id="136" name="Google Shape;136;p25"/>
          <p:cNvSpPr txBox="1"/>
          <p:nvPr>
            <p:ph idx="1" type="subTitle"/>
          </p:nvPr>
        </p:nvSpPr>
        <p:spPr>
          <a:xfrm>
            <a:off x="5168075" y="3260525"/>
            <a:ext cx="3255900" cy="15753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Utilizing the BURP Sequencer, I ran multiple Session IDs on the Armbook website to find that many of them were not unique  </a:t>
            </a:r>
            <a:endParaRPr/>
          </a:p>
        </p:txBody>
      </p:sp>
      <p:pic>
        <p:nvPicPr>
          <p:cNvPr id="137" name="Google Shape;137;p25"/>
          <p:cNvPicPr preferRelativeResize="0"/>
          <p:nvPr/>
        </p:nvPicPr>
        <p:blipFill rotWithShape="1">
          <a:blip r:embed="rId3">
            <a:alphaModFix/>
          </a:blip>
          <a:srcRect b="0" l="0" r="0" t="13770"/>
          <a:stretch/>
        </p:blipFill>
        <p:spPr>
          <a:xfrm>
            <a:off x="561450" y="682050"/>
            <a:ext cx="2836776" cy="3779401"/>
          </a:xfrm>
          <a:prstGeom prst="rect">
            <a:avLst/>
          </a:prstGeom>
          <a:noFill/>
          <a:ln>
            <a:noFill/>
          </a:ln>
        </p:spPr>
      </p:pic>
      <p:grpSp>
        <p:nvGrpSpPr>
          <p:cNvPr id="138" name="Google Shape;138;p25"/>
          <p:cNvGrpSpPr/>
          <p:nvPr/>
        </p:nvGrpSpPr>
        <p:grpSpPr>
          <a:xfrm>
            <a:off x="124375" y="1048600"/>
            <a:ext cx="3543450" cy="2511885"/>
            <a:chOff x="124375" y="1048600"/>
            <a:chExt cx="3543450" cy="2511885"/>
          </a:xfrm>
        </p:grpSpPr>
        <p:cxnSp>
          <p:nvCxnSpPr>
            <p:cNvPr id="139" name="Google Shape;139;p25"/>
            <p:cNvCxnSpPr/>
            <p:nvPr/>
          </p:nvCxnSpPr>
          <p:spPr>
            <a:xfrm>
              <a:off x="463673" y="3255685"/>
              <a:ext cx="3111000" cy="304800"/>
            </a:xfrm>
            <a:prstGeom prst="straightConnector1">
              <a:avLst/>
            </a:prstGeom>
            <a:noFill/>
            <a:ln cap="flat" cmpd="sng" w="228600">
              <a:solidFill>
                <a:schemeClr val="dk1"/>
              </a:solidFill>
              <a:prstDash val="solid"/>
              <a:round/>
              <a:headEnd len="med" w="med" type="none"/>
              <a:tailEnd len="med" w="med" type="none"/>
            </a:ln>
          </p:spPr>
        </p:cxnSp>
        <p:cxnSp>
          <p:nvCxnSpPr>
            <p:cNvPr id="140" name="Google Shape;140;p25"/>
            <p:cNvCxnSpPr/>
            <p:nvPr/>
          </p:nvCxnSpPr>
          <p:spPr>
            <a:xfrm>
              <a:off x="249625" y="1048600"/>
              <a:ext cx="3418200" cy="162600"/>
            </a:xfrm>
            <a:prstGeom prst="straightConnector1">
              <a:avLst/>
            </a:prstGeom>
            <a:noFill/>
            <a:ln cap="flat" cmpd="sng" w="228600">
              <a:solidFill>
                <a:schemeClr val="dk1"/>
              </a:solidFill>
              <a:prstDash val="solid"/>
              <a:round/>
              <a:headEnd len="med" w="med" type="none"/>
              <a:tailEnd len="med" w="med" type="none"/>
            </a:ln>
          </p:spPr>
        </p:cxnSp>
        <p:cxnSp>
          <p:nvCxnSpPr>
            <p:cNvPr id="141" name="Google Shape;141;p25"/>
            <p:cNvCxnSpPr/>
            <p:nvPr/>
          </p:nvCxnSpPr>
          <p:spPr>
            <a:xfrm flipH="1" rot="10800000">
              <a:off x="124375" y="2070992"/>
              <a:ext cx="3543300" cy="371100"/>
            </a:xfrm>
            <a:prstGeom prst="straightConnector1">
              <a:avLst/>
            </a:prstGeom>
            <a:noFill/>
            <a:ln cap="flat" cmpd="sng" w="228600">
              <a:solidFill>
                <a:schemeClr val="dk1"/>
              </a:solidFill>
              <a:prstDash val="solid"/>
              <a:round/>
              <a:headEnd len="med" w="med" type="none"/>
              <a:tailEnd len="med" w="med" type="none"/>
            </a:ln>
          </p:spPr>
        </p:cxnSp>
      </p:grpSp>
      <p:cxnSp>
        <p:nvCxnSpPr>
          <p:cNvPr id="142" name="Google Shape;142;p25"/>
          <p:cNvCxnSpPr/>
          <p:nvPr/>
        </p:nvCxnSpPr>
        <p:spPr>
          <a:xfrm>
            <a:off x="3999575" y="2392775"/>
            <a:ext cx="4424400" cy="0"/>
          </a:xfrm>
          <a:prstGeom prst="straightConnector1">
            <a:avLst/>
          </a:prstGeom>
          <a:noFill/>
          <a:ln cap="flat" cmpd="sng" w="9525">
            <a:solidFill>
              <a:schemeClr val="accent6"/>
            </a:solidFill>
            <a:prstDash val="solid"/>
            <a:round/>
            <a:headEnd len="med" w="med" type="non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Sequencer Results</a:t>
            </a:r>
            <a:endParaRPr/>
          </a:p>
        </p:txBody>
      </p:sp>
      <p:pic>
        <p:nvPicPr>
          <p:cNvPr id="148" name="Google Shape;148;p26"/>
          <p:cNvPicPr preferRelativeResize="0"/>
          <p:nvPr/>
        </p:nvPicPr>
        <p:blipFill>
          <a:blip r:embed="rId3">
            <a:alphaModFix/>
          </a:blip>
          <a:stretch>
            <a:fillRect/>
          </a:stretch>
        </p:blipFill>
        <p:spPr>
          <a:xfrm>
            <a:off x="755000" y="1084400"/>
            <a:ext cx="7633997" cy="38209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2"/>
                </a:solidFill>
              </a:rPr>
              <a:t>Sequencer Results</a:t>
            </a:r>
            <a:endParaRPr>
              <a:solidFill>
                <a:schemeClr val="dk2"/>
              </a:solidFill>
            </a:endParaRPr>
          </a:p>
          <a:p>
            <a:pPr indent="0" lvl="0" marL="0" rtl="0" algn="ctr">
              <a:spcBef>
                <a:spcPts val="0"/>
              </a:spcBef>
              <a:spcAft>
                <a:spcPts val="0"/>
              </a:spcAft>
              <a:buNone/>
            </a:pPr>
            <a:r>
              <a:t/>
            </a:r>
            <a:endParaRPr/>
          </a:p>
        </p:txBody>
      </p:sp>
      <p:pic>
        <p:nvPicPr>
          <p:cNvPr id="154" name="Google Shape;154;p27"/>
          <p:cNvPicPr preferRelativeResize="0"/>
          <p:nvPr/>
        </p:nvPicPr>
        <p:blipFill>
          <a:blip r:embed="rId3">
            <a:alphaModFix/>
          </a:blip>
          <a:stretch>
            <a:fillRect/>
          </a:stretch>
        </p:blipFill>
        <p:spPr>
          <a:xfrm>
            <a:off x="152400" y="1170125"/>
            <a:ext cx="8839197" cy="349587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2"/>
                </a:solidFill>
              </a:rPr>
              <a:t>Sequencer Results</a:t>
            </a:r>
            <a:endParaRPr>
              <a:solidFill>
                <a:schemeClr val="dk2"/>
              </a:solidFill>
            </a:endParaRPr>
          </a:p>
          <a:p>
            <a:pPr indent="0" lvl="0" marL="0" rtl="0" algn="ctr">
              <a:spcBef>
                <a:spcPts val="0"/>
              </a:spcBef>
              <a:spcAft>
                <a:spcPts val="0"/>
              </a:spcAft>
              <a:buNone/>
            </a:pPr>
            <a:r>
              <a:t/>
            </a:r>
            <a:endParaRPr/>
          </a:p>
        </p:txBody>
      </p:sp>
      <p:pic>
        <p:nvPicPr>
          <p:cNvPr id="160" name="Google Shape;160;p28"/>
          <p:cNvPicPr preferRelativeResize="0"/>
          <p:nvPr/>
        </p:nvPicPr>
        <p:blipFill>
          <a:blip r:embed="rId3">
            <a:alphaModFix/>
          </a:blip>
          <a:stretch>
            <a:fillRect/>
          </a:stretch>
        </p:blipFill>
        <p:spPr>
          <a:xfrm>
            <a:off x="152400" y="1170125"/>
            <a:ext cx="8839200" cy="351862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2"/>
                </a:solidFill>
              </a:rPr>
              <a:t>Sequencer Results</a:t>
            </a:r>
            <a:endParaRPr>
              <a:solidFill>
                <a:schemeClr val="dk2"/>
              </a:solidFill>
            </a:endParaRPr>
          </a:p>
          <a:p>
            <a:pPr indent="0" lvl="0" marL="0" rtl="0" algn="ctr">
              <a:spcBef>
                <a:spcPts val="0"/>
              </a:spcBef>
              <a:spcAft>
                <a:spcPts val="0"/>
              </a:spcAft>
              <a:buNone/>
            </a:pPr>
            <a:r>
              <a:t/>
            </a:r>
            <a:endParaRPr/>
          </a:p>
        </p:txBody>
      </p:sp>
      <p:sp>
        <p:nvSpPr>
          <p:cNvPr id="166" name="Google Shape;166;p29"/>
          <p:cNvSpPr txBox="1"/>
          <p:nvPr>
            <p:ph idx="1" type="body"/>
          </p:nvPr>
        </p:nvSpPr>
        <p:spPr>
          <a:xfrm>
            <a:off x="720000" y="1096425"/>
            <a:ext cx="7704000" cy="350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seen in previous screenshots, the entropy level was very low signifying little to no randomness or uniqueness. Additionally, this can be seen below, out of the 2000 ids they were always the same and </a:t>
            </a:r>
            <a:r>
              <a:rPr lang="en"/>
              <a:t>never changed. </a:t>
            </a:r>
            <a:endParaRPr/>
          </a:p>
          <a:p>
            <a:pPr indent="0" lvl="0" marL="0" rtl="0" algn="l">
              <a:spcBef>
                <a:spcPts val="1200"/>
              </a:spcBef>
              <a:spcAft>
                <a:spcPts val="1200"/>
              </a:spcAft>
              <a:buNone/>
            </a:pPr>
            <a:r>
              <a:t/>
            </a:r>
            <a:endParaRPr/>
          </a:p>
        </p:txBody>
      </p:sp>
      <p:pic>
        <p:nvPicPr>
          <p:cNvPr id="167" name="Google Shape;167;p29"/>
          <p:cNvPicPr preferRelativeResize="0"/>
          <p:nvPr/>
        </p:nvPicPr>
        <p:blipFill>
          <a:blip r:embed="rId3">
            <a:alphaModFix/>
          </a:blip>
          <a:stretch>
            <a:fillRect/>
          </a:stretch>
        </p:blipFill>
        <p:spPr>
          <a:xfrm>
            <a:off x="5588175" y="1656625"/>
            <a:ext cx="1598275" cy="29468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Session Logout</a:t>
            </a:r>
            <a:endParaRPr/>
          </a:p>
        </p:txBody>
      </p:sp>
      <p:sp>
        <p:nvSpPr>
          <p:cNvPr id="173" name="Google Shape;173;p30"/>
          <p:cNvSpPr txBox="1"/>
          <p:nvPr>
            <p:ph idx="1" type="body"/>
          </p:nvPr>
        </p:nvSpPr>
        <p:spPr>
          <a:xfrm>
            <a:off x="720000" y="1096425"/>
            <a:ext cx="7704000" cy="3507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The issue with the Session IDs not being unique lie with the logout. The cookie is not actually being set, but is instead being set on logout</a:t>
            </a:r>
            <a:endParaRPr sz="1500"/>
          </a:p>
          <a:p>
            <a:pPr indent="-323850" lvl="0" marL="457200" rtl="0" algn="l">
              <a:spcBef>
                <a:spcPts val="0"/>
              </a:spcBef>
              <a:spcAft>
                <a:spcPts val="0"/>
              </a:spcAft>
              <a:buSzPts val="1500"/>
              <a:buChar char="●"/>
            </a:pPr>
            <a:r>
              <a:rPr lang="en" sz="1500"/>
              <a:t>In order to fix this, session data should be erased upon logging out of Armbook on both client and server side </a:t>
            </a:r>
            <a:endParaRPr sz="1500"/>
          </a:p>
          <a:p>
            <a:pPr indent="-323850" lvl="1" marL="914400" rtl="0" algn="l">
              <a:spcBef>
                <a:spcPts val="0"/>
              </a:spcBef>
              <a:spcAft>
                <a:spcPts val="0"/>
              </a:spcAft>
              <a:buSzPts val="1500"/>
              <a:buChar char="○"/>
            </a:pPr>
            <a:r>
              <a:rPr lang="en" sz="1500"/>
              <a:t>This invalidates the session on the server side</a:t>
            </a:r>
            <a:endParaRPr sz="1500"/>
          </a:p>
        </p:txBody>
      </p:sp>
      <p:pic>
        <p:nvPicPr>
          <p:cNvPr id="174" name="Google Shape;174;p30"/>
          <p:cNvPicPr preferRelativeResize="0"/>
          <p:nvPr/>
        </p:nvPicPr>
        <p:blipFill>
          <a:blip r:embed="rId3">
            <a:alphaModFix/>
          </a:blip>
          <a:stretch>
            <a:fillRect/>
          </a:stretch>
        </p:blipFill>
        <p:spPr>
          <a:xfrm>
            <a:off x="1528750" y="2987275"/>
            <a:ext cx="6086475" cy="133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Session Logout</a:t>
            </a:r>
            <a:endParaRPr/>
          </a:p>
        </p:txBody>
      </p:sp>
      <p:sp>
        <p:nvSpPr>
          <p:cNvPr id="180" name="Google Shape;180;p31"/>
          <p:cNvSpPr txBox="1"/>
          <p:nvPr>
            <p:ph idx="1" type="body"/>
          </p:nvPr>
        </p:nvSpPr>
        <p:spPr>
          <a:xfrm>
            <a:off x="720000" y="1096425"/>
            <a:ext cx="7704000" cy="35070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lang="en" sz="1500"/>
              <a:t>Additionally, another issue is that all Session IDs are generated based on time when they should instead be generated using a cryptographic function that PHP has </a:t>
            </a:r>
            <a:endParaRPr sz="1500"/>
          </a:p>
          <a:p>
            <a:pPr indent="-323850" lvl="0" marL="457200" rtl="0" algn="l">
              <a:spcBef>
                <a:spcPts val="0"/>
              </a:spcBef>
              <a:spcAft>
                <a:spcPts val="0"/>
              </a:spcAft>
              <a:buSzPts val="1500"/>
              <a:buChar char="●"/>
            </a:pPr>
            <a:r>
              <a:rPr lang="en" sz="1500"/>
              <a:t>While generating a 22-bit Session ID, the lack of uniqueness makes this void as there is a guarantee that you can generate the same one</a:t>
            </a:r>
            <a:endParaRPr sz="1500"/>
          </a:p>
        </p:txBody>
      </p:sp>
      <p:pic>
        <p:nvPicPr>
          <p:cNvPr id="181" name="Google Shape;181;p31"/>
          <p:cNvPicPr preferRelativeResize="0"/>
          <p:nvPr/>
        </p:nvPicPr>
        <p:blipFill>
          <a:blip r:embed="rId3">
            <a:alphaModFix/>
          </a:blip>
          <a:stretch>
            <a:fillRect/>
          </a:stretch>
        </p:blipFill>
        <p:spPr>
          <a:xfrm>
            <a:off x="1050125" y="2454113"/>
            <a:ext cx="7373863" cy="235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lowercut Style Workshop by Slidesgo">
  <a:themeElements>
    <a:clrScheme name="Simple Light">
      <a:dk1>
        <a:srgbClr val="000000"/>
      </a:dk1>
      <a:lt1>
        <a:srgbClr val="FFFFFF"/>
      </a:lt1>
      <a:dk2>
        <a:srgbClr val="FFFA41"/>
      </a:dk2>
      <a:lt2>
        <a:srgbClr val="D9D9D9"/>
      </a:lt2>
      <a:accent1>
        <a:srgbClr val="FFFA41"/>
      </a:accent1>
      <a:accent2>
        <a:srgbClr val="999999"/>
      </a:accent2>
      <a:accent3>
        <a:srgbClr val="78909C"/>
      </a:accent3>
      <a:accent4>
        <a:srgbClr val="FFAB40"/>
      </a:accent4>
      <a:accent5>
        <a:srgbClr val="0097A7"/>
      </a:accent5>
      <a:accent6>
        <a:srgbClr val="EEFF41"/>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