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60" r:id="rId4"/>
    <p:sldId id="257" r:id="rId5"/>
    <p:sldId id="261" r:id="rId6"/>
    <p:sldId id="262" r:id="rId7"/>
    <p:sldId id="263" r:id="rId8"/>
    <p:sldId id="264" r:id="rId9"/>
    <p:sldId id="259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47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2411760" y="1268760"/>
            <a:ext cx="4320480" cy="4320480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Oval 2"/>
          <p:cNvSpPr/>
          <p:nvPr userDrawn="1"/>
        </p:nvSpPr>
        <p:spPr>
          <a:xfrm>
            <a:off x="2483768" y="1340768"/>
            <a:ext cx="4176464" cy="417646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0" y="548680"/>
            <a:ext cx="0" cy="72008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572000" y="5607528"/>
            <a:ext cx="0" cy="72008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6732240" y="3429000"/>
            <a:ext cx="7920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1619672" y="3429000"/>
            <a:ext cx="7920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V="1">
            <a:off x="6156176" y="2378312"/>
            <a:ext cx="792088" cy="33060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V="1">
            <a:off x="5431496" y="1124744"/>
            <a:ext cx="432048" cy="7920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3094136" y="1131624"/>
            <a:ext cx="613768" cy="78520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>
            <a:off x="2195736" y="2090992"/>
            <a:ext cx="898400" cy="49224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 flipV="1">
            <a:off x="3180984" y="4941168"/>
            <a:ext cx="526920" cy="57606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V="1">
            <a:off x="2456304" y="4329100"/>
            <a:ext cx="637832" cy="39604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 userDrawn="1"/>
        </p:nvCxnSpPr>
        <p:spPr>
          <a:xfrm>
            <a:off x="5979584" y="4142812"/>
            <a:ext cx="968680" cy="51032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>
            <a:off x="5431496" y="4875464"/>
            <a:ext cx="490068" cy="73206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1760" y="3651239"/>
            <a:ext cx="432048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THE 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411760" y="2584782"/>
            <a:ext cx="432048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244" y="4145706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간트차트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30590F3-F6A2-41BC-ADBE-FFCDE293A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" y="1340768"/>
            <a:ext cx="9144000" cy="391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520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WBS(Work Breakdown Structure)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E813E7A-7941-49C1-844D-CECA1E26728F}"/>
              </a:ext>
            </a:extLst>
          </p:cNvPr>
          <p:cNvSpPr/>
          <p:nvPr/>
        </p:nvSpPr>
        <p:spPr>
          <a:xfrm>
            <a:off x="134883" y="1746037"/>
            <a:ext cx="2160652" cy="6480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계획 </a:t>
            </a:r>
            <a:r>
              <a:rPr lang="en-US" altLang="ko-KR" dirty="0"/>
              <a:t>&amp; </a:t>
            </a:r>
            <a:r>
              <a:rPr lang="ko-KR" altLang="en-US" dirty="0"/>
              <a:t>요구분석</a:t>
            </a:r>
            <a:endParaRPr lang="en-US" altLang="ko-KR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B645B6C-AE5F-42A7-95DD-F57BFA956E56}"/>
              </a:ext>
            </a:extLst>
          </p:cNvPr>
          <p:cNvSpPr/>
          <p:nvPr/>
        </p:nvSpPr>
        <p:spPr>
          <a:xfrm>
            <a:off x="3124047" y="1735428"/>
            <a:ext cx="1330201" cy="6480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설계</a:t>
            </a:r>
            <a:endParaRPr lang="en-US" altLang="ko-KR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C73DC4F-DC21-4FE0-A68E-9E4D122CD296}"/>
              </a:ext>
            </a:extLst>
          </p:cNvPr>
          <p:cNvSpPr/>
          <p:nvPr/>
        </p:nvSpPr>
        <p:spPr>
          <a:xfrm>
            <a:off x="5400755" y="1746037"/>
            <a:ext cx="1330193" cy="6480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구현</a:t>
            </a:r>
            <a:endParaRPr lang="en-US" altLang="ko-KR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A8C422D-8525-4F5E-86E2-EF56B1744171}"/>
              </a:ext>
            </a:extLst>
          </p:cNvPr>
          <p:cNvSpPr/>
          <p:nvPr/>
        </p:nvSpPr>
        <p:spPr>
          <a:xfrm>
            <a:off x="7452849" y="1735428"/>
            <a:ext cx="1330193" cy="6480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테스팅</a:t>
            </a:r>
            <a:r>
              <a:rPr lang="en-US" altLang="ko-KR" dirty="0"/>
              <a:t>&amp;</a:t>
            </a:r>
            <a:r>
              <a:rPr lang="ko-KR" altLang="en-US" dirty="0"/>
              <a:t>배포</a:t>
            </a:r>
            <a:endParaRPr lang="en-US" altLang="ko-KR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219C102-B37A-4CE1-963A-F475FDACF9F1}"/>
              </a:ext>
            </a:extLst>
          </p:cNvPr>
          <p:cNvSpPr/>
          <p:nvPr/>
        </p:nvSpPr>
        <p:spPr>
          <a:xfrm>
            <a:off x="832242" y="2742533"/>
            <a:ext cx="1668232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간트차트작성</a:t>
            </a:r>
            <a:endParaRPr lang="en-US" altLang="ko-KR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21BB198-6299-4B32-98B7-BD06EE02A3C6}"/>
              </a:ext>
            </a:extLst>
          </p:cNvPr>
          <p:cNvSpPr/>
          <p:nvPr/>
        </p:nvSpPr>
        <p:spPr>
          <a:xfrm>
            <a:off x="832242" y="3763032"/>
            <a:ext cx="1668232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요구사항수집</a:t>
            </a:r>
            <a:endParaRPr lang="en-US" altLang="ko-KR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EB755B3-C534-40D1-9B3A-58127AD32973}"/>
              </a:ext>
            </a:extLst>
          </p:cNvPr>
          <p:cNvSpPr/>
          <p:nvPr/>
        </p:nvSpPr>
        <p:spPr>
          <a:xfrm>
            <a:off x="3526046" y="3826428"/>
            <a:ext cx="1164193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DFD</a:t>
            </a:r>
            <a:r>
              <a:rPr lang="ko-KR" altLang="en-US" dirty="0"/>
              <a:t>작성</a:t>
            </a:r>
            <a:endParaRPr lang="en-US" altLang="ko-KR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E122DA4-C5E0-4653-A65C-401FDBF0E6EF}"/>
              </a:ext>
            </a:extLst>
          </p:cNvPr>
          <p:cNvSpPr/>
          <p:nvPr/>
        </p:nvSpPr>
        <p:spPr>
          <a:xfrm>
            <a:off x="832242" y="4783531"/>
            <a:ext cx="1668232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USECASE</a:t>
            </a:r>
            <a:r>
              <a:rPr lang="ko-KR" altLang="en-US" dirty="0"/>
              <a:t>작성</a:t>
            </a:r>
            <a:endParaRPr lang="en-US" altLang="ko-KR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28FE01A-6519-4E67-B157-096AABBF634D}"/>
              </a:ext>
            </a:extLst>
          </p:cNvPr>
          <p:cNvSpPr/>
          <p:nvPr/>
        </p:nvSpPr>
        <p:spPr>
          <a:xfrm>
            <a:off x="3526046" y="2780556"/>
            <a:ext cx="1164197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ERD</a:t>
            </a:r>
            <a:r>
              <a:rPr lang="ko-KR" altLang="en-US" dirty="0"/>
              <a:t>작성</a:t>
            </a:r>
            <a:endParaRPr lang="en-US" altLang="ko-KR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184424F-0607-41D1-9761-F4C82AAF701B}"/>
              </a:ext>
            </a:extLst>
          </p:cNvPr>
          <p:cNvSpPr/>
          <p:nvPr/>
        </p:nvSpPr>
        <p:spPr>
          <a:xfrm>
            <a:off x="3526046" y="4837401"/>
            <a:ext cx="1178060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r>
              <a:rPr lang="ko-KR" altLang="en-US" dirty="0"/>
              <a:t>설계</a:t>
            </a:r>
            <a:endParaRPr lang="en-US" altLang="ko-KR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2BF2923-D81A-4078-8096-C7EE3C251A83}"/>
              </a:ext>
            </a:extLst>
          </p:cNvPr>
          <p:cNvSpPr/>
          <p:nvPr/>
        </p:nvSpPr>
        <p:spPr>
          <a:xfrm>
            <a:off x="3526046" y="5806197"/>
            <a:ext cx="1164193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UI</a:t>
            </a:r>
            <a:r>
              <a:rPr lang="ko-KR" altLang="en-US" dirty="0"/>
              <a:t>설계</a:t>
            </a:r>
            <a:endParaRPr lang="en-US" altLang="ko-KR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C0AFB41-8AC2-4946-AD83-D8E07D83E3A0}"/>
              </a:ext>
            </a:extLst>
          </p:cNvPr>
          <p:cNvSpPr/>
          <p:nvPr/>
        </p:nvSpPr>
        <p:spPr>
          <a:xfrm>
            <a:off x="5760289" y="2753062"/>
            <a:ext cx="1008112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시스템개발</a:t>
            </a:r>
            <a:endParaRPr lang="en-US" altLang="ko-KR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53A9F8CF-6FE3-4FCF-BE33-2480293C1363}"/>
              </a:ext>
            </a:extLst>
          </p:cNvPr>
          <p:cNvSpPr/>
          <p:nvPr/>
        </p:nvSpPr>
        <p:spPr>
          <a:xfrm>
            <a:off x="7760861" y="2773644"/>
            <a:ext cx="1164200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시험 및</a:t>
            </a:r>
            <a:endParaRPr lang="en-US" altLang="ko-KR" dirty="0"/>
          </a:p>
          <a:p>
            <a:pPr algn="ctr"/>
            <a:r>
              <a:rPr lang="ko-KR" altLang="en-US" dirty="0"/>
              <a:t>결과분석</a:t>
            </a:r>
            <a:endParaRPr lang="en-US" altLang="ko-KR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387A536-457F-44F4-9D70-2EB6ACBD5B46}"/>
              </a:ext>
            </a:extLst>
          </p:cNvPr>
          <p:cNvSpPr/>
          <p:nvPr/>
        </p:nvSpPr>
        <p:spPr>
          <a:xfrm>
            <a:off x="7760861" y="3819144"/>
            <a:ext cx="1164200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 및</a:t>
            </a:r>
            <a:endParaRPr lang="en-US" altLang="ko-KR" dirty="0"/>
          </a:p>
          <a:p>
            <a:pPr algn="ctr"/>
            <a:r>
              <a:rPr lang="ko-KR" altLang="en-US" dirty="0"/>
              <a:t>검토</a:t>
            </a:r>
            <a:endParaRPr lang="en-US" altLang="ko-KR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A694F77-1725-4BD5-8F9F-E69CBE2D893D}"/>
              </a:ext>
            </a:extLst>
          </p:cNvPr>
          <p:cNvSpPr/>
          <p:nvPr/>
        </p:nvSpPr>
        <p:spPr>
          <a:xfrm>
            <a:off x="7760861" y="4839643"/>
            <a:ext cx="1164200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배포</a:t>
            </a:r>
            <a:endParaRPr lang="en-US" altLang="ko-KR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FBE907B-D386-40FB-A239-0000D1140D45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2295535" y="2059464"/>
            <a:ext cx="828512" cy="106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1DE5DF7-8E55-4201-A946-A9AA71B30692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454250" y="2070073"/>
            <a:ext cx="9465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AFC64A2-852C-4DA1-8322-5B52E4833355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6730948" y="2059464"/>
            <a:ext cx="721901" cy="106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E74AE37-2978-4C60-85E7-4D98FE858338}"/>
              </a:ext>
            </a:extLst>
          </p:cNvPr>
          <p:cNvCxnSpPr>
            <a:cxnSpLocks/>
          </p:cNvCxnSpPr>
          <p:nvPr/>
        </p:nvCxnSpPr>
        <p:spPr>
          <a:xfrm>
            <a:off x="218939" y="2404718"/>
            <a:ext cx="0" cy="27630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6BF2B62-7443-4693-991E-FF0C0D55543A}"/>
              </a:ext>
            </a:extLst>
          </p:cNvPr>
          <p:cNvCxnSpPr>
            <a:cxnSpLocks/>
          </p:cNvCxnSpPr>
          <p:nvPr/>
        </p:nvCxnSpPr>
        <p:spPr>
          <a:xfrm>
            <a:off x="206338" y="3066569"/>
            <a:ext cx="6102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887FDD0-647D-4639-8E93-2E79A16E32A5}"/>
              </a:ext>
            </a:extLst>
          </p:cNvPr>
          <p:cNvCxnSpPr>
            <a:cxnSpLocks/>
          </p:cNvCxnSpPr>
          <p:nvPr/>
        </p:nvCxnSpPr>
        <p:spPr>
          <a:xfrm>
            <a:off x="206338" y="4159689"/>
            <a:ext cx="6102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46B7BAB-0438-43D2-BB77-68CFE71E69D3}"/>
              </a:ext>
            </a:extLst>
          </p:cNvPr>
          <p:cNvCxnSpPr>
            <a:cxnSpLocks/>
          </p:cNvCxnSpPr>
          <p:nvPr/>
        </p:nvCxnSpPr>
        <p:spPr>
          <a:xfrm>
            <a:off x="218939" y="5167801"/>
            <a:ext cx="6102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672C16E7-B8D0-408F-A7AD-BF07E5810403}"/>
              </a:ext>
            </a:extLst>
          </p:cNvPr>
          <p:cNvCxnSpPr/>
          <p:nvPr/>
        </p:nvCxnSpPr>
        <p:spPr>
          <a:xfrm>
            <a:off x="3203848" y="2394109"/>
            <a:ext cx="0" cy="38432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0C5CA61-F48B-42D3-BC4F-55CCB5DCCCE1}"/>
              </a:ext>
            </a:extLst>
          </p:cNvPr>
          <p:cNvCxnSpPr>
            <a:cxnSpLocks/>
          </p:cNvCxnSpPr>
          <p:nvPr/>
        </p:nvCxnSpPr>
        <p:spPr>
          <a:xfrm>
            <a:off x="3203848" y="3140968"/>
            <a:ext cx="32219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0EF3E44-7EBE-4D82-A156-B16AF631DAAC}"/>
              </a:ext>
            </a:extLst>
          </p:cNvPr>
          <p:cNvCxnSpPr>
            <a:cxnSpLocks/>
          </p:cNvCxnSpPr>
          <p:nvPr/>
        </p:nvCxnSpPr>
        <p:spPr>
          <a:xfrm>
            <a:off x="3203848" y="4161217"/>
            <a:ext cx="32219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3B78C1B-0CC2-4BB3-9547-100E0DC982D5}"/>
              </a:ext>
            </a:extLst>
          </p:cNvPr>
          <p:cNvCxnSpPr>
            <a:cxnSpLocks/>
          </p:cNvCxnSpPr>
          <p:nvPr/>
        </p:nvCxnSpPr>
        <p:spPr>
          <a:xfrm>
            <a:off x="3203848" y="5154089"/>
            <a:ext cx="32219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1A9804F-3B7B-45B9-BD79-9081F7906E2C}"/>
              </a:ext>
            </a:extLst>
          </p:cNvPr>
          <p:cNvCxnSpPr>
            <a:cxnSpLocks/>
          </p:cNvCxnSpPr>
          <p:nvPr/>
        </p:nvCxnSpPr>
        <p:spPr>
          <a:xfrm>
            <a:off x="3203848" y="6208360"/>
            <a:ext cx="32219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778FE86A-6502-4E46-A7DE-109831242473}"/>
              </a:ext>
            </a:extLst>
          </p:cNvPr>
          <p:cNvCxnSpPr>
            <a:cxnSpLocks/>
          </p:cNvCxnSpPr>
          <p:nvPr/>
        </p:nvCxnSpPr>
        <p:spPr>
          <a:xfrm>
            <a:off x="5457544" y="2365157"/>
            <a:ext cx="0" cy="775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B2413EFB-7C15-4832-9205-6C62CBDE6510}"/>
              </a:ext>
            </a:extLst>
          </p:cNvPr>
          <p:cNvCxnSpPr>
            <a:cxnSpLocks/>
          </p:cNvCxnSpPr>
          <p:nvPr/>
        </p:nvCxnSpPr>
        <p:spPr>
          <a:xfrm>
            <a:off x="5457544" y="3140968"/>
            <a:ext cx="32219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0AD30A83-3D64-4280-804D-A6505014230E}"/>
              </a:ext>
            </a:extLst>
          </p:cNvPr>
          <p:cNvCxnSpPr>
            <a:cxnSpLocks/>
          </p:cNvCxnSpPr>
          <p:nvPr/>
        </p:nvCxnSpPr>
        <p:spPr>
          <a:xfrm>
            <a:off x="7524328" y="2394109"/>
            <a:ext cx="0" cy="27736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A9D6538-4EBB-4211-B230-9F7D7DF5BED9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7510465" y="3097680"/>
            <a:ext cx="2503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D1B1B2F-FD9B-4D59-943F-1BBFB2CF272A}"/>
              </a:ext>
            </a:extLst>
          </p:cNvPr>
          <p:cNvCxnSpPr>
            <a:cxnSpLocks/>
          </p:cNvCxnSpPr>
          <p:nvPr/>
        </p:nvCxnSpPr>
        <p:spPr>
          <a:xfrm>
            <a:off x="7524328" y="4171269"/>
            <a:ext cx="2503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76FA39BE-8873-4A47-A719-C88B70A191FC}"/>
              </a:ext>
            </a:extLst>
          </p:cNvPr>
          <p:cNvCxnSpPr>
            <a:cxnSpLocks/>
          </p:cNvCxnSpPr>
          <p:nvPr/>
        </p:nvCxnSpPr>
        <p:spPr>
          <a:xfrm>
            <a:off x="7524328" y="5167801"/>
            <a:ext cx="2503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요구사항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D7F677-021D-4896-84E9-CF84FD91DFF9}"/>
              </a:ext>
            </a:extLst>
          </p:cNvPr>
          <p:cNvSpPr/>
          <p:nvPr/>
        </p:nvSpPr>
        <p:spPr>
          <a:xfrm>
            <a:off x="179512" y="1340768"/>
            <a:ext cx="85689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필수기능</a:t>
            </a:r>
          </a:p>
          <a:p>
            <a:r>
              <a:rPr lang="ko-KR" altLang="en-US" dirty="0"/>
              <a:t>바코드리더</a:t>
            </a:r>
          </a:p>
          <a:p>
            <a:r>
              <a:rPr lang="ko-KR" altLang="en-US" dirty="0"/>
              <a:t>직원관리(직원 근태 현황 조회, </a:t>
            </a:r>
            <a:r>
              <a:rPr lang="ko-KR" altLang="en-US" dirty="0" err="1"/>
              <a:t>알바시간,알바비용,시급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환경설정(매장명 ,</a:t>
            </a:r>
            <a:r>
              <a:rPr lang="ko-KR" altLang="en-US" dirty="0" err="1"/>
              <a:t>업주명,사업자번호,주소,전화번호관리,비밀번호관리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영수능에 매장명, 사업자번호, 주소, 전화번호가 출력될 수 있어야함. (+</a:t>
            </a:r>
            <a:r>
              <a:rPr lang="ko-KR" altLang="en-US" dirty="0" err="1"/>
              <a:t>preview</a:t>
            </a:r>
            <a:r>
              <a:rPr lang="ko-KR" alt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02521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USECASE </a:t>
            </a:r>
            <a:r>
              <a:rPr lang="ko-KR" altLang="en-US" dirty="0"/>
              <a:t>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3143866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ER </a:t>
            </a:r>
            <a:r>
              <a:rPr lang="ko-KR" altLang="en-US" dirty="0"/>
              <a:t>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3733413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자료흐름도</a:t>
            </a:r>
          </a:p>
        </p:txBody>
      </p:sp>
    </p:spTree>
    <p:extLst>
      <p:ext uri="{BB962C8B-B14F-4D97-AF65-F5344CB8AC3E}">
        <p14:creationId xmlns:p14="http://schemas.microsoft.com/office/powerpoint/2010/main" val="2399212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</a:t>
            </a:r>
            <a:r>
              <a:rPr lang="en-US" altLang="ko-KR" b="1" dirty="0">
                <a:latin typeface="Arial" pitchFamily="34" charset="0"/>
                <a:cs typeface="Arial" pitchFamily="34" charset="0"/>
              </a:rPr>
              <a:t>Standard (4:3)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266</Words>
  <Application>Microsoft Office PowerPoint</Application>
  <PresentationFormat>화면 슬라이드 쇼(4:3)</PresentationFormat>
  <Paragraphs>42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Arial</vt:lpstr>
      <vt:lpstr>Calibri</vt:lpstr>
      <vt:lpstr>Wingdings</vt:lpstr>
      <vt:lpstr>Office Theme</vt:lpstr>
      <vt:lpstr>Custom Design</vt:lpstr>
      <vt:lpstr>PowerPoint 프레젠테이션</vt:lpstr>
      <vt:lpstr> 간트차트</vt:lpstr>
      <vt:lpstr> WBS(Work Breakdown Structure)</vt:lpstr>
      <vt:lpstr> 요구사항</vt:lpstr>
      <vt:lpstr> USECASE 다이어그램</vt:lpstr>
      <vt:lpstr> ER 다이어그램</vt:lpstr>
      <vt:lpstr> 자료흐름도</vt:lpstr>
      <vt:lpstr> Click to add title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김태호</cp:lastModifiedBy>
  <cp:revision>31</cp:revision>
  <dcterms:created xsi:type="dcterms:W3CDTF">2014-04-01T16:35:38Z</dcterms:created>
  <dcterms:modified xsi:type="dcterms:W3CDTF">2018-01-03T08:07:43Z</dcterms:modified>
</cp:coreProperties>
</file>