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2584782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14570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590F3-F6A2-41BC-ADBE-FFCDE293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" y="1484784"/>
            <a:ext cx="914400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WBS(Work Breakdown Structure)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813E7A-7941-49C1-844D-CECA1E26728F}"/>
              </a:ext>
            </a:extLst>
          </p:cNvPr>
          <p:cNvSpPr/>
          <p:nvPr/>
        </p:nvSpPr>
        <p:spPr>
          <a:xfrm>
            <a:off x="134883" y="1746037"/>
            <a:ext cx="2160652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계획 </a:t>
            </a:r>
            <a:r>
              <a:rPr lang="en-US" altLang="ko-KR" dirty="0"/>
              <a:t>&amp; </a:t>
            </a:r>
            <a:r>
              <a:rPr lang="ko-KR" altLang="en-US" dirty="0"/>
              <a:t>요구분석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645B6C-AE5F-42A7-95DD-F57BFA956E56}"/>
              </a:ext>
            </a:extLst>
          </p:cNvPr>
          <p:cNvSpPr/>
          <p:nvPr/>
        </p:nvSpPr>
        <p:spPr>
          <a:xfrm>
            <a:off x="3124047" y="1735428"/>
            <a:ext cx="1330201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73DC4F-DC21-4FE0-A68E-9E4D122CD296}"/>
              </a:ext>
            </a:extLst>
          </p:cNvPr>
          <p:cNvSpPr/>
          <p:nvPr/>
        </p:nvSpPr>
        <p:spPr>
          <a:xfrm>
            <a:off x="5400755" y="1746037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8C422D-8525-4F5E-86E2-EF56B1744171}"/>
              </a:ext>
            </a:extLst>
          </p:cNvPr>
          <p:cNvSpPr/>
          <p:nvPr/>
        </p:nvSpPr>
        <p:spPr>
          <a:xfrm>
            <a:off x="7452849" y="1735428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테스팅</a:t>
            </a:r>
            <a:r>
              <a:rPr lang="en-US" altLang="ko-KR" dirty="0"/>
              <a:t>&amp;</a:t>
            </a:r>
            <a:r>
              <a:rPr lang="ko-KR" altLang="en-US" dirty="0"/>
              <a:t>배포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19C102-B37A-4CE1-963A-F475FDACF9F1}"/>
              </a:ext>
            </a:extLst>
          </p:cNvPr>
          <p:cNvSpPr/>
          <p:nvPr/>
        </p:nvSpPr>
        <p:spPr>
          <a:xfrm>
            <a:off x="832242" y="2742533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간트차트작성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1BB198-6299-4B32-98B7-BD06EE02A3C6}"/>
              </a:ext>
            </a:extLst>
          </p:cNvPr>
          <p:cNvSpPr/>
          <p:nvPr/>
        </p:nvSpPr>
        <p:spPr>
          <a:xfrm>
            <a:off x="832242" y="3763032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요구사항수집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B755B3-C534-40D1-9B3A-58127AD32973}"/>
              </a:ext>
            </a:extLst>
          </p:cNvPr>
          <p:cNvSpPr/>
          <p:nvPr/>
        </p:nvSpPr>
        <p:spPr>
          <a:xfrm>
            <a:off x="3526046" y="3826428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122DA4-C5E0-4653-A65C-401FDBF0E6EF}"/>
              </a:ext>
            </a:extLst>
          </p:cNvPr>
          <p:cNvSpPr/>
          <p:nvPr/>
        </p:nvSpPr>
        <p:spPr>
          <a:xfrm>
            <a:off x="832242" y="4783531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USECASE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8FE01A-6519-4E67-B157-096AABBF634D}"/>
              </a:ext>
            </a:extLst>
          </p:cNvPr>
          <p:cNvSpPr/>
          <p:nvPr/>
        </p:nvSpPr>
        <p:spPr>
          <a:xfrm>
            <a:off x="3526046" y="2780556"/>
            <a:ext cx="1164197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84424F-0607-41D1-9761-F4C82AAF701B}"/>
              </a:ext>
            </a:extLst>
          </p:cNvPr>
          <p:cNvSpPr/>
          <p:nvPr/>
        </p:nvSpPr>
        <p:spPr>
          <a:xfrm>
            <a:off x="3526046" y="4837401"/>
            <a:ext cx="117806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BF2923-D81A-4078-8096-C7EE3C251A83}"/>
              </a:ext>
            </a:extLst>
          </p:cNvPr>
          <p:cNvSpPr/>
          <p:nvPr/>
        </p:nvSpPr>
        <p:spPr>
          <a:xfrm>
            <a:off x="3526046" y="5806197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0AFB41-8AC2-4946-AD83-D8E07D83E3A0}"/>
              </a:ext>
            </a:extLst>
          </p:cNvPr>
          <p:cNvSpPr/>
          <p:nvPr/>
        </p:nvSpPr>
        <p:spPr>
          <a:xfrm>
            <a:off x="5760289" y="2753062"/>
            <a:ext cx="10081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시스템개발</a:t>
            </a:r>
            <a:endParaRPr lang="en-US" altLang="ko-KR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A9F8CF-6FE3-4FCF-BE33-2480293C1363}"/>
              </a:ext>
            </a:extLst>
          </p:cNvPr>
          <p:cNvSpPr/>
          <p:nvPr/>
        </p:nvSpPr>
        <p:spPr>
          <a:xfrm>
            <a:off x="7760861" y="2773644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 및</a:t>
            </a:r>
            <a:endParaRPr lang="en-US" altLang="ko-KR" dirty="0"/>
          </a:p>
          <a:p>
            <a:pPr algn="ctr"/>
            <a:r>
              <a:rPr lang="ko-KR" altLang="en-US" dirty="0"/>
              <a:t>결과분석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87A536-457F-44F4-9D70-2EB6ACBD5B46}"/>
              </a:ext>
            </a:extLst>
          </p:cNvPr>
          <p:cNvSpPr/>
          <p:nvPr/>
        </p:nvSpPr>
        <p:spPr>
          <a:xfrm>
            <a:off x="7760861" y="3819144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및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694F77-1725-4BD5-8F9F-E69CBE2D893D}"/>
              </a:ext>
            </a:extLst>
          </p:cNvPr>
          <p:cNvSpPr/>
          <p:nvPr/>
        </p:nvSpPr>
        <p:spPr>
          <a:xfrm>
            <a:off x="7760861" y="4839643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</a:t>
            </a:r>
            <a:endParaRPr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BE907B-D386-40FB-A239-0000D1140D4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295535" y="2059464"/>
            <a:ext cx="828512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1DE5DF7-8E55-4201-A946-A9AA71B3069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454250" y="2070073"/>
            <a:ext cx="9465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FC64A2-852C-4DA1-8322-5B52E483335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30948" y="2059464"/>
            <a:ext cx="721901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74AE37-2978-4C60-85E7-4D98FE858338}"/>
              </a:ext>
            </a:extLst>
          </p:cNvPr>
          <p:cNvCxnSpPr>
            <a:cxnSpLocks/>
          </p:cNvCxnSpPr>
          <p:nvPr/>
        </p:nvCxnSpPr>
        <p:spPr>
          <a:xfrm>
            <a:off x="218939" y="2404718"/>
            <a:ext cx="0" cy="276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BF2B62-7443-4693-991E-FF0C0D55543A}"/>
              </a:ext>
            </a:extLst>
          </p:cNvPr>
          <p:cNvCxnSpPr>
            <a:cxnSpLocks/>
          </p:cNvCxnSpPr>
          <p:nvPr/>
        </p:nvCxnSpPr>
        <p:spPr>
          <a:xfrm>
            <a:off x="206338" y="3066569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887FDD0-647D-4639-8E93-2E79A16E32A5}"/>
              </a:ext>
            </a:extLst>
          </p:cNvPr>
          <p:cNvCxnSpPr>
            <a:cxnSpLocks/>
          </p:cNvCxnSpPr>
          <p:nvPr/>
        </p:nvCxnSpPr>
        <p:spPr>
          <a:xfrm>
            <a:off x="206338" y="4159689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6B7BAB-0438-43D2-BB77-68CFE71E69D3}"/>
              </a:ext>
            </a:extLst>
          </p:cNvPr>
          <p:cNvCxnSpPr>
            <a:cxnSpLocks/>
          </p:cNvCxnSpPr>
          <p:nvPr/>
        </p:nvCxnSpPr>
        <p:spPr>
          <a:xfrm>
            <a:off x="218939" y="5167801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2C16E7-B8D0-408F-A7AD-BF07E5810403}"/>
              </a:ext>
            </a:extLst>
          </p:cNvPr>
          <p:cNvCxnSpPr/>
          <p:nvPr/>
        </p:nvCxnSpPr>
        <p:spPr>
          <a:xfrm>
            <a:off x="3203848" y="2394109"/>
            <a:ext cx="0" cy="3843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C5CA61-F48B-42D3-BC4F-55CCB5DCCCE1}"/>
              </a:ext>
            </a:extLst>
          </p:cNvPr>
          <p:cNvCxnSpPr>
            <a:cxnSpLocks/>
          </p:cNvCxnSpPr>
          <p:nvPr/>
        </p:nvCxnSpPr>
        <p:spPr>
          <a:xfrm>
            <a:off x="3203848" y="3140968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EF3E44-7EBE-4D82-A156-B16AF631DAAC}"/>
              </a:ext>
            </a:extLst>
          </p:cNvPr>
          <p:cNvCxnSpPr>
            <a:cxnSpLocks/>
          </p:cNvCxnSpPr>
          <p:nvPr/>
        </p:nvCxnSpPr>
        <p:spPr>
          <a:xfrm>
            <a:off x="3203848" y="4161217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3B78C1B-0CC2-4BB3-9547-100E0DC982D5}"/>
              </a:ext>
            </a:extLst>
          </p:cNvPr>
          <p:cNvCxnSpPr>
            <a:cxnSpLocks/>
          </p:cNvCxnSpPr>
          <p:nvPr/>
        </p:nvCxnSpPr>
        <p:spPr>
          <a:xfrm>
            <a:off x="3203848" y="5154089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1A9804F-3B7B-45B9-BD79-9081F7906E2C}"/>
              </a:ext>
            </a:extLst>
          </p:cNvPr>
          <p:cNvCxnSpPr>
            <a:cxnSpLocks/>
          </p:cNvCxnSpPr>
          <p:nvPr/>
        </p:nvCxnSpPr>
        <p:spPr>
          <a:xfrm>
            <a:off x="3203848" y="6208360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78FE86A-6502-4E46-A7DE-109831242473}"/>
              </a:ext>
            </a:extLst>
          </p:cNvPr>
          <p:cNvCxnSpPr>
            <a:cxnSpLocks/>
          </p:cNvCxnSpPr>
          <p:nvPr/>
        </p:nvCxnSpPr>
        <p:spPr>
          <a:xfrm>
            <a:off x="5457544" y="2365157"/>
            <a:ext cx="0" cy="775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2413EFB-7C15-4832-9205-6C62CBDE6510}"/>
              </a:ext>
            </a:extLst>
          </p:cNvPr>
          <p:cNvCxnSpPr>
            <a:cxnSpLocks/>
          </p:cNvCxnSpPr>
          <p:nvPr/>
        </p:nvCxnSpPr>
        <p:spPr>
          <a:xfrm>
            <a:off x="5457544" y="3140968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AD30A83-3D64-4280-804D-A6505014230E}"/>
              </a:ext>
            </a:extLst>
          </p:cNvPr>
          <p:cNvCxnSpPr>
            <a:cxnSpLocks/>
          </p:cNvCxnSpPr>
          <p:nvPr/>
        </p:nvCxnSpPr>
        <p:spPr>
          <a:xfrm>
            <a:off x="7524328" y="2394109"/>
            <a:ext cx="0" cy="2773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9D6538-4EBB-4211-B230-9F7D7DF5BED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510465" y="3097680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D1B1B2F-FD9B-4D59-943F-1BBFB2CF272A}"/>
              </a:ext>
            </a:extLst>
          </p:cNvPr>
          <p:cNvCxnSpPr>
            <a:cxnSpLocks/>
          </p:cNvCxnSpPr>
          <p:nvPr/>
        </p:nvCxnSpPr>
        <p:spPr>
          <a:xfrm>
            <a:off x="7524328" y="4171269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6FA39BE-8873-4A47-A719-C88B70A191FC}"/>
              </a:ext>
            </a:extLst>
          </p:cNvPr>
          <p:cNvCxnSpPr>
            <a:cxnSpLocks/>
          </p:cNvCxnSpPr>
          <p:nvPr/>
        </p:nvCxnSpPr>
        <p:spPr>
          <a:xfrm>
            <a:off x="7524328" y="5167801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요구사항 </a:t>
            </a:r>
            <a:r>
              <a:rPr lang="en-US" altLang="ko-KR" dirty="0"/>
              <a:t>&amp; </a:t>
            </a:r>
            <a:r>
              <a:rPr lang="ko-KR" altLang="en-US" dirty="0"/>
              <a:t>요구추출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D7F677-021D-4896-84E9-CF84FD91DFF9}"/>
              </a:ext>
            </a:extLst>
          </p:cNvPr>
          <p:cNvSpPr/>
          <p:nvPr/>
        </p:nvSpPr>
        <p:spPr>
          <a:xfrm>
            <a:off x="179512" y="1340768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필수기능</a:t>
            </a:r>
          </a:p>
          <a:p>
            <a:r>
              <a:rPr lang="ko-KR" altLang="en-US" dirty="0"/>
              <a:t>바코드리더</a:t>
            </a:r>
          </a:p>
          <a:p>
            <a:r>
              <a:rPr lang="ko-KR" altLang="en-US" dirty="0"/>
              <a:t>직원관리(직원 근태 현황 조회, 알바시간, 알바비용, 시급)</a:t>
            </a:r>
          </a:p>
          <a:p>
            <a:r>
              <a:rPr lang="ko-KR" altLang="en-US" dirty="0"/>
              <a:t>환경설정(매장명 ,</a:t>
            </a:r>
            <a:r>
              <a:rPr lang="ko-KR" altLang="en-US" dirty="0" err="1"/>
              <a:t>업주명</a:t>
            </a:r>
            <a:r>
              <a:rPr lang="ko-KR" altLang="en-US" dirty="0"/>
              <a:t>, 사업자번호, 주소, 전화번호관리, 비밀번호관리)</a:t>
            </a:r>
          </a:p>
          <a:p>
            <a:r>
              <a:rPr lang="ko-KR" altLang="en-US" dirty="0"/>
              <a:t>영수증에 매장명, 사업자번호, 주소, 전화번호가 출력될 수 있어야함. (+</a:t>
            </a:r>
            <a:r>
              <a:rPr lang="ko-KR" altLang="en-US" dirty="0" err="1"/>
              <a:t>preview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52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USECASE </a:t>
            </a:r>
            <a:r>
              <a:rPr lang="ko-KR" altLang="en-US" dirty="0"/>
              <a:t>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4A422B-1041-434D-B15F-CD342F9C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288"/>
            <a:ext cx="9144000" cy="39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ER </a:t>
            </a:r>
            <a:r>
              <a:rPr lang="ko-KR" altLang="en-US" dirty="0"/>
              <a:t>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2FB95C-54AF-49BB-B6F1-CE2EF6A3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792088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자료흐름도</a:t>
            </a:r>
          </a:p>
        </p:txBody>
      </p:sp>
    </p:spTree>
    <p:extLst>
      <p:ext uri="{BB962C8B-B14F-4D97-AF65-F5344CB8AC3E}">
        <p14:creationId xmlns:p14="http://schemas.microsoft.com/office/powerpoint/2010/main" val="239921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268</Words>
  <Application>Microsoft Office PowerPoint</Application>
  <PresentationFormat>화면 슬라이드 쇼(4:3)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 간트차트</vt:lpstr>
      <vt:lpstr> WBS(Work Breakdown Structure)</vt:lpstr>
      <vt:lpstr> 요구사항 &amp; 요구추출</vt:lpstr>
      <vt:lpstr> USECASE 다이어그램</vt:lpstr>
      <vt:lpstr> ER 다이어그램</vt:lpstr>
      <vt:lpstr> 자료흐름도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김태호</cp:lastModifiedBy>
  <cp:revision>33</cp:revision>
  <dcterms:created xsi:type="dcterms:W3CDTF">2014-04-01T16:35:38Z</dcterms:created>
  <dcterms:modified xsi:type="dcterms:W3CDTF">2018-01-03T09:35:37Z</dcterms:modified>
</cp:coreProperties>
</file>