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57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411760" y="1268760"/>
            <a:ext cx="4320480" cy="432048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/>
          <p:cNvSpPr/>
          <p:nvPr userDrawn="1"/>
        </p:nvSpPr>
        <p:spPr>
          <a:xfrm>
            <a:off x="2483768" y="1340768"/>
            <a:ext cx="4176464" cy="417646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548680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5607528"/>
            <a:ext cx="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6732240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619672" y="3429000"/>
            <a:ext cx="7920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156176" y="2378312"/>
            <a:ext cx="792088" cy="3306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5431496" y="1124744"/>
            <a:ext cx="432048" cy="792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3094136" y="1131624"/>
            <a:ext cx="613768" cy="78520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2195736" y="2090992"/>
            <a:ext cx="898400" cy="4922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3180984" y="4941168"/>
            <a:ext cx="526920" cy="576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V="1">
            <a:off x="2456304" y="4329100"/>
            <a:ext cx="637832" cy="396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5979584" y="4142812"/>
            <a:ext cx="968680" cy="51032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5431496" y="4875464"/>
            <a:ext cx="490068" cy="73206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3651239"/>
            <a:ext cx="43204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411760" y="2584782"/>
            <a:ext cx="43204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14570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0590F3-F6A2-41BC-ADBE-FFCDE293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" y="1484784"/>
            <a:ext cx="9144000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2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WBS(Work Breakdown Structure)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813E7A-7941-49C1-844D-CECA1E26728F}"/>
              </a:ext>
            </a:extLst>
          </p:cNvPr>
          <p:cNvSpPr/>
          <p:nvPr/>
        </p:nvSpPr>
        <p:spPr>
          <a:xfrm>
            <a:off x="134883" y="1746037"/>
            <a:ext cx="2160652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계획 </a:t>
            </a:r>
            <a:r>
              <a:rPr lang="en-US" altLang="ko-KR" dirty="0"/>
              <a:t>&amp; </a:t>
            </a:r>
            <a:r>
              <a:rPr lang="ko-KR" altLang="en-US" dirty="0"/>
              <a:t>요구분석</a:t>
            </a:r>
            <a:endParaRPr lang="en-US" altLang="ko-KR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B645B6C-AE5F-42A7-95DD-F57BFA956E56}"/>
              </a:ext>
            </a:extLst>
          </p:cNvPr>
          <p:cNvSpPr/>
          <p:nvPr/>
        </p:nvSpPr>
        <p:spPr>
          <a:xfrm>
            <a:off x="3124047" y="1735428"/>
            <a:ext cx="1330201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73DC4F-DC21-4FE0-A68E-9E4D122CD296}"/>
              </a:ext>
            </a:extLst>
          </p:cNvPr>
          <p:cNvSpPr/>
          <p:nvPr/>
        </p:nvSpPr>
        <p:spPr>
          <a:xfrm>
            <a:off x="5400755" y="1746037"/>
            <a:ext cx="1330193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A8C422D-8525-4F5E-86E2-EF56B1744171}"/>
              </a:ext>
            </a:extLst>
          </p:cNvPr>
          <p:cNvSpPr/>
          <p:nvPr/>
        </p:nvSpPr>
        <p:spPr>
          <a:xfrm>
            <a:off x="7452849" y="1735428"/>
            <a:ext cx="1330193" cy="6480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테스팅</a:t>
            </a:r>
            <a:r>
              <a:rPr lang="en-US" altLang="ko-KR" dirty="0"/>
              <a:t>&amp;</a:t>
            </a:r>
            <a:r>
              <a:rPr lang="ko-KR" altLang="en-US" dirty="0"/>
              <a:t>배포</a:t>
            </a:r>
            <a:endParaRPr lang="en-US" altLang="ko-KR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19C102-B37A-4CE1-963A-F475FDACF9F1}"/>
              </a:ext>
            </a:extLst>
          </p:cNvPr>
          <p:cNvSpPr/>
          <p:nvPr/>
        </p:nvSpPr>
        <p:spPr>
          <a:xfrm>
            <a:off x="832242" y="2742533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간트차트작성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1BB198-6299-4B32-98B7-BD06EE02A3C6}"/>
              </a:ext>
            </a:extLst>
          </p:cNvPr>
          <p:cNvSpPr/>
          <p:nvPr/>
        </p:nvSpPr>
        <p:spPr>
          <a:xfrm>
            <a:off x="832242" y="3763032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요구사항수집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B755B3-C534-40D1-9B3A-58127AD32973}"/>
              </a:ext>
            </a:extLst>
          </p:cNvPr>
          <p:cNvSpPr/>
          <p:nvPr/>
        </p:nvSpPr>
        <p:spPr>
          <a:xfrm>
            <a:off x="3526046" y="3826428"/>
            <a:ext cx="1164193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DFD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122DA4-C5E0-4653-A65C-401FDBF0E6EF}"/>
              </a:ext>
            </a:extLst>
          </p:cNvPr>
          <p:cNvSpPr/>
          <p:nvPr/>
        </p:nvSpPr>
        <p:spPr>
          <a:xfrm>
            <a:off x="832242" y="4783531"/>
            <a:ext cx="166823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USECASE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28FE01A-6519-4E67-B157-096AABBF634D}"/>
              </a:ext>
            </a:extLst>
          </p:cNvPr>
          <p:cNvSpPr/>
          <p:nvPr/>
        </p:nvSpPr>
        <p:spPr>
          <a:xfrm>
            <a:off x="3526046" y="2780556"/>
            <a:ext cx="1164197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ERD</a:t>
            </a:r>
            <a:r>
              <a:rPr lang="ko-KR" altLang="en-US" dirty="0"/>
              <a:t>작성</a:t>
            </a:r>
            <a:endParaRPr lang="en-US" altLang="ko-KR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184424F-0607-41D1-9761-F4C82AAF701B}"/>
              </a:ext>
            </a:extLst>
          </p:cNvPr>
          <p:cNvSpPr/>
          <p:nvPr/>
        </p:nvSpPr>
        <p:spPr>
          <a:xfrm>
            <a:off x="3526046" y="4837401"/>
            <a:ext cx="117806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BF2923-D81A-4078-8096-C7EE3C251A83}"/>
              </a:ext>
            </a:extLst>
          </p:cNvPr>
          <p:cNvSpPr/>
          <p:nvPr/>
        </p:nvSpPr>
        <p:spPr>
          <a:xfrm>
            <a:off x="3526046" y="5806197"/>
            <a:ext cx="1164193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C0AFB41-8AC2-4946-AD83-D8E07D83E3A0}"/>
              </a:ext>
            </a:extLst>
          </p:cNvPr>
          <p:cNvSpPr/>
          <p:nvPr/>
        </p:nvSpPr>
        <p:spPr>
          <a:xfrm>
            <a:off x="5760289" y="2753062"/>
            <a:ext cx="1008112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시스템개발</a:t>
            </a:r>
            <a:endParaRPr lang="en-US" altLang="ko-KR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3A9F8CF-6FE3-4FCF-BE33-2480293C1363}"/>
              </a:ext>
            </a:extLst>
          </p:cNvPr>
          <p:cNvSpPr/>
          <p:nvPr/>
        </p:nvSpPr>
        <p:spPr>
          <a:xfrm>
            <a:off x="7760861" y="2773644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시험 및</a:t>
            </a:r>
            <a:endParaRPr lang="en-US" altLang="ko-KR" dirty="0"/>
          </a:p>
          <a:p>
            <a:pPr algn="ctr"/>
            <a:r>
              <a:rPr lang="ko-KR" altLang="en-US" dirty="0"/>
              <a:t>결과분석</a:t>
            </a:r>
            <a:endParaRPr lang="en-US" altLang="ko-KR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387A536-457F-44F4-9D70-2EB6ACBD5B46}"/>
              </a:ext>
            </a:extLst>
          </p:cNvPr>
          <p:cNvSpPr/>
          <p:nvPr/>
        </p:nvSpPr>
        <p:spPr>
          <a:xfrm>
            <a:off x="7760861" y="3819144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 및</a:t>
            </a:r>
            <a:endParaRPr lang="en-US" altLang="ko-KR" dirty="0"/>
          </a:p>
          <a:p>
            <a:pPr algn="ctr"/>
            <a:r>
              <a:rPr lang="ko-KR" altLang="en-US" dirty="0"/>
              <a:t>검토</a:t>
            </a:r>
            <a:endParaRPr lang="en-US" altLang="ko-KR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A694F77-1725-4BD5-8F9F-E69CBE2D893D}"/>
              </a:ext>
            </a:extLst>
          </p:cNvPr>
          <p:cNvSpPr/>
          <p:nvPr/>
        </p:nvSpPr>
        <p:spPr>
          <a:xfrm>
            <a:off x="7760861" y="4839643"/>
            <a:ext cx="1164200" cy="6480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배포</a:t>
            </a:r>
            <a:endParaRPr lang="en-US" altLang="ko-KR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FBE907B-D386-40FB-A239-0000D1140D4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295535" y="2059464"/>
            <a:ext cx="828512" cy="10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1DE5DF7-8E55-4201-A946-A9AA71B3069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454250" y="2070073"/>
            <a:ext cx="9465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FC64A2-852C-4DA1-8322-5B52E483335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6730948" y="2059464"/>
            <a:ext cx="721901" cy="10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74AE37-2978-4C60-85E7-4D98FE858338}"/>
              </a:ext>
            </a:extLst>
          </p:cNvPr>
          <p:cNvCxnSpPr>
            <a:cxnSpLocks/>
          </p:cNvCxnSpPr>
          <p:nvPr/>
        </p:nvCxnSpPr>
        <p:spPr>
          <a:xfrm>
            <a:off x="218939" y="2404718"/>
            <a:ext cx="0" cy="27630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BF2B62-7443-4693-991E-FF0C0D55543A}"/>
              </a:ext>
            </a:extLst>
          </p:cNvPr>
          <p:cNvCxnSpPr>
            <a:cxnSpLocks/>
          </p:cNvCxnSpPr>
          <p:nvPr/>
        </p:nvCxnSpPr>
        <p:spPr>
          <a:xfrm>
            <a:off x="206338" y="3066569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887FDD0-647D-4639-8E93-2E79A16E32A5}"/>
              </a:ext>
            </a:extLst>
          </p:cNvPr>
          <p:cNvCxnSpPr>
            <a:cxnSpLocks/>
          </p:cNvCxnSpPr>
          <p:nvPr/>
        </p:nvCxnSpPr>
        <p:spPr>
          <a:xfrm>
            <a:off x="206338" y="4159689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6B7BAB-0438-43D2-BB77-68CFE71E69D3}"/>
              </a:ext>
            </a:extLst>
          </p:cNvPr>
          <p:cNvCxnSpPr>
            <a:cxnSpLocks/>
          </p:cNvCxnSpPr>
          <p:nvPr/>
        </p:nvCxnSpPr>
        <p:spPr>
          <a:xfrm>
            <a:off x="218939" y="5167801"/>
            <a:ext cx="610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72C16E7-B8D0-408F-A7AD-BF07E5810403}"/>
              </a:ext>
            </a:extLst>
          </p:cNvPr>
          <p:cNvCxnSpPr/>
          <p:nvPr/>
        </p:nvCxnSpPr>
        <p:spPr>
          <a:xfrm>
            <a:off x="3203848" y="2394109"/>
            <a:ext cx="0" cy="38432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0C5CA61-F48B-42D3-BC4F-55CCB5DCCCE1}"/>
              </a:ext>
            </a:extLst>
          </p:cNvPr>
          <p:cNvCxnSpPr>
            <a:cxnSpLocks/>
          </p:cNvCxnSpPr>
          <p:nvPr/>
        </p:nvCxnSpPr>
        <p:spPr>
          <a:xfrm>
            <a:off x="3203848" y="3140968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0EF3E44-7EBE-4D82-A156-B16AF631DAAC}"/>
              </a:ext>
            </a:extLst>
          </p:cNvPr>
          <p:cNvCxnSpPr>
            <a:cxnSpLocks/>
          </p:cNvCxnSpPr>
          <p:nvPr/>
        </p:nvCxnSpPr>
        <p:spPr>
          <a:xfrm>
            <a:off x="3203848" y="4161217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3B78C1B-0CC2-4BB3-9547-100E0DC982D5}"/>
              </a:ext>
            </a:extLst>
          </p:cNvPr>
          <p:cNvCxnSpPr>
            <a:cxnSpLocks/>
          </p:cNvCxnSpPr>
          <p:nvPr/>
        </p:nvCxnSpPr>
        <p:spPr>
          <a:xfrm>
            <a:off x="3203848" y="5154089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1A9804F-3B7B-45B9-BD79-9081F7906E2C}"/>
              </a:ext>
            </a:extLst>
          </p:cNvPr>
          <p:cNvCxnSpPr>
            <a:cxnSpLocks/>
          </p:cNvCxnSpPr>
          <p:nvPr/>
        </p:nvCxnSpPr>
        <p:spPr>
          <a:xfrm>
            <a:off x="3203848" y="6208360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78FE86A-6502-4E46-A7DE-109831242473}"/>
              </a:ext>
            </a:extLst>
          </p:cNvPr>
          <p:cNvCxnSpPr>
            <a:cxnSpLocks/>
          </p:cNvCxnSpPr>
          <p:nvPr/>
        </p:nvCxnSpPr>
        <p:spPr>
          <a:xfrm>
            <a:off x="5457544" y="2365157"/>
            <a:ext cx="0" cy="775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2413EFB-7C15-4832-9205-6C62CBDE6510}"/>
              </a:ext>
            </a:extLst>
          </p:cNvPr>
          <p:cNvCxnSpPr>
            <a:cxnSpLocks/>
          </p:cNvCxnSpPr>
          <p:nvPr/>
        </p:nvCxnSpPr>
        <p:spPr>
          <a:xfrm>
            <a:off x="5457544" y="3140968"/>
            <a:ext cx="3221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AD30A83-3D64-4280-804D-A6505014230E}"/>
              </a:ext>
            </a:extLst>
          </p:cNvPr>
          <p:cNvCxnSpPr>
            <a:cxnSpLocks/>
          </p:cNvCxnSpPr>
          <p:nvPr/>
        </p:nvCxnSpPr>
        <p:spPr>
          <a:xfrm>
            <a:off x="7524328" y="2394109"/>
            <a:ext cx="0" cy="2773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A9D6538-4EBB-4211-B230-9F7D7DF5BED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7510465" y="3097680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D1B1B2F-FD9B-4D59-943F-1BBFB2CF272A}"/>
              </a:ext>
            </a:extLst>
          </p:cNvPr>
          <p:cNvCxnSpPr>
            <a:cxnSpLocks/>
          </p:cNvCxnSpPr>
          <p:nvPr/>
        </p:nvCxnSpPr>
        <p:spPr>
          <a:xfrm>
            <a:off x="7524328" y="4171269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6FA39BE-8873-4A47-A719-C88B70A191FC}"/>
              </a:ext>
            </a:extLst>
          </p:cNvPr>
          <p:cNvCxnSpPr>
            <a:cxnSpLocks/>
          </p:cNvCxnSpPr>
          <p:nvPr/>
        </p:nvCxnSpPr>
        <p:spPr>
          <a:xfrm>
            <a:off x="7524328" y="5167801"/>
            <a:ext cx="2503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요구사항 </a:t>
            </a:r>
            <a:r>
              <a:rPr lang="en-US" altLang="ko-KR" dirty="0"/>
              <a:t>&amp; </a:t>
            </a:r>
            <a:r>
              <a:rPr lang="ko-KR" altLang="en-US" dirty="0"/>
              <a:t>요구추출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D7F677-021D-4896-84E9-CF84FD91DFF9}"/>
              </a:ext>
            </a:extLst>
          </p:cNvPr>
          <p:cNvSpPr/>
          <p:nvPr/>
        </p:nvSpPr>
        <p:spPr>
          <a:xfrm>
            <a:off x="179512" y="1340768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필수기능</a:t>
            </a:r>
          </a:p>
          <a:p>
            <a:r>
              <a:rPr lang="ko-KR" altLang="en-US" dirty="0"/>
              <a:t>바코드리더</a:t>
            </a:r>
          </a:p>
          <a:p>
            <a:r>
              <a:rPr lang="ko-KR" altLang="en-US" dirty="0"/>
              <a:t>직원관리(직원 근태 현황 조회, 알바시간, 알바비용, 시급)</a:t>
            </a:r>
          </a:p>
          <a:p>
            <a:r>
              <a:rPr lang="ko-KR" altLang="en-US" dirty="0"/>
              <a:t>환경설정(매장명 ,</a:t>
            </a:r>
            <a:r>
              <a:rPr lang="ko-KR" altLang="en-US" dirty="0" err="1"/>
              <a:t>업주명</a:t>
            </a:r>
            <a:r>
              <a:rPr lang="ko-KR" altLang="en-US" dirty="0"/>
              <a:t>, 사업자번호, 주소, 전화번호관리, 비밀번호관리)</a:t>
            </a:r>
          </a:p>
          <a:p>
            <a:r>
              <a:rPr lang="ko-KR" altLang="en-US" dirty="0"/>
              <a:t>영수증에 매장명, 사업자번호, 주소, 전화번호가 출력될 수 있어야함. (+</a:t>
            </a:r>
            <a:r>
              <a:rPr lang="ko-KR" altLang="en-US" dirty="0" err="1"/>
              <a:t>preview</a:t>
            </a:r>
            <a:r>
              <a:rPr lang="ko-KR" altLang="en-US" dirty="0"/>
              <a:t>)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39C0452-B57C-4C2F-B6EA-D44EE08C8BB4}"/>
              </a:ext>
            </a:extLst>
          </p:cNvPr>
          <p:cNvSpPr/>
          <p:nvPr/>
        </p:nvSpPr>
        <p:spPr>
          <a:xfrm>
            <a:off x="3491880" y="5373216"/>
            <a:ext cx="180020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요구추출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7C1633D-F98B-495D-911D-C54FC860989F}"/>
              </a:ext>
            </a:extLst>
          </p:cNvPr>
          <p:cNvSpPr/>
          <p:nvPr/>
        </p:nvSpPr>
        <p:spPr>
          <a:xfrm>
            <a:off x="6288372" y="3987874"/>
            <a:ext cx="2664296" cy="108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상품의 표준화로 </a:t>
            </a:r>
            <a:endParaRPr lang="en-US" altLang="ko-KR" dirty="0"/>
          </a:p>
          <a:p>
            <a:pPr algn="ctr"/>
            <a:r>
              <a:rPr lang="ko-KR" altLang="en-US" dirty="0"/>
              <a:t>매장관리 용이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FAE4DDA-A055-47F0-A746-EA3DD7D49DC7}"/>
              </a:ext>
            </a:extLst>
          </p:cNvPr>
          <p:cNvSpPr/>
          <p:nvPr/>
        </p:nvSpPr>
        <p:spPr>
          <a:xfrm>
            <a:off x="212056" y="4005064"/>
            <a:ext cx="2376265" cy="108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매출 분석 및 </a:t>
            </a:r>
            <a:endParaRPr lang="en-US" altLang="ko-KR" dirty="0"/>
          </a:p>
          <a:p>
            <a:pPr algn="ctr"/>
            <a:r>
              <a:rPr lang="ko-KR" altLang="en-US" dirty="0"/>
              <a:t>재고관리 가능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1C47D5-B07E-4142-8A11-B9CA67E19A16}"/>
              </a:ext>
            </a:extLst>
          </p:cNvPr>
          <p:cNvSpPr/>
          <p:nvPr/>
        </p:nvSpPr>
        <p:spPr>
          <a:xfrm>
            <a:off x="3455876" y="2959785"/>
            <a:ext cx="1872208" cy="108012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효율적인 인력관리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A0A5826-847D-4889-B29A-1307E4ED3843}"/>
              </a:ext>
            </a:extLst>
          </p:cNvPr>
          <p:cNvSpPr/>
          <p:nvPr/>
        </p:nvSpPr>
        <p:spPr>
          <a:xfrm rot="1815405">
            <a:off x="2605955" y="4676849"/>
            <a:ext cx="684076" cy="75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4122EA2-1C5C-4062-A7AD-F03BBE4A1BEF}"/>
              </a:ext>
            </a:extLst>
          </p:cNvPr>
          <p:cNvSpPr/>
          <p:nvPr/>
        </p:nvSpPr>
        <p:spPr>
          <a:xfrm rot="5400000">
            <a:off x="4010358" y="4208254"/>
            <a:ext cx="684076" cy="75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81BF764-9489-440C-A31D-C1F386B23D11}"/>
              </a:ext>
            </a:extLst>
          </p:cNvPr>
          <p:cNvSpPr/>
          <p:nvPr/>
        </p:nvSpPr>
        <p:spPr>
          <a:xfrm rot="8395792">
            <a:off x="5584139" y="4724470"/>
            <a:ext cx="684076" cy="756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2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USECASE </a:t>
            </a:r>
            <a:r>
              <a:rPr lang="ko-KR" altLang="en-US" dirty="0"/>
              <a:t>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4A422B-1041-434D-B15F-CD342F9C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288"/>
            <a:ext cx="9144000" cy="39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ER </a:t>
            </a:r>
            <a:r>
              <a:rPr lang="ko-KR" altLang="en-US" dirty="0"/>
              <a:t>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2FB95C-54AF-49BB-B6F1-CE2EF6A3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792088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자료흐름도</a:t>
            </a:r>
          </a:p>
        </p:txBody>
      </p:sp>
    </p:spTree>
    <p:extLst>
      <p:ext uri="{BB962C8B-B14F-4D97-AF65-F5344CB8AC3E}">
        <p14:creationId xmlns:p14="http://schemas.microsoft.com/office/powerpoint/2010/main" val="239921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Standard (4:3)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280</Words>
  <Application>Microsoft Office PowerPoint</Application>
  <PresentationFormat>화면 슬라이드 쇼(4:3)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Theme</vt:lpstr>
      <vt:lpstr>Custom Design</vt:lpstr>
      <vt:lpstr>PowerPoint 프레젠테이션</vt:lpstr>
      <vt:lpstr> 간트차트</vt:lpstr>
      <vt:lpstr> WBS(Work Breakdown Structure)</vt:lpstr>
      <vt:lpstr> 요구사항 &amp; 요구추출</vt:lpstr>
      <vt:lpstr> USECASE 다이어그램</vt:lpstr>
      <vt:lpstr> ER 다이어그램</vt:lpstr>
      <vt:lpstr> 자료흐름도</vt:lpstr>
      <vt:lpstr> Click to add title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김태호</cp:lastModifiedBy>
  <cp:revision>34</cp:revision>
  <dcterms:created xsi:type="dcterms:W3CDTF">2014-04-01T16:35:38Z</dcterms:created>
  <dcterms:modified xsi:type="dcterms:W3CDTF">2018-01-03T09:45:51Z</dcterms:modified>
</cp:coreProperties>
</file>