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484784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34883" y="1746037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24047" y="1735428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0755" y="1746037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52849" y="1735428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2242" y="2742533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2242" y="3763032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26046" y="3826428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32242" y="4783531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26046" y="2780556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26046" y="4837401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26046" y="5806197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60289" y="2753062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0861" y="27736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0861" y="38191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0861" y="4839643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95535" y="2059464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54250" y="2070073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0948" y="2059464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>
            <a:off x="218939" y="2404718"/>
            <a:ext cx="0" cy="276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06338" y="306656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06338" y="415968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6B7BAB-0438-43D2-BB77-68CFE71E69D3}"/>
              </a:ext>
            </a:extLst>
          </p:cNvPr>
          <p:cNvCxnSpPr>
            <a:cxnSpLocks/>
          </p:cNvCxnSpPr>
          <p:nvPr/>
        </p:nvCxnSpPr>
        <p:spPr>
          <a:xfrm>
            <a:off x="218939" y="5167801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/>
          <p:nvPr/>
        </p:nvCxnSpPr>
        <p:spPr>
          <a:xfrm>
            <a:off x="3203848" y="2394109"/>
            <a:ext cx="0" cy="3843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03848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03848" y="4161217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03848" y="5154089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03848" y="620836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57544" y="2365157"/>
            <a:ext cx="0" cy="775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57544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24328" y="2394109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0465" y="3097680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24328" y="4171269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24328" y="516780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79512" y="134076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</a:t>
            </a:r>
            <a:r>
              <a:rPr lang="ko-KR" altLang="en-US" dirty="0" err="1"/>
              <a:t>알바시간,알바비용,시급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업주명,사업자번호,주소,전화번호관리,비밀번호관리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영수능에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2FB95C-54AF-49BB-B6F1-CE2EF6A3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92088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266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32</cp:revision>
  <dcterms:created xsi:type="dcterms:W3CDTF">2014-04-01T16:35:38Z</dcterms:created>
  <dcterms:modified xsi:type="dcterms:W3CDTF">2018-01-03T09:07:40Z</dcterms:modified>
</cp:coreProperties>
</file>