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D881D-9100-8434-C4CD-F6ADAAD7E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06B4BF-A042-1C7D-29E1-C3D5E489E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273CB-499F-FF14-305F-ECE3FF96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459-13D9-4B06-8647-EC548910AABA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F1A24-3F84-0B37-3707-9633BA93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511A5-2291-FF0A-4F66-001E0928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FEAB-220C-4ACD-858C-2EFDA267D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9B06-CEF0-D872-BAC1-F42CC063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28123-66C8-9FF2-3F87-5D0EE8F3A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69D57-0D5A-0DDD-2005-0C3F4288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459-13D9-4B06-8647-EC548910AABA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53EA6-A93B-20AF-871A-6C7BB353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A6385-AE43-2ADA-3CD7-3A0D5F87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FEAB-220C-4ACD-858C-2EFDA267D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0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B9FBFA-97F3-DD86-4205-40E44C156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6E42D-EB21-8D96-9F21-C0D39777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0B23D-3A3F-D876-517D-3E1ADDB2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459-13D9-4B06-8647-EC548910AABA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84468-600B-A598-1D85-BAAD04C8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776C2-3120-41F0-A866-3AEDF44C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FEAB-220C-4ACD-858C-2EFDA267D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7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39459-0914-E969-7A84-D3379C16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C8F7F-CB6B-D5EB-FA54-DE1FA2CE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5051A-FD1E-945B-053D-C66A055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459-13D9-4B06-8647-EC548910AABA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CD9DF-3A88-F6A4-B9CA-7781B6F4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A1D27-0B6D-D901-B13A-9C44EA37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FEAB-220C-4ACD-858C-2EFDA267D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64430-9514-9514-BB8F-1F1DBE3E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10E30-9165-9BA2-1BDA-AA02AA06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BEA58-B420-EC07-F6A1-F2C42973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459-13D9-4B06-8647-EC548910AABA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A9EB9-FF21-2388-B386-2C2628C3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3287D-9F5C-6200-220F-BAA4798A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FEAB-220C-4ACD-858C-2EFDA267D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9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9D88D-B09E-2857-904A-693B9ED1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926CF-C843-B3ED-D82A-0E14E7986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FA6EF-9DEB-3197-E66A-CA7C74DA5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5C7EA-EC57-5A07-32E1-76207E31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459-13D9-4B06-8647-EC548910AABA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419FD-38AD-0059-FEA5-F6098DF0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26C2E-855D-6D0C-1452-2EA15611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FEAB-220C-4ACD-858C-2EFDA267D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3A808-3D8E-E9DF-31DC-C4378639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212AE-EC6E-D561-F2DB-6A7635C0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AB568B-67A4-AC3F-CC86-6F0B4336F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BCD4FA-AC27-4EE4-B9B6-CB65208E8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472BDD-94B5-932E-0FA0-576E38FD0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0AA89-E3EF-FA24-534C-B3890E1E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459-13D9-4B06-8647-EC548910AABA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E01477-954E-9E8A-8A69-08BD21C6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45811B-605F-13FD-6420-189F0428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FEAB-220C-4ACD-858C-2EFDA267D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0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DA68-2D60-7355-1025-CD11F9C3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C27D6C-06A8-7864-C0CA-045AFC44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459-13D9-4B06-8647-EC548910AABA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3E8F68-D2A9-84F2-E24F-8E786F24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4A14BB-4282-6589-F8AC-4570F400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FEAB-220C-4ACD-858C-2EFDA267D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249E79-1B99-D2BD-C1D8-B49BF3BE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459-13D9-4B06-8647-EC548910AABA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F51D0-4897-6B89-7AA4-90041FB1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8989FA-9E8D-86DE-2052-B4962AEB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FEAB-220C-4ACD-858C-2EFDA267D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1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9432-3F7F-07F7-88FB-911B0F2F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F31CA-23BF-6555-EE73-48B31011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1DB3BD-0DDE-71A8-0DA5-CA5E90108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8116A-E087-64EE-5C6F-C0FC677E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459-13D9-4B06-8647-EC548910AABA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05BE1-26B9-0924-4955-96812306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E0245-4F36-D21B-10C4-97B732BE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FEAB-220C-4ACD-858C-2EFDA267D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EA7A-DD80-F155-9A31-EB1E5A5F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EC4D0-4C62-2535-9A5B-633677D97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C3430-EBF1-86BB-88B6-CB53AF6B1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EB54B-C4F8-8172-6915-B69DB5D7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459-13D9-4B06-8647-EC548910AABA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60CB-93D3-9102-9591-5862229E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48F38-44BF-88EC-6B58-EE40ECBE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FEAB-220C-4ACD-858C-2EFDA267D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0EF593-4FB2-D142-039E-DAC6010D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42F7A-27D9-0DC5-61AD-ED9FDA13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1F8F1-4619-F456-57A4-8D58D7C63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6459-13D9-4B06-8647-EC548910AABA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7CCB1-D0B0-4155-9680-044F9D66A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6C254-1DB3-F665-0ECF-96852D611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FEAB-220C-4ACD-858C-2EFDA267D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0B6E2E-A4B9-70F4-9D15-2EA4BB15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0245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431426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228365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781032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989366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4107511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OSI-7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ETC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511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L7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HTTPS,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FTP,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SCP,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SSH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2813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870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20955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UDP, SCTP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94614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IPv6, ARP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03977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Frame Relay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4352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80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6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44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김태현[ 학부재학 / 사이버국방학과 ]</dc:creator>
  <cp:lastModifiedBy>김태현[ 학부재학 / 사이버국방학과 ]</cp:lastModifiedBy>
  <cp:revision>2</cp:revision>
  <dcterms:created xsi:type="dcterms:W3CDTF">2024-03-21T09:36:37Z</dcterms:created>
  <dcterms:modified xsi:type="dcterms:W3CDTF">2024-03-21T14:56:27Z</dcterms:modified>
</cp:coreProperties>
</file>