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0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4" r:id="rId17"/>
    <p:sldId id="262" r:id="rId18"/>
    <p:sldId id="263" r:id="rId19"/>
    <p:sldId id="265" r:id="rId20"/>
    <p:sldId id="276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26B71F"/>
    <a:srgbClr val="E36B6B"/>
    <a:srgbClr val="118ADA"/>
    <a:srgbClr val="0E72B6"/>
    <a:srgbClr val="663300"/>
    <a:srgbClr val="4D0B15"/>
    <a:srgbClr val="E4DA9C"/>
    <a:srgbClr val="D3C35D"/>
    <a:srgbClr val="FCB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28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8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8589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38402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7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9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1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23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01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98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79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85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chemeClr val="bg1">
                <a:lumMod val="95000"/>
              </a:schemeClr>
            </a:solidFill>
          </a:ln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AC7A713-7007-4913-B2CB-7614D15284D3}" type="datetimeFigureOut">
              <a:rPr lang="en-US" smtClean="0">
                <a:solidFill>
                  <a:prstClr val="white"/>
                </a:solidFill>
              </a:rPr>
              <a:pPr/>
              <a:t>5/5/2016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BEB5BB6-300C-4D5B-9AC3-521233952C7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4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4050" b="1" kern="1200">
          <a:ln w="19050">
            <a:solidFill>
              <a:schemeClr val="bg1">
                <a:lumMod val="95000"/>
              </a:schemeClr>
            </a:solidFill>
          </a:ln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public.tableau.com/views/GameofThronesAnalysis/GameofThronesAnalysis?:embed=y&amp;:display_count=yes&amp;:showTabs=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-eds-ssl.xboxlive.com/image?url=8Oaj9Ryq1G1_p3lLnXlsaZgGzAie6Mnu24_PawYuDYIoH77pJ.X5Z.MqQPibUVTcQeBn6ttFubnZIwuCclYoWUrQ5CzUxKJAdGerfOdrOQdnYAPWppzdhAKgBowjjruiCLxKeKQ.7IO2_2p4P_o2DiuNKN8rlD.vBNBt7RCvrQKj3n6UWeKDYz7JGx9PrC0.3O3IexVjtmmKZMrCosvanH7Hx9vR2fVRoOWJg1_EPDc-&amp;format=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96875"/>
            <a:ext cx="7772400" cy="1470025"/>
          </a:xfrm>
        </p:spPr>
        <p:txBody>
          <a:bodyPr/>
          <a:lstStyle/>
          <a:p>
            <a:r>
              <a:rPr lang="en-US" dirty="0" smtClean="0"/>
              <a:t>Game of Thrones </a:t>
            </a:r>
            <a:br>
              <a:rPr lang="en-US" dirty="0" smtClean="0"/>
            </a:br>
            <a:r>
              <a:rPr lang="en-US" dirty="0" smtClean="0"/>
              <a:t>Script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752600"/>
            <a:ext cx="6400800" cy="609600"/>
          </a:xfrm>
        </p:spPr>
        <p:txBody>
          <a:bodyPr/>
          <a:lstStyle/>
          <a:p>
            <a:pPr algn="r"/>
            <a:r>
              <a:rPr lang="en-US" sz="2800" i="1" dirty="0" smtClean="0"/>
              <a:t>Analysis is coming..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7960" y="4232602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Kushal</a:t>
            </a:r>
            <a:r>
              <a:rPr lang="en-US" sz="2400" dirty="0" smtClean="0">
                <a:solidFill>
                  <a:schemeClr val="bg1"/>
                </a:solidFill>
              </a:rPr>
              <a:t> Thakkar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Rohan Khadilkar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1" y="1059583"/>
            <a:ext cx="2178917" cy="2164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489" y="1059583"/>
            <a:ext cx="2178917" cy="2164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71" y="3302722"/>
            <a:ext cx="2178917" cy="2164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489" y="3409069"/>
            <a:ext cx="2178917" cy="2164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056" y="1883423"/>
            <a:ext cx="3843338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51" y="1063920"/>
            <a:ext cx="6048268" cy="3618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1824" y="4682800"/>
            <a:ext cx="32691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solidFill>
                  <a:prstClr val="white"/>
                </a:solidFill>
              </a:rPr>
              <a:t>Best of GOT: Moving Averaged and Sampled</a:t>
            </a:r>
          </a:p>
          <a:p>
            <a:endParaRPr lang="en-IN" sz="135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3987" y="4925173"/>
            <a:ext cx="2380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350" dirty="0">
                <a:solidFill>
                  <a:srgbClr val="FF0000"/>
                </a:solidFill>
              </a:rPr>
              <a:t>Red</a:t>
            </a:r>
            <a:r>
              <a:rPr lang="en-IN" sz="1350" dirty="0">
                <a:solidFill>
                  <a:prstClr val="white"/>
                </a:solidFill>
              </a:rPr>
              <a:t>: Hardhome</a:t>
            </a:r>
          </a:p>
          <a:p>
            <a:pPr algn="ctr"/>
            <a:r>
              <a:rPr lang="en-IN" sz="1350" dirty="0">
                <a:solidFill>
                  <a:srgbClr val="4BACC6">
                    <a:lumMod val="75000"/>
                  </a:srgbClr>
                </a:solidFill>
              </a:rPr>
              <a:t>Blue</a:t>
            </a:r>
            <a:r>
              <a:rPr lang="en-IN" sz="1350" dirty="0">
                <a:solidFill>
                  <a:prstClr val="white"/>
                </a:solidFill>
              </a:rPr>
              <a:t>: Blackwater</a:t>
            </a:r>
          </a:p>
          <a:p>
            <a:pPr algn="ctr"/>
            <a:r>
              <a:rPr lang="en-IN" sz="1350" dirty="0">
                <a:solidFill>
                  <a:srgbClr val="FFC000"/>
                </a:solidFill>
              </a:rPr>
              <a:t>Yellow</a:t>
            </a:r>
            <a:r>
              <a:rPr lang="en-IN" sz="1350" dirty="0">
                <a:solidFill>
                  <a:prstClr val="white"/>
                </a:solidFill>
              </a:rPr>
              <a:t>: The Children</a:t>
            </a:r>
          </a:p>
          <a:p>
            <a:pPr algn="ctr"/>
            <a:r>
              <a:rPr lang="en-IN" sz="1350" dirty="0">
                <a:solidFill>
                  <a:srgbClr val="00B050"/>
                </a:solidFill>
              </a:rPr>
              <a:t>Green</a:t>
            </a:r>
            <a:r>
              <a:rPr lang="en-IN" sz="1350" dirty="0">
                <a:solidFill>
                  <a:prstClr val="white"/>
                </a:solidFill>
              </a:rPr>
              <a:t>: The Rains Of Castamere</a:t>
            </a:r>
          </a:p>
        </p:txBody>
      </p:sp>
    </p:spTree>
    <p:extLst>
      <p:ext uri="{BB962C8B-B14F-4D97-AF65-F5344CB8AC3E}">
        <p14:creationId xmlns:p14="http://schemas.microsoft.com/office/powerpoint/2010/main" val="4206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04" y="1330949"/>
            <a:ext cx="6300935" cy="37700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3875" y="5250780"/>
            <a:ext cx="23805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350" dirty="0">
                <a:solidFill>
                  <a:srgbClr val="FF0000"/>
                </a:solidFill>
              </a:rPr>
              <a:t>Red</a:t>
            </a:r>
            <a:r>
              <a:rPr lang="en-IN" sz="1350" dirty="0">
                <a:solidFill>
                  <a:prstClr val="white"/>
                </a:solidFill>
              </a:rPr>
              <a:t>: Hardhome</a:t>
            </a:r>
          </a:p>
          <a:p>
            <a:pPr algn="ctr"/>
            <a:r>
              <a:rPr lang="en-IN" sz="1350" dirty="0">
                <a:solidFill>
                  <a:srgbClr val="00B050"/>
                </a:solidFill>
              </a:rPr>
              <a:t>Green</a:t>
            </a:r>
            <a:r>
              <a:rPr lang="en-IN" sz="1350" dirty="0">
                <a:solidFill>
                  <a:prstClr val="white"/>
                </a:solidFill>
              </a:rPr>
              <a:t>: The Rains Of Castamere</a:t>
            </a:r>
          </a:p>
        </p:txBody>
      </p:sp>
    </p:spTree>
    <p:extLst>
      <p:ext uri="{BB962C8B-B14F-4D97-AF65-F5344CB8AC3E}">
        <p14:creationId xmlns:p14="http://schemas.microsoft.com/office/powerpoint/2010/main" val="18652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0" y="1371600"/>
            <a:ext cx="3579143" cy="3555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3579142" cy="35552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5181600"/>
            <a:ext cx="26134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solidFill>
                  <a:schemeClr val="bg1"/>
                </a:solidFill>
              </a:rPr>
              <a:t>Almost mirror image of each other</a:t>
            </a:r>
          </a:p>
        </p:txBody>
      </p:sp>
    </p:spTree>
    <p:extLst>
      <p:ext uri="{BB962C8B-B14F-4D97-AF65-F5344CB8AC3E}">
        <p14:creationId xmlns:p14="http://schemas.microsoft.com/office/powerpoint/2010/main" val="6907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178" y="1284655"/>
            <a:ext cx="3754070" cy="3729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0" y="1284489"/>
            <a:ext cx="3754238" cy="3729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9149" y="5066645"/>
            <a:ext cx="23753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solidFill>
                  <a:srgbClr val="00B050"/>
                </a:solidFill>
              </a:rPr>
              <a:t>Green</a:t>
            </a:r>
            <a:r>
              <a:rPr lang="en-IN" sz="1350" dirty="0">
                <a:solidFill>
                  <a:prstClr val="white"/>
                </a:solidFill>
              </a:rPr>
              <a:t>: The Rains Of Castamere</a:t>
            </a:r>
          </a:p>
          <a:p>
            <a:endParaRPr lang="en-IN" sz="135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6573" y="5066644"/>
            <a:ext cx="227927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350" dirty="0">
                <a:solidFill>
                  <a:srgbClr val="FFC000"/>
                </a:solidFill>
              </a:rPr>
              <a:t>Yellow</a:t>
            </a:r>
            <a:r>
              <a:rPr lang="en-IN" sz="1350" dirty="0">
                <a:solidFill>
                  <a:prstClr val="white"/>
                </a:solidFill>
              </a:rPr>
              <a:t>:  The Godfather (1972)</a:t>
            </a:r>
          </a:p>
        </p:txBody>
      </p:sp>
    </p:spTree>
    <p:extLst>
      <p:ext uri="{BB962C8B-B14F-4D97-AF65-F5344CB8AC3E}">
        <p14:creationId xmlns:p14="http://schemas.microsoft.com/office/powerpoint/2010/main" val="25699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066800"/>
            <a:ext cx="4876800" cy="175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http://i.imgur.com/HEXg8P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1445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cdn.playbuzz.com/cdn/2bfd334d-a2dc-48da-a14b-f15e8bd223c6/22540de3-ba97-497e-8e11-ccac96e2967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05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a complete TV Series</a:t>
            </a:r>
          </a:p>
          <a:p>
            <a:r>
              <a:rPr lang="en-US" dirty="0"/>
              <a:t>Map viewer sentiments with script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Time as a factor </a:t>
            </a:r>
          </a:p>
          <a:p>
            <a:r>
              <a:rPr lang="en-US" dirty="0" smtClean="0"/>
              <a:t>Storytelling </a:t>
            </a:r>
          </a:p>
          <a:p>
            <a:r>
              <a:rPr lang="en-US" dirty="0" smtClean="0"/>
              <a:t>Script writing using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make a successful TV Series/Movie? Hire a script writer first! </a:t>
            </a:r>
          </a:p>
          <a:p>
            <a:r>
              <a:rPr lang="en-US" dirty="0" smtClean="0"/>
              <a:t>There’s </a:t>
            </a:r>
            <a:r>
              <a:rPr lang="en-US" dirty="0"/>
              <a:t>a </a:t>
            </a:r>
            <a:r>
              <a:rPr lang="en-US" dirty="0" smtClean="0"/>
              <a:t>pattern to the storyline</a:t>
            </a:r>
          </a:p>
          <a:p>
            <a:r>
              <a:rPr lang="en-US" dirty="0" smtClean="0"/>
              <a:t>TV show scripts may differ from movie scripts</a:t>
            </a:r>
          </a:p>
          <a:p>
            <a:r>
              <a:rPr lang="en-US" dirty="0" smtClean="0"/>
              <a:t>Predicting the plot may be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https://jordanschermer.wordpress.com/2014/08/06/valar-morghulis/</a:t>
            </a:r>
          </a:p>
          <a:p>
            <a:pPr lvl="1"/>
            <a:r>
              <a:rPr lang="en-US" dirty="0"/>
              <a:t>http://www.springfieldspringfield.co.uk</a:t>
            </a:r>
            <a:r>
              <a:rPr lang="en-US" dirty="0" smtClean="0"/>
              <a:t>/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Tableau</a:t>
            </a:r>
          </a:p>
          <a:p>
            <a:pPr lvl="1"/>
            <a:r>
              <a:rPr lang="en-US" dirty="0" smtClean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30349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67" y="762000"/>
            <a:ext cx="8229600" cy="1143000"/>
          </a:xfrm>
        </p:spPr>
        <p:txBody>
          <a:bodyPr/>
          <a:lstStyle/>
          <a:p>
            <a:r>
              <a:rPr lang="en-US" dirty="0"/>
              <a:t>What is the secret to a </a:t>
            </a:r>
            <a:r>
              <a:rPr lang="en-US" dirty="0" smtClean="0"/>
              <a:t>successful TV Series?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590800"/>
            <a:ext cx="6528135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1300"/>
            <a:ext cx="8229600" cy="1143000"/>
          </a:xfrm>
        </p:spPr>
        <p:txBody>
          <a:bodyPr/>
          <a:lstStyle/>
          <a:p>
            <a:r>
              <a:rPr lang="en-US" dirty="0" smtClean="0"/>
              <a:t>Thank You.. Your Grace!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It’s the 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Consolidating scripts of best movies and best GOT episodes.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syuzhet</a:t>
            </a:r>
            <a:r>
              <a:rPr lang="en-US" dirty="0" smtClean="0"/>
              <a:t>” package in R</a:t>
            </a:r>
          </a:p>
          <a:p>
            <a:r>
              <a:rPr lang="en-US" dirty="0" smtClean="0"/>
              <a:t>Normalization and sampling.</a:t>
            </a:r>
          </a:p>
          <a:p>
            <a:r>
              <a:rPr lang="en-US" dirty="0" smtClean="0"/>
              <a:t>Smoothening techniques:</a:t>
            </a:r>
          </a:p>
          <a:p>
            <a:pPr lvl="1"/>
            <a:r>
              <a:rPr lang="en-US" dirty="0" smtClean="0"/>
              <a:t>Moving Average</a:t>
            </a:r>
          </a:p>
          <a:p>
            <a:pPr lvl="1"/>
            <a:r>
              <a:rPr lang="en-US" dirty="0" smtClean="0"/>
              <a:t>Fourier Transform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Script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5" y="922374"/>
            <a:ext cx="2411162" cy="2395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49" y="922374"/>
            <a:ext cx="2411163" cy="2395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6" y="3470385"/>
            <a:ext cx="2411161" cy="2395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090" y="1879150"/>
            <a:ext cx="2895929" cy="2876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925" y="3470386"/>
            <a:ext cx="2476186" cy="24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28" y="1073281"/>
            <a:ext cx="5898490" cy="3529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2141" y="4646512"/>
            <a:ext cx="33036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50" dirty="0">
                <a:solidFill>
                  <a:prstClr val="white"/>
                </a:solidFill>
              </a:rPr>
              <a:t>Best Movies: Moving Averaged and Sampled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8176" y="4967480"/>
            <a:ext cx="2531591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50" dirty="0">
                <a:solidFill>
                  <a:srgbClr val="FF0000"/>
                </a:solidFill>
              </a:rPr>
              <a:t>Red</a:t>
            </a:r>
            <a:r>
              <a:rPr lang="en-IN" sz="1350" dirty="0">
                <a:solidFill>
                  <a:prstClr val="white"/>
                </a:solidFill>
              </a:rPr>
              <a:t>: The Shawshank Redemption</a:t>
            </a:r>
          </a:p>
          <a:p>
            <a:pPr algn="ctr"/>
            <a:r>
              <a:rPr lang="en-IN" sz="1350" dirty="0">
                <a:solidFill>
                  <a:srgbClr val="4BACC6">
                    <a:lumMod val="75000"/>
                  </a:srgbClr>
                </a:solidFill>
              </a:rPr>
              <a:t>Blue</a:t>
            </a:r>
            <a:r>
              <a:rPr lang="en-IN" sz="1350" dirty="0">
                <a:solidFill>
                  <a:prstClr val="white"/>
                </a:solidFill>
              </a:rPr>
              <a:t>: The Godfather 2 (1974)</a:t>
            </a:r>
          </a:p>
          <a:p>
            <a:pPr algn="ctr"/>
            <a:r>
              <a:rPr lang="en-IN" sz="1350" dirty="0">
                <a:solidFill>
                  <a:srgbClr val="FFC000"/>
                </a:solidFill>
              </a:rPr>
              <a:t>Yellow</a:t>
            </a:r>
            <a:r>
              <a:rPr lang="en-IN" sz="1350" dirty="0">
                <a:solidFill>
                  <a:prstClr val="white"/>
                </a:solidFill>
              </a:rPr>
              <a:t>:  The Godfather (1972)</a:t>
            </a:r>
          </a:p>
          <a:p>
            <a:pPr algn="ctr"/>
            <a:r>
              <a:rPr lang="en-IN" sz="1350" dirty="0">
                <a:solidFill>
                  <a:srgbClr val="00B050"/>
                </a:solidFill>
              </a:rPr>
              <a:t>Green</a:t>
            </a:r>
            <a:r>
              <a:rPr lang="en-IN" sz="1350" dirty="0">
                <a:solidFill>
                  <a:prstClr val="white"/>
                </a:solidFill>
              </a:rPr>
              <a:t>: The Dark Knight</a:t>
            </a:r>
          </a:p>
          <a:p>
            <a:pPr algn="ctr"/>
            <a:endParaRPr lang="en-IN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32" y="1155558"/>
            <a:ext cx="6683758" cy="3999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5712" y="5308253"/>
            <a:ext cx="253159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50" dirty="0">
                <a:solidFill>
                  <a:srgbClr val="FF0000"/>
                </a:solidFill>
              </a:rPr>
              <a:t>Red</a:t>
            </a:r>
            <a:r>
              <a:rPr lang="en-IN" sz="1350" dirty="0">
                <a:solidFill>
                  <a:prstClr val="white"/>
                </a:solidFill>
              </a:rPr>
              <a:t>: The Shawshank Redemption</a:t>
            </a:r>
          </a:p>
          <a:p>
            <a:pPr algn="ctr"/>
            <a:r>
              <a:rPr lang="en-IN" sz="1350" dirty="0">
                <a:solidFill>
                  <a:srgbClr val="4BACC6">
                    <a:lumMod val="75000"/>
                  </a:srgbClr>
                </a:solidFill>
              </a:rPr>
              <a:t>Blue</a:t>
            </a:r>
            <a:r>
              <a:rPr lang="en-IN" sz="1350" dirty="0">
                <a:solidFill>
                  <a:prstClr val="white"/>
                </a:solidFill>
              </a:rPr>
              <a:t>: The Godfather 2 </a:t>
            </a:r>
            <a:r>
              <a:rPr lang="en-IN" sz="1350">
                <a:solidFill>
                  <a:prstClr val="white"/>
                </a:solidFill>
              </a:rPr>
              <a:t>(</a:t>
            </a:r>
            <a:r>
              <a:rPr lang="en-IN" sz="1350" smtClean="0">
                <a:solidFill>
                  <a:prstClr val="white"/>
                </a:solidFill>
              </a:rPr>
              <a:t>1974)</a:t>
            </a:r>
            <a:endParaRPr lang="en-IN" sz="1350" dirty="0">
              <a:solidFill>
                <a:prstClr val="white"/>
              </a:solidFill>
            </a:endParaRPr>
          </a:p>
          <a:p>
            <a:pPr algn="ctr"/>
            <a:endParaRPr lang="en-IN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18" y="1152492"/>
            <a:ext cx="6594455" cy="3945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7052" y="5194985"/>
            <a:ext cx="257467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50" dirty="0">
                <a:solidFill>
                  <a:srgbClr val="4BACC6">
                    <a:lumMod val="75000"/>
                  </a:srgbClr>
                </a:solidFill>
              </a:rPr>
              <a:t>Blue</a:t>
            </a:r>
            <a:r>
              <a:rPr lang="en-IN" sz="1350" dirty="0">
                <a:solidFill>
                  <a:prstClr val="white"/>
                </a:solidFill>
              </a:rPr>
              <a:t>: The Shawshank Redemption</a:t>
            </a:r>
          </a:p>
          <a:p>
            <a:pPr algn="ctr"/>
            <a:r>
              <a:rPr lang="en-IN" sz="1350" dirty="0">
                <a:solidFill>
                  <a:srgbClr val="FF0000"/>
                </a:solidFill>
              </a:rPr>
              <a:t>Red</a:t>
            </a:r>
            <a:r>
              <a:rPr lang="en-IN" sz="1350" dirty="0">
                <a:solidFill>
                  <a:prstClr val="white"/>
                </a:solidFill>
              </a:rPr>
              <a:t>: The Godfather 2 (1974)</a:t>
            </a:r>
          </a:p>
          <a:p>
            <a:pPr algn="ctr"/>
            <a:endParaRPr lang="en-IN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o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entines-Day-PowerPoint-Template" id="{51342DE1-D53A-460E-A850-551DE60B1EC5}" vid="{329662FE-BCB2-47D7-B5FA-56286FD6DD9B}"/>
    </a:ext>
  </a:extLst>
</a:theme>
</file>

<file path=ppt/theme/theme2.xml><?xml version="1.0" encoding="utf-8"?>
<a:theme xmlns:a="http://schemas.openxmlformats.org/drawingml/2006/main" name="1_Foo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entines-Day-PowerPoint-Template" id="{51342DE1-D53A-460E-A850-551DE60B1EC5}" vid="{329662FE-BCB2-47D7-B5FA-56286FD6DD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Game-of-Thrones-PowerPoint-Template</Template>
  <TotalTime>427</TotalTime>
  <Words>243</Words>
  <Application>Microsoft Office PowerPoint</Application>
  <PresentationFormat>On-screen Show (4:3)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Microsoft New Tai Lue</vt:lpstr>
      <vt:lpstr>Food-PowerPoint-Template</vt:lpstr>
      <vt:lpstr>1_Food-PowerPoint-Template</vt:lpstr>
      <vt:lpstr>Game of Thrones  Script Analysis</vt:lpstr>
      <vt:lpstr>What is the secret to a successful TV Series?</vt:lpstr>
      <vt:lpstr>It’s the script!</vt:lpstr>
      <vt:lpstr>Methodology</vt:lpstr>
      <vt:lpstr>Script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</vt:lpstr>
      <vt:lpstr>References</vt:lpstr>
      <vt:lpstr>Thank You.. Your Grace!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Thrones Behind the Scenes</dc:title>
  <dc:creator>Rohan Khadilkar</dc:creator>
  <cp:lastModifiedBy>Rohan Khadilkar</cp:lastModifiedBy>
  <cp:revision>26</cp:revision>
  <dcterms:created xsi:type="dcterms:W3CDTF">2016-05-04T22:56:29Z</dcterms:created>
  <dcterms:modified xsi:type="dcterms:W3CDTF">2016-05-05T18:44:59Z</dcterms:modified>
</cp:coreProperties>
</file>