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36"/>
  </p:notesMasterIdLst>
  <p:sldIdLst>
    <p:sldId id="259" r:id="rId6"/>
    <p:sldId id="382" r:id="rId7"/>
    <p:sldId id="413" r:id="rId8"/>
    <p:sldId id="613" r:id="rId9"/>
    <p:sldId id="387" r:id="rId10"/>
    <p:sldId id="411" r:id="rId11"/>
    <p:sldId id="384" r:id="rId12"/>
    <p:sldId id="609" r:id="rId13"/>
    <p:sldId id="592" r:id="rId14"/>
    <p:sldId id="593" r:id="rId15"/>
    <p:sldId id="336" r:id="rId16"/>
    <p:sldId id="334" r:id="rId17"/>
    <p:sldId id="346" r:id="rId18"/>
    <p:sldId id="348" r:id="rId19"/>
    <p:sldId id="305" r:id="rId20"/>
    <p:sldId id="306" r:id="rId21"/>
    <p:sldId id="307" r:id="rId22"/>
    <p:sldId id="308" r:id="rId23"/>
    <p:sldId id="614" r:id="rId24"/>
    <p:sldId id="615" r:id="rId25"/>
    <p:sldId id="616" r:id="rId26"/>
    <p:sldId id="617" r:id="rId27"/>
    <p:sldId id="618" r:id="rId28"/>
    <p:sldId id="619" r:id="rId29"/>
    <p:sldId id="620" r:id="rId30"/>
    <p:sldId id="621" r:id="rId31"/>
    <p:sldId id="622" r:id="rId32"/>
    <p:sldId id="623" r:id="rId33"/>
    <p:sldId id="624" r:id="rId34"/>
    <p:sldId id="7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31" autoAdjust="0"/>
  </p:normalViewPr>
  <p:slideViewPr>
    <p:cSldViewPr snapToGrid="0">
      <p:cViewPr varScale="1">
        <p:scale>
          <a:sx n="55" d="100"/>
          <a:sy n="55" d="100"/>
        </p:scale>
        <p:origin x="62"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7EF8F1-0799-4377-A35A-D1E8F838060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959DF8C-BCC3-4149-9663-823C28F5AD17}">
      <dgm:prSet/>
      <dgm:spPr/>
      <dgm:t>
        <a:bodyPr/>
        <a:lstStyle/>
        <a:p>
          <a:r>
            <a:rPr lang="en-US"/>
            <a:t>The Attribute-Driven Design (ADD) method (Bass et al., 2003), developed at the SEI, is one approach to defining software architectures by basing the design process on the quality attribute requirements.</a:t>
          </a:r>
        </a:p>
      </dgm:t>
    </dgm:pt>
    <dgm:pt modelId="{841C2B73-272B-4509-9716-8B7A94C93F82}" type="parTrans" cxnId="{624097E3-08CD-4366-8C7E-3E7C92018C6E}">
      <dgm:prSet/>
      <dgm:spPr/>
      <dgm:t>
        <a:bodyPr/>
        <a:lstStyle/>
        <a:p>
          <a:endParaRPr lang="en-US"/>
        </a:p>
      </dgm:t>
    </dgm:pt>
    <dgm:pt modelId="{57AA62F9-AF14-4778-9483-20E75EC4DD67}" type="sibTrans" cxnId="{624097E3-08CD-4366-8C7E-3E7C92018C6E}">
      <dgm:prSet/>
      <dgm:spPr/>
      <dgm:t>
        <a:bodyPr/>
        <a:lstStyle/>
        <a:p>
          <a:endParaRPr lang="en-US"/>
        </a:p>
      </dgm:t>
    </dgm:pt>
    <dgm:pt modelId="{B68BA1E4-EC13-425C-8A88-E4BAC3E7302F}">
      <dgm:prSet/>
      <dgm:spPr/>
      <dgm:t>
        <a:bodyPr/>
        <a:lstStyle/>
        <a:p>
          <a:r>
            <a:rPr lang="en-US"/>
            <a:t>In ADD, architectural design follows a recursive decomposition process where, at each stage in the decomposition, architectural patterns and tactics are chosen to satisfy a set of quality attribute scenarios .</a:t>
          </a:r>
        </a:p>
      </dgm:t>
    </dgm:pt>
    <dgm:pt modelId="{CDABA885-4ADB-4439-AE02-202450357A0D}" type="parTrans" cxnId="{A35726EF-2941-42C0-B2F0-142F41993891}">
      <dgm:prSet/>
      <dgm:spPr/>
      <dgm:t>
        <a:bodyPr/>
        <a:lstStyle/>
        <a:p>
          <a:endParaRPr lang="en-US"/>
        </a:p>
      </dgm:t>
    </dgm:pt>
    <dgm:pt modelId="{C85EF625-3840-4D6C-823D-5CD0E80EB1E2}" type="sibTrans" cxnId="{A35726EF-2941-42C0-B2F0-142F41993891}">
      <dgm:prSet/>
      <dgm:spPr/>
      <dgm:t>
        <a:bodyPr/>
        <a:lstStyle/>
        <a:p>
          <a:endParaRPr lang="en-US"/>
        </a:p>
      </dgm:t>
    </dgm:pt>
    <dgm:pt modelId="{AD1B1351-70F6-4F84-A86D-B29B116D9F90}">
      <dgm:prSet/>
      <dgm:spPr/>
      <dgm:t>
        <a:bodyPr/>
        <a:lstStyle/>
        <a:p>
          <a:r>
            <a:rPr lang="en-US"/>
            <a:t>The architecture designed represents the high-level design choices which are documented using multiple structures or views (we introduced these terms in an earlier lesson). </a:t>
          </a:r>
        </a:p>
      </dgm:t>
    </dgm:pt>
    <dgm:pt modelId="{3B21478A-A38F-462D-83CA-3792FDE0D4D0}" type="parTrans" cxnId="{27A3CCAB-F1BF-47A4-B3A6-D1BCC46AD3A6}">
      <dgm:prSet/>
      <dgm:spPr/>
      <dgm:t>
        <a:bodyPr/>
        <a:lstStyle/>
        <a:p>
          <a:endParaRPr lang="en-US"/>
        </a:p>
      </dgm:t>
    </dgm:pt>
    <dgm:pt modelId="{F1A9ED6C-F0A3-4312-9FF4-855B8AD6D1FF}" type="sibTrans" cxnId="{27A3CCAB-F1BF-47A4-B3A6-D1BCC46AD3A6}">
      <dgm:prSet/>
      <dgm:spPr/>
      <dgm:t>
        <a:bodyPr/>
        <a:lstStyle/>
        <a:p>
          <a:endParaRPr lang="en-US"/>
        </a:p>
      </dgm:t>
    </dgm:pt>
    <dgm:pt modelId="{2F6B245B-85D7-4454-B156-BFF35002612E}">
      <dgm:prSet/>
      <dgm:spPr/>
      <dgm:t>
        <a:bodyPr/>
        <a:lstStyle/>
        <a:p>
          <a:r>
            <a:rPr lang="en-US"/>
            <a:t>The nature of the project determines the views.</a:t>
          </a:r>
        </a:p>
      </dgm:t>
    </dgm:pt>
    <dgm:pt modelId="{5D452DAD-47A7-4996-B145-83E0EE98BEF9}" type="parTrans" cxnId="{5641676F-7951-48F2-9209-855C2CDD249F}">
      <dgm:prSet/>
      <dgm:spPr/>
      <dgm:t>
        <a:bodyPr/>
        <a:lstStyle/>
        <a:p>
          <a:endParaRPr lang="en-US"/>
        </a:p>
      </dgm:t>
    </dgm:pt>
    <dgm:pt modelId="{EF1EB7F6-45AA-4FF4-82DB-8C20C408E7D1}" type="sibTrans" cxnId="{5641676F-7951-48F2-9209-855C2CDD249F}">
      <dgm:prSet/>
      <dgm:spPr/>
      <dgm:t>
        <a:bodyPr/>
        <a:lstStyle/>
        <a:p>
          <a:endParaRPr lang="en-US"/>
        </a:p>
      </dgm:t>
    </dgm:pt>
    <dgm:pt modelId="{2173BDE5-7C22-4C0E-96B3-05FE2DE32441}" type="pres">
      <dgm:prSet presAssocID="{3C7EF8F1-0799-4377-A35A-D1E8F8380607}" presName="root" presStyleCnt="0">
        <dgm:presLayoutVars>
          <dgm:dir/>
          <dgm:resizeHandles val="exact"/>
        </dgm:presLayoutVars>
      </dgm:prSet>
      <dgm:spPr/>
    </dgm:pt>
    <dgm:pt modelId="{293E923C-98B4-45E6-A99B-6611A6680111}" type="pres">
      <dgm:prSet presAssocID="{D959DF8C-BCC3-4149-9663-823C28F5AD17}" presName="compNode" presStyleCnt="0"/>
      <dgm:spPr/>
    </dgm:pt>
    <dgm:pt modelId="{B2C5C102-D504-40AC-9566-9AB2D5D106CB}" type="pres">
      <dgm:prSet presAssocID="{D959DF8C-BCC3-4149-9663-823C28F5AD17}" presName="bgRect" presStyleLbl="bgShp" presStyleIdx="0" presStyleCnt="4"/>
      <dgm:spPr/>
    </dgm:pt>
    <dgm:pt modelId="{2EE2D7E3-B77E-494F-853C-4C15AE0CF4E1}" type="pres">
      <dgm:prSet presAssocID="{D959DF8C-BCC3-4149-9663-823C28F5AD1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s clef"/>
        </a:ext>
      </dgm:extLst>
    </dgm:pt>
    <dgm:pt modelId="{E9FA5B17-1088-4EE0-AB00-4271A0DE52E4}" type="pres">
      <dgm:prSet presAssocID="{D959DF8C-BCC3-4149-9663-823C28F5AD17}" presName="spaceRect" presStyleCnt="0"/>
      <dgm:spPr/>
    </dgm:pt>
    <dgm:pt modelId="{1D6026DF-9CFA-4ADF-B267-3C9DAEC94C37}" type="pres">
      <dgm:prSet presAssocID="{D959DF8C-BCC3-4149-9663-823C28F5AD17}" presName="parTx" presStyleLbl="revTx" presStyleIdx="0" presStyleCnt="4">
        <dgm:presLayoutVars>
          <dgm:chMax val="0"/>
          <dgm:chPref val="0"/>
        </dgm:presLayoutVars>
      </dgm:prSet>
      <dgm:spPr/>
    </dgm:pt>
    <dgm:pt modelId="{5120B2F0-95E6-4C94-A564-57DEB59B861E}" type="pres">
      <dgm:prSet presAssocID="{57AA62F9-AF14-4778-9483-20E75EC4DD67}" presName="sibTrans" presStyleCnt="0"/>
      <dgm:spPr/>
    </dgm:pt>
    <dgm:pt modelId="{4198220F-E665-46B2-BEDD-E3C09CEE71AB}" type="pres">
      <dgm:prSet presAssocID="{B68BA1E4-EC13-425C-8A88-E4BAC3E7302F}" presName="compNode" presStyleCnt="0"/>
      <dgm:spPr/>
    </dgm:pt>
    <dgm:pt modelId="{6A5FACEC-04B7-481F-AE4F-3B77AC7590F2}" type="pres">
      <dgm:prSet presAssocID="{B68BA1E4-EC13-425C-8A88-E4BAC3E7302F}" presName="bgRect" presStyleLbl="bgShp" presStyleIdx="1" presStyleCnt="4"/>
      <dgm:spPr/>
    </dgm:pt>
    <dgm:pt modelId="{004074A3-077A-42C1-8982-A89991ED2C4E}" type="pres">
      <dgm:prSet presAssocID="{B68BA1E4-EC13-425C-8A88-E4BAC3E7302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39DC235-B015-4C41-852B-07FF0493BC16}" type="pres">
      <dgm:prSet presAssocID="{B68BA1E4-EC13-425C-8A88-E4BAC3E7302F}" presName="spaceRect" presStyleCnt="0"/>
      <dgm:spPr/>
    </dgm:pt>
    <dgm:pt modelId="{06110B5D-3107-4A44-991C-D9A2E8871EE2}" type="pres">
      <dgm:prSet presAssocID="{B68BA1E4-EC13-425C-8A88-E4BAC3E7302F}" presName="parTx" presStyleLbl="revTx" presStyleIdx="1" presStyleCnt="4">
        <dgm:presLayoutVars>
          <dgm:chMax val="0"/>
          <dgm:chPref val="0"/>
        </dgm:presLayoutVars>
      </dgm:prSet>
      <dgm:spPr/>
    </dgm:pt>
    <dgm:pt modelId="{F6E6ED1E-3243-4B52-82EF-90C4011E6C15}" type="pres">
      <dgm:prSet presAssocID="{C85EF625-3840-4D6C-823D-5CD0E80EB1E2}" presName="sibTrans" presStyleCnt="0"/>
      <dgm:spPr/>
    </dgm:pt>
    <dgm:pt modelId="{08D8B7CF-717E-4888-AED8-25A2FCCC5070}" type="pres">
      <dgm:prSet presAssocID="{AD1B1351-70F6-4F84-A86D-B29B116D9F90}" presName="compNode" presStyleCnt="0"/>
      <dgm:spPr/>
    </dgm:pt>
    <dgm:pt modelId="{4A54DC54-3ECB-4C47-AFCD-FE2E851D4B82}" type="pres">
      <dgm:prSet presAssocID="{AD1B1351-70F6-4F84-A86D-B29B116D9F90}" presName="bgRect" presStyleLbl="bgShp" presStyleIdx="2" presStyleCnt="4"/>
      <dgm:spPr/>
    </dgm:pt>
    <dgm:pt modelId="{D4788A6F-09BF-40BA-9B05-77AF7B72010C}" type="pres">
      <dgm:prSet presAssocID="{AD1B1351-70F6-4F84-A86D-B29B116D9F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1330189F-DD64-46D8-B63A-F5E3B66120E0}" type="pres">
      <dgm:prSet presAssocID="{AD1B1351-70F6-4F84-A86D-B29B116D9F90}" presName="spaceRect" presStyleCnt="0"/>
      <dgm:spPr/>
    </dgm:pt>
    <dgm:pt modelId="{55ADE959-093A-443D-A6F3-57EA13DD336B}" type="pres">
      <dgm:prSet presAssocID="{AD1B1351-70F6-4F84-A86D-B29B116D9F90}" presName="parTx" presStyleLbl="revTx" presStyleIdx="2" presStyleCnt="4">
        <dgm:presLayoutVars>
          <dgm:chMax val="0"/>
          <dgm:chPref val="0"/>
        </dgm:presLayoutVars>
      </dgm:prSet>
      <dgm:spPr/>
    </dgm:pt>
    <dgm:pt modelId="{2BF510D3-0284-4DDC-A775-BADD44126BB4}" type="pres">
      <dgm:prSet presAssocID="{F1A9ED6C-F0A3-4312-9FF4-855B8AD6D1FF}" presName="sibTrans" presStyleCnt="0"/>
      <dgm:spPr/>
    </dgm:pt>
    <dgm:pt modelId="{74F2D11B-6480-4999-B653-5A6F283C2B03}" type="pres">
      <dgm:prSet presAssocID="{2F6B245B-85D7-4454-B156-BFF35002612E}" presName="compNode" presStyleCnt="0"/>
      <dgm:spPr/>
    </dgm:pt>
    <dgm:pt modelId="{A0353476-7C32-45C3-B98D-AC62AF22759A}" type="pres">
      <dgm:prSet presAssocID="{2F6B245B-85D7-4454-B156-BFF35002612E}" presName="bgRect" presStyleLbl="bgShp" presStyleIdx="3" presStyleCnt="4"/>
      <dgm:spPr/>
    </dgm:pt>
    <dgm:pt modelId="{9DC36700-B686-49BA-B75F-8D48EAAE37E5}" type="pres">
      <dgm:prSet presAssocID="{2F6B245B-85D7-4454-B156-BFF35002612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45FDCB7D-862B-4DD5-8B63-D1846144A7BD}" type="pres">
      <dgm:prSet presAssocID="{2F6B245B-85D7-4454-B156-BFF35002612E}" presName="spaceRect" presStyleCnt="0"/>
      <dgm:spPr/>
    </dgm:pt>
    <dgm:pt modelId="{DCD72CEB-7C02-480E-B176-5343CABA04DC}" type="pres">
      <dgm:prSet presAssocID="{2F6B245B-85D7-4454-B156-BFF35002612E}" presName="parTx" presStyleLbl="revTx" presStyleIdx="3" presStyleCnt="4">
        <dgm:presLayoutVars>
          <dgm:chMax val="0"/>
          <dgm:chPref val="0"/>
        </dgm:presLayoutVars>
      </dgm:prSet>
      <dgm:spPr/>
    </dgm:pt>
  </dgm:ptLst>
  <dgm:cxnLst>
    <dgm:cxn modelId="{8F84550B-583F-4C46-A48E-BD477CBCB3EC}" type="presOf" srcId="{AD1B1351-70F6-4F84-A86D-B29B116D9F90}" destId="{55ADE959-093A-443D-A6F3-57EA13DD336B}" srcOrd="0" destOrd="0" presId="urn:microsoft.com/office/officeart/2018/2/layout/IconVerticalSolidList"/>
    <dgm:cxn modelId="{1D79B50D-25EE-417D-9D14-33ECBCC116E6}" type="presOf" srcId="{D959DF8C-BCC3-4149-9663-823C28F5AD17}" destId="{1D6026DF-9CFA-4ADF-B267-3C9DAEC94C37}" srcOrd="0" destOrd="0" presId="urn:microsoft.com/office/officeart/2018/2/layout/IconVerticalSolidList"/>
    <dgm:cxn modelId="{49447D3E-E178-4DD4-AA5C-9D5BBAB7417F}" type="presOf" srcId="{3C7EF8F1-0799-4377-A35A-D1E8F8380607}" destId="{2173BDE5-7C22-4C0E-96B3-05FE2DE32441}" srcOrd="0" destOrd="0" presId="urn:microsoft.com/office/officeart/2018/2/layout/IconVerticalSolidList"/>
    <dgm:cxn modelId="{490CA44E-B2A0-4343-9193-3AB2829C45F2}" type="presOf" srcId="{2F6B245B-85D7-4454-B156-BFF35002612E}" destId="{DCD72CEB-7C02-480E-B176-5343CABA04DC}" srcOrd="0" destOrd="0" presId="urn:microsoft.com/office/officeart/2018/2/layout/IconVerticalSolidList"/>
    <dgm:cxn modelId="{5641676F-7951-48F2-9209-855C2CDD249F}" srcId="{3C7EF8F1-0799-4377-A35A-D1E8F8380607}" destId="{2F6B245B-85D7-4454-B156-BFF35002612E}" srcOrd="3" destOrd="0" parTransId="{5D452DAD-47A7-4996-B145-83E0EE98BEF9}" sibTransId="{EF1EB7F6-45AA-4FF4-82DB-8C20C408E7D1}"/>
    <dgm:cxn modelId="{27A3CCAB-F1BF-47A4-B3A6-D1BCC46AD3A6}" srcId="{3C7EF8F1-0799-4377-A35A-D1E8F8380607}" destId="{AD1B1351-70F6-4F84-A86D-B29B116D9F90}" srcOrd="2" destOrd="0" parTransId="{3B21478A-A38F-462D-83CA-3792FDE0D4D0}" sibTransId="{F1A9ED6C-F0A3-4312-9FF4-855B8AD6D1FF}"/>
    <dgm:cxn modelId="{C14E4FC4-EAC1-446B-BAE1-D8A022E37629}" type="presOf" srcId="{B68BA1E4-EC13-425C-8A88-E4BAC3E7302F}" destId="{06110B5D-3107-4A44-991C-D9A2E8871EE2}" srcOrd="0" destOrd="0" presId="urn:microsoft.com/office/officeart/2018/2/layout/IconVerticalSolidList"/>
    <dgm:cxn modelId="{624097E3-08CD-4366-8C7E-3E7C92018C6E}" srcId="{3C7EF8F1-0799-4377-A35A-D1E8F8380607}" destId="{D959DF8C-BCC3-4149-9663-823C28F5AD17}" srcOrd="0" destOrd="0" parTransId="{841C2B73-272B-4509-9716-8B7A94C93F82}" sibTransId="{57AA62F9-AF14-4778-9483-20E75EC4DD67}"/>
    <dgm:cxn modelId="{A35726EF-2941-42C0-B2F0-142F41993891}" srcId="{3C7EF8F1-0799-4377-A35A-D1E8F8380607}" destId="{B68BA1E4-EC13-425C-8A88-E4BAC3E7302F}" srcOrd="1" destOrd="0" parTransId="{CDABA885-4ADB-4439-AE02-202450357A0D}" sibTransId="{C85EF625-3840-4D6C-823D-5CD0E80EB1E2}"/>
    <dgm:cxn modelId="{3BF6B723-5817-401B-82A0-2A8AE9FBADF6}" type="presParOf" srcId="{2173BDE5-7C22-4C0E-96B3-05FE2DE32441}" destId="{293E923C-98B4-45E6-A99B-6611A6680111}" srcOrd="0" destOrd="0" presId="urn:microsoft.com/office/officeart/2018/2/layout/IconVerticalSolidList"/>
    <dgm:cxn modelId="{6654901F-66F7-4D66-8390-9386D631CC69}" type="presParOf" srcId="{293E923C-98B4-45E6-A99B-6611A6680111}" destId="{B2C5C102-D504-40AC-9566-9AB2D5D106CB}" srcOrd="0" destOrd="0" presId="urn:microsoft.com/office/officeart/2018/2/layout/IconVerticalSolidList"/>
    <dgm:cxn modelId="{D4606B32-11F3-4C92-944F-9A8747E5C006}" type="presParOf" srcId="{293E923C-98B4-45E6-A99B-6611A6680111}" destId="{2EE2D7E3-B77E-494F-853C-4C15AE0CF4E1}" srcOrd="1" destOrd="0" presId="urn:microsoft.com/office/officeart/2018/2/layout/IconVerticalSolidList"/>
    <dgm:cxn modelId="{F695F081-2BE2-40A5-9127-54959347904C}" type="presParOf" srcId="{293E923C-98B4-45E6-A99B-6611A6680111}" destId="{E9FA5B17-1088-4EE0-AB00-4271A0DE52E4}" srcOrd="2" destOrd="0" presId="urn:microsoft.com/office/officeart/2018/2/layout/IconVerticalSolidList"/>
    <dgm:cxn modelId="{7544A34A-A329-4BF9-B669-95A92CF14D2F}" type="presParOf" srcId="{293E923C-98B4-45E6-A99B-6611A6680111}" destId="{1D6026DF-9CFA-4ADF-B267-3C9DAEC94C37}" srcOrd="3" destOrd="0" presId="urn:microsoft.com/office/officeart/2018/2/layout/IconVerticalSolidList"/>
    <dgm:cxn modelId="{2BA88985-1FE7-4BC1-9CED-950136FFF402}" type="presParOf" srcId="{2173BDE5-7C22-4C0E-96B3-05FE2DE32441}" destId="{5120B2F0-95E6-4C94-A564-57DEB59B861E}" srcOrd="1" destOrd="0" presId="urn:microsoft.com/office/officeart/2018/2/layout/IconVerticalSolidList"/>
    <dgm:cxn modelId="{F6906625-F470-4044-A4D6-5EA02235464F}" type="presParOf" srcId="{2173BDE5-7C22-4C0E-96B3-05FE2DE32441}" destId="{4198220F-E665-46B2-BEDD-E3C09CEE71AB}" srcOrd="2" destOrd="0" presId="urn:microsoft.com/office/officeart/2018/2/layout/IconVerticalSolidList"/>
    <dgm:cxn modelId="{21F4B022-5388-4E36-8ECE-81CEE2CBFB6A}" type="presParOf" srcId="{4198220F-E665-46B2-BEDD-E3C09CEE71AB}" destId="{6A5FACEC-04B7-481F-AE4F-3B77AC7590F2}" srcOrd="0" destOrd="0" presId="urn:microsoft.com/office/officeart/2018/2/layout/IconVerticalSolidList"/>
    <dgm:cxn modelId="{64D28FC8-1C3E-46D6-9FD7-486BB4430C66}" type="presParOf" srcId="{4198220F-E665-46B2-BEDD-E3C09CEE71AB}" destId="{004074A3-077A-42C1-8982-A89991ED2C4E}" srcOrd="1" destOrd="0" presId="urn:microsoft.com/office/officeart/2018/2/layout/IconVerticalSolidList"/>
    <dgm:cxn modelId="{1CBEA219-EFD5-49A4-AD29-320A695B2267}" type="presParOf" srcId="{4198220F-E665-46B2-BEDD-E3C09CEE71AB}" destId="{439DC235-B015-4C41-852B-07FF0493BC16}" srcOrd="2" destOrd="0" presId="urn:microsoft.com/office/officeart/2018/2/layout/IconVerticalSolidList"/>
    <dgm:cxn modelId="{1590DE33-9271-460E-B363-4B257A4EC474}" type="presParOf" srcId="{4198220F-E665-46B2-BEDD-E3C09CEE71AB}" destId="{06110B5D-3107-4A44-991C-D9A2E8871EE2}" srcOrd="3" destOrd="0" presId="urn:microsoft.com/office/officeart/2018/2/layout/IconVerticalSolidList"/>
    <dgm:cxn modelId="{35FCF193-4763-43E2-8E22-7C2CB2DBAC97}" type="presParOf" srcId="{2173BDE5-7C22-4C0E-96B3-05FE2DE32441}" destId="{F6E6ED1E-3243-4B52-82EF-90C4011E6C15}" srcOrd="3" destOrd="0" presId="urn:microsoft.com/office/officeart/2018/2/layout/IconVerticalSolidList"/>
    <dgm:cxn modelId="{1D8D4717-6417-466F-AD5C-BE0A00525385}" type="presParOf" srcId="{2173BDE5-7C22-4C0E-96B3-05FE2DE32441}" destId="{08D8B7CF-717E-4888-AED8-25A2FCCC5070}" srcOrd="4" destOrd="0" presId="urn:microsoft.com/office/officeart/2018/2/layout/IconVerticalSolidList"/>
    <dgm:cxn modelId="{B7BDBAF9-AA8D-4E03-9B9D-A9A5F27DA83C}" type="presParOf" srcId="{08D8B7CF-717E-4888-AED8-25A2FCCC5070}" destId="{4A54DC54-3ECB-4C47-AFCD-FE2E851D4B82}" srcOrd="0" destOrd="0" presId="urn:microsoft.com/office/officeart/2018/2/layout/IconVerticalSolidList"/>
    <dgm:cxn modelId="{8A1B4A0E-C734-461E-B796-4DFA57EF9D0B}" type="presParOf" srcId="{08D8B7CF-717E-4888-AED8-25A2FCCC5070}" destId="{D4788A6F-09BF-40BA-9B05-77AF7B72010C}" srcOrd="1" destOrd="0" presId="urn:microsoft.com/office/officeart/2018/2/layout/IconVerticalSolidList"/>
    <dgm:cxn modelId="{198E4150-C555-48F1-8449-7D35388B11C4}" type="presParOf" srcId="{08D8B7CF-717E-4888-AED8-25A2FCCC5070}" destId="{1330189F-DD64-46D8-B63A-F5E3B66120E0}" srcOrd="2" destOrd="0" presId="urn:microsoft.com/office/officeart/2018/2/layout/IconVerticalSolidList"/>
    <dgm:cxn modelId="{15C2838E-2C9B-492C-9352-8853C59ECDA9}" type="presParOf" srcId="{08D8B7CF-717E-4888-AED8-25A2FCCC5070}" destId="{55ADE959-093A-443D-A6F3-57EA13DD336B}" srcOrd="3" destOrd="0" presId="urn:microsoft.com/office/officeart/2018/2/layout/IconVerticalSolidList"/>
    <dgm:cxn modelId="{ECEE3225-4926-4C92-877B-3D6DDD9E8A34}" type="presParOf" srcId="{2173BDE5-7C22-4C0E-96B3-05FE2DE32441}" destId="{2BF510D3-0284-4DDC-A775-BADD44126BB4}" srcOrd="5" destOrd="0" presId="urn:microsoft.com/office/officeart/2018/2/layout/IconVerticalSolidList"/>
    <dgm:cxn modelId="{E20C9880-8C2E-40AA-AB53-290C177C9A47}" type="presParOf" srcId="{2173BDE5-7C22-4C0E-96B3-05FE2DE32441}" destId="{74F2D11B-6480-4999-B653-5A6F283C2B03}" srcOrd="6" destOrd="0" presId="urn:microsoft.com/office/officeart/2018/2/layout/IconVerticalSolidList"/>
    <dgm:cxn modelId="{8D78FFD6-A8EF-427B-92B2-B6D08D94728E}" type="presParOf" srcId="{74F2D11B-6480-4999-B653-5A6F283C2B03}" destId="{A0353476-7C32-45C3-B98D-AC62AF22759A}" srcOrd="0" destOrd="0" presId="urn:microsoft.com/office/officeart/2018/2/layout/IconVerticalSolidList"/>
    <dgm:cxn modelId="{BB9F25EB-B53B-4405-9826-7AB05BF19113}" type="presParOf" srcId="{74F2D11B-6480-4999-B653-5A6F283C2B03}" destId="{9DC36700-B686-49BA-B75F-8D48EAAE37E5}" srcOrd="1" destOrd="0" presId="urn:microsoft.com/office/officeart/2018/2/layout/IconVerticalSolidList"/>
    <dgm:cxn modelId="{430B2294-7EE1-473E-ACB6-D12911561DBD}" type="presParOf" srcId="{74F2D11B-6480-4999-B653-5A6F283C2B03}" destId="{45FDCB7D-862B-4DD5-8B63-D1846144A7BD}" srcOrd="2" destOrd="0" presId="urn:microsoft.com/office/officeart/2018/2/layout/IconVerticalSolidList"/>
    <dgm:cxn modelId="{B9AF5B56-13D2-42B1-B893-D37539AE7A9C}" type="presParOf" srcId="{74F2D11B-6480-4999-B653-5A6F283C2B03}" destId="{DCD72CEB-7C02-480E-B176-5343CABA04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6628D-F0DA-4E40-B2F7-8A2F12B2F2F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7FD05CA-88F8-462A-AC31-D82E0B316D97}">
      <dgm:prSet/>
      <dgm:spPr/>
      <dgm:t>
        <a:bodyPr/>
        <a:lstStyle/>
        <a:p>
          <a:r>
            <a:rPr lang="en-US"/>
            <a:t>Initially the monolith, being the only system component, is responsible for all functionality to be implemented along with satisfying all the architectural drivers.</a:t>
          </a:r>
        </a:p>
      </dgm:t>
    </dgm:pt>
    <dgm:pt modelId="{46CC7A21-AF04-4B82-BEB5-B0EB8D8E8947}" type="parTrans" cxnId="{F5DAF16A-5075-435C-AF69-72D2EBD8056D}">
      <dgm:prSet/>
      <dgm:spPr/>
      <dgm:t>
        <a:bodyPr/>
        <a:lstStyle/>
        <a:p>
          <a:endParaRPr lang="en-US"/>
        </a:p>
      </dgm:t>
    </dgm:pt>
    <dgm:pt modelId="{B14A6FA5-1DF4-455C-BED7-2B7AEA5DB461}" type="sibTrans" cxnId="{F5DAF16A-5075-435C-AF69-72D2EBD8056D}">
      <dgm:prSet/>
      <dgm:spPr/>
      <dgm:t>
        <a:bodyPr/>
        <a:lstStyle/>
        <a:p>
          <a:endParaRPr lang="en-US"/>
        </a:p>
      </dgm:t>
    </dgm:pt>
    <dgm:pt modelId="{02A4E45C-96A2-4C2A-8D65-7045CFA6E738}">
      <dgm:prSet/>
      <dgm:spPr/>
      <dgm:t>
        <a:bodyPr/>
        <a:lstStyle/>
        <a:p>
          <a:r>
            <a:rPr lang="en-US"/>
            <a:t>Obviously, the monolithic structure can’t satisfy most of these architectural drivers and we use ADD to decompose it further until all of these drivers are satisfied. </a:t>
          </a:r>
        </a:p>
      </dgm:t>
    </dgm:pt>
    <dgm:pt modelId="{4863CD00-71D8-4CFA-B297-B8474BA51695}" type="parTrans" cxnId="{CE155159-FD55-4941-BA0D-82317EFDF628}">
      <dgm:prSet/>
      <dgm:spPr/>
      <dgm:t>
        <a:bodyPr/>
        <a:lstStyle/>
        <a:p>
          <a:endParaRPr lang="en-US"/>
        </a:p>
      </dgm:t>
    </dgm:pt>
    <dgm:pt modelId="{E0A6557E-4A62-41FE-9974-6872191E68D2}" type="sibTrans" cxnId="{CE155159-FD55-4941-BA0D-82317EFDF628}">
      <dgm:prSet/>
      <dgm:spPr/>
      <dgm:t>
        <a:bodyPr/>
        <a:lstStyle/>
        <a:p>
          <a:endParaRPr lang="en-US"/>
        </a:p>
      </dgm:t>
    </dgm:pt>
    <dgm:pt modelId="{085C022C-FB2F-4342-A374-547785B5A353}">
      <dgm:prSet/>
      <dgm:spPr/>
      <dgm:t>
        <a:bodyPr/>
        <a:lstStyle/>
        <a:p>
          <a:r>
            <a:rPr lang="en-US"/>
            <a:t>We begin with one of our highest priority architectural driver 1 (support for adding new field device).</a:t>
          </a:r>
        </a:p>
      </dgm:t>
    </dgm:pt>
    <dgm:pt modelId="{652FD1A3-9A2C-4122-9BBC-80F6F1D616C8}" type="parTrans" cxnId="{EFA42A78-C9FD-4828-8DC0-BD0C85CF94D1}">
      <dgm:prSet/>
      <dgm:spPr/>
      <dgm:t>
        <a:bodyPr/>
        <a:lstStyle/>
        <a:p>
          <a:endParaRPr lang="en-US"/>
        </a:p>
      </dgm:t>
    </dgm:pt>
    <dgm:pt modelId="{BAFDC0BB-7DF5-4407-971A-91435AA018E3}" type="sibTrans" cxnId="{EFA42A78-C9FD-4828-8DC0-BD0C85CF94D1}">
      <dgm:prSet/>
      <dgm:spPr/>
      <dgm:t>
        <a:bodyPr/>
        <a:lstStyle/>
        <a:p>
          <a:endParaRPr lang="en-US"/>
        </a:p>
      </dgm:t>
    </dgm:pt>
    <dgm:pt modelId="{DC7116E8-30D9-46DA-9695-77EF83E4ACA5}" type="pres">
      <dgm:prSet presAssocID="{CF96628D-F0DA-4E40-B2F7-8A2F12B2F2F8}" presName="root" presStyleCnt="0">
        <dgm:presLayoutVars>
          <dgm:dir/>
          <dgm:resizeHandles val="exact"/>
        </dgm:presLayoutVars>
      </dgm:prSet>
      <dgm:spPr/>
    </dgm:pt>
    <dgm:pt modelId="{E51742CA-FD6C-4CD9-8E0A-AF5677854887}" type="pres">
      <dgm:prSet presAssocID="{E7FD05CA-88F8-462A-AC31-D82E0B316D97}" presName="compNode" presStyleCnt="0"/>
      <dgm:spPr/>
    </dgm:pt>
    <dgm:pt modelId="{9EE38AC9-7E49-44D5-99CC-5B75F49C69F9}" type="pres">
      <dgm:prSet presAssocID="{E7FD05CA-88F8-462A-AC31-D82E0B316D97}" presName="bgRect" presStyleLbl="bgShp" presStyleIdx="0" presStyleCnt="3"/>
      <dgm:spPr/>
    </dgm:pt>
    <dgm:pt modelId="{FBED5C9D-6E56-488E-803F-C28B9A6001F5}" type="pres">
      <dgm:prSet presAssocID="{E7FD05CA-88F8-462A-AC31-D82E0B316D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26965B3-EB52-4B12-BD9A-2AACCDFCA4C3}" type="pres">
      <dgm:prSet presAssocID="{E7FD05CA-88F8-462A-AC31-D82E0B316D97}" presName="spaceRect" presStyleCnt="0"/>
      <dgm:spPr/>
    </dgm:pt>
    <dgm:pt modelId="{5D1F9993-6D3F-42B9-98FB-6448365332BE}" type="pres">
      <dgm:prSet presAssocID="{E7FD05CA-88F8-462A-AC31-D82E0B316D97}" presName="parTx" presStyleLbl="revTx" presStyleIdx="0" presStyleCnt="3">
        <dgm:presLayoutVars>
          <dgm:chMax val="0"/>
          <dgm:chPref val="0"/>
        </dgm:presLayoutVars>
      </dgm:prSet>
      <dgm:spPr/>
    </dgm:pt>
    <dgm:pt modelId="{466DC3A7-AC95-4CB2-AD7C-5C47708A7608}" type="pres">
      <dgm:prSet presAssocID="{B14A6FA5-1DF4-455C-BED7-2B7AEA5DB461}" presName="sibTrans" presStyleCnt="0"/>
      <dgm:spPr/>
    </dgm:pt>
    <dgm:pt modelId="{17FF7150-EEC9-460B-8CAE-A6A57A5F85B2}" type="pres">
      <dgm:prSet presAssocID="{02A4E45C-96A2-4C2A-8D65-7045CFA6E738}" presName="compNode" presStyleCnt="0"/>
      <dgm:spPr/>
    </dgm:pt>
    <dgm:pt modelId="{44DD068A-FEA4-4F28-B350-7CFF58EECA64}" type="pres">
      <dgm:prSet presAssocID="{02A4E45C-96A2-4C2A-8D65-7045CFA6E738}" presName="bgRect" presStyleLbl="bgShp" presStyleIdx="1" presStyleCnt="3"/>
      <dgm:spPr/>
    </dgm:pt>
    <dgm:pt modelId="{150CB903-BF3A-45A2-9ECE-2DE7A0C4E464}" type="pres">
      <dgm:prSet presAssocID="{02A4E45C-96A2-4C2A-8D65-7045CFA6E73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B29E844-EB38-4CB2-A2E0-61F5E9000AE4}" type="pres">
      <dgm:prSet presAssocID="{02A4E45C-96A2-4C2A-8D65-7045CFA6E738}" presName="spaceRect" presStyleCnt="0"/>
      <dgm:spPr/>
    </dgm:pt>
    <dgm:pt modelId="{DA899667-A5CE-4161-9E81-8D6FBAEEF48A}" type="pres">
      <dgm:prSet presAssocID="{02A4E45C-96A2-4C2A-8D65-7045CFA6E738}" presName="parTx" presStyleLbl="revTx" presStyleIdx="1" presStyleCnt="3">
        <dgm:presLayoutVars>
          <dgm:chMax val="0"/>
          <dgm:chPref val="0"/>
        </dgm:presLayoutVars>
      </dgm:prSet>
      <dgm:spPr/>
    </dgm:pt>
    <dgm:pt modelId="{4A4E0A42-D746-4873-A0EA-C8C7485A6C63}" type="pres">
      <dgm:prSet presAssocID="{E0A6557E-4A62-41FE-9974-6872191E68D2}" presName="sibTrans" presStyleCnt="0"/>
      <dgm:spPr/>
    </dgm:pt>
    <dgm:pt modelId="{640E09E8-A900-4957-9D1C-83EAED51E92F}" type="pres">
      <dgm:prSet presAssocID="{085C022C-FB2F-4342-A374-547785B5A353}" presName="compNode" presStyleCnt="0"/>
      <dgm:spPr/>
    </dgm:pt>
    <dgm:pt modelId="{83AA0442-456A-458D-A097-5C163C3CE695}" type="pres">
      <dgm:prSet presAssocID="{085C022C-FB2F-4342-A374-547785B5A353}" presName="bgRect" presStyleLbl="bgShp" presStyleIdx="2" presStyleCnt="3"/>
      <dgm:spPr/>
    </dgm:pt>
    <dgm:pt modelId="{D0696A8F-247E-471F-A8B7-06D51C04EC86}" type="pres">
      <dgm:prSet presAssocID="{085C022C-FB2F-4342-A374-547785B5A3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D5098A7E-5329-456C-9047-2DE15BF9F892}" type="pres">
      <dgm:prSet presAssocID="{085C022C-FB2F-4342-A374-547785B5A353}" presName="spaceRect" presStyleCnt="0"/>
      <dgm:spPr/>
    </dgm:pt>
    <dgm:pt modelId="{F55882E6-2610-4CC5-95D9-1C43A1E18F7E}" type="pres">
      <dgm:prSet presAssocID="{085C022C-FB2F-4342-A374-547785B5A353}" presName="parTx" presStyleLbl="revTx" presStyleIdx="2" presStyleCnt="3">
        <dgm:presLayoutVars>
          <dgm:chMax val="0"/>
          <dgm:chPref val="0"/>
        </dgm:presLayoutVars>
      </dgm:prSet>
      <dgm:spPr/>
    </dgm:pt>
  </dgm:ptLst>
  <dgm:cxnLst>
    <dgm:cxn modelId="{7BA3C068-C22C-4557-9275-CA27B90AB999}" type="presOf" srcId="{CF96628D-F0DA-4E40-B2F7-8A2F12B2F2F8}" destId="{DC7116E8-30D9-46DA-9695-77EF83E4ACA5}" srcOrd="0" destOrd="0" presId="urn:microsoft.com/office/officeart/2018/2/layout/IconVerticalSolidList"/>
    <dgm:cxn modelId="{F5DAF16A-5075-435C-AF69-72D2EBD8056D}" srcId="{CF96628D-F0DA-4E40-B2F7-8A2F12B2F2F8}" destId="{E7FD05CA-88F8-462A-AC31-D82E0B316D97}" srcOrd="0" destOrd="0" parTransId="{46CC7A21-AF04-4B82-BEB5-B0EB8D8E8947}" sibTransId="{B14A6FA5-1DF4-455C-BED7-2B7AEA5DB461}"/>
    <dgm:cxn modelId="{EFA42A78-C9FD-4828-8DC0-BD0C85CF94D1}" srcId="{CF96628D-F0DA-4E40-B2F7-8A2F12B2F2F8}" destId="{085C022C-FB2F-4342-A374-547785B5A353}" srcOrd="2" destOrd="0" parTransId="{652FD1A3-9A2C-4122-9BBC-80F6F1D616C8}" sibTransId="{BAFDC0BB-7DF5-4407-971A-91435AA018E3}"/>
    <dgm:cxn modelId="{CE155159-FD55-4941-BA0D-82317EFDF628}" srcId="{CF96628D-F0DA-4E40-B2F7-8A2F12B2F2F8}" destId="{02A4E45C-96A2-4C2A-8D65-7045CFA6E738}" srcOrd="1" destOrd="0" parTransId="{4863CD00-71D8-4CFA-B297-B8474BA51695}" sibTransId="{E0A6557E-4A62-41FE-9974-6872191E68D2}"/>
    <dgm:cxn modelId="{108710D2-A2F2-4473-AD2B-72E16C15C072}" type="presOf" srcId="{085C022C-FB2F-4342-A374-547785B5A353}" destId="{F55882E6-2610-4CC5-95D9-1C43A1E18F7E}" srcOrd="0" destOrd="0" presId="urn:microsoft.com/office/officeart/2018/2/layout/IconVerticalSolidList"/>
    <dgm:cxn modelId="{30C6F6D2-E3F1-42E8-ACF4-22310CE09B36}" type="presOf" srcId="{02A4E45C-96A2-4C2A-8D65-7045CFA6E738}" destId="{DA899667-A5CE-4161-9E81-8D6FBAEEF48A}" srcOrd="0" destOrd="0" presId="urn:microsoft.com/office/officeart/2018/2/layout/IconVerticalSolidList"/>
    <dgm:cxn modelId="{B9A2D6E4-7E07-48B6-BB4C-CF490F637343}" type="presOf" srcId="{E7FD05CA-88F8-462A-AC31-D82E0B316D97}" destId="{5D1F9993-6D3F-42B9-98FB-6448365332BE}" srcOrd="0" destOrd="0" presId="urn:microsoft.com/office/officeart/2018/2/layout/IconVerticalSolidList"/>
    <dgm:cxn modelId="{41F7C3B2-856E-467D-8A50-E9E788C55009}" type="presParOf" srcId="{DC7116E8-30D9-46DA-9695-77EF83E4ACA5}" destId="{E51742CA-FD6C-4CD9-8E0A-AF5677854887}" srcOrd="0" destOrd="0" presId="urn:microsoft.com/office/officeart/2018/2/layout/IconVerticalSolidList"/>
    <dgm:cxn modelId="{EFEB7DD0-95B8-4092-959B-2428C85CA874}" type="presParOf" srcId="{E51742CA-FD6C-4CD9-8E0A-AF5677854887}" destId="{9EE38AC9-7E49-44D5-99CC-5B75F49C69F9}" srcOrd="0" destOrd="0" presId="urn:microsoft.com/office/officeart/2018/2/layout/IconVerticalSolidList"/>
    <dgm:cxn modelId="{7B0F03F0-6D49-4285-8ABB-F4880DDDDD06}" type="presParOf" srcId="{E51742CA-FD6C-4CD9-8E0A-AF5677854887}" destId="{FBED5C9D-6E56-488E-803F-C28B9A6001F5}" srcOrd="1" destOrd="0" presId="urn:microsoft.com/office/officeart/2018/2/layout/IconVerticalSolidList"/>
    <dgm:cxn modelId="{146579F5-B0B5-4607-AE45-7735F48C6DD0}" type="presParOf" srcId="{E51742CA-FD6C-4CD9-8E0A-AF5677854887}" destId="{B26965B3-EB52-4B12-BD9A-2AACCDFCA4C3}" srcOrd="2" destOrd="0" presId="urn:microsoft.com/office/officeart/2018/2/layout/IconVerticalSolidList"/>
    <dgm:cxn modelId="{0ADE34BA-5EDD-4D0E-AFCC-814AAC548339}" type="presParOf" srcId="{E51742CA-FD6C-4CD9-8E0A-AF5677854887}" destId="{5D1F9993-6D3F-42B9-98FB-6448365332BE}" srcOrd="3" destOrd="0" presId="urn:microsoft.com/office/officeart/2018/2/layout/IconVerticalSolidList"/>
    <dgm:cxn modelId="{C9A9A155-8FEB-48FB-A9AF-8A234641E129}" type="presParOf" srcId="{DC7116E8-30D9-46DA-9695-77EF83E4ACA5}" destId="{466DC3A7-AC95-4CB2-AD7C-5C47708A7608}" srcOrd="1" destOrd="0" presId="urn:microsoft.com/office/officeart/2018/2/layout/IconVerticalSolidList"/>
    <dgm:cxn modelId="{43FCA277-711E-471E-B189-D4112A719252}" type="presParOf" srcId="{DC7116E8-30D9-46DA-9695-77EF83E4ACA5}" destId="{17FF7150-EEC9-460B-8CAE-A6A57A5F85B2}" srcOrd="2" destOrd="0" presId="urn:microsoft.com/office/officeart/2018/2/layout/IconVerticalSolidList"/>
    <dgm:cxn modelId="{FCE0CEA4-82C6-4FB6-AB63-D5E380B63E8B}" type="presParOf" srcId="{17FF7150-EEC9-460B-8CAE-A6A57A5F85B2}" destId="{44DD068A-FEA4-4F28-B350-7CFF58EECA64}" srcOrd="0" destOrd="0" presId="urn:microsoft.com/office/officeart/2018/2/layout/IconVerticalSolidList"/>
    <dgm:cxn modelId="{2500C8DF-4C02-4F95-9C22-C527E29F17A8}" type="presParOf" srcId="{17FF7150-EEC9-460B-8CAE-A6A57A5F85B2}" destId="{150CB903-BF3A-45A2-9ECE-2DE7A0C4E464}" srcOrd="1" destOrd="0" presId="urn:microsoft.com/office/officeart/2018/2/layout/IconVerticalSolidList"/>
    <dgm:cxn modelId="{061FD1CD-4737-4D66-830A-4DFB6CCBAB01}" type="presParOf" srcId="{17FF7150-EEC9-460B-8CAE-A6A57A5F85B2}" destId="{8B29E844-EB38-4CB2-A2E0-61F5E9000AE4}" srcOrd="2" destOrd="0" presId="urn:microsoft.com/office/officeart/2018/2/layout/IconVerticalSolidList"/>
    <dgm:cxn modelId="{01E535E4-0F2C-49C5-9657-13CB7D5DE852}" type="presParOf" srcId="{17FF7150-EEC9-460B-8CAE-A6A57A5F85B2}" destId="{DA899667-A5CE-4161-9E81-8D6FBAEEF48A}" srcOrd="3" destOrd="0" presId="urn:microsoft.com/office/officeart/2018/2/layout/IconVerticalSolidList"/>
    <dgm:cxn modelId="{FD2DCF03-D286-4623-A295-742D258E505F}" type="presParOf" srcId="{DC7116E8-30D9-46DA-9695-77EF83E4ACA5}" destId="{4A4E0A42-D746-4873-A0EA-C8C7485A6C63}" srcOrd="3" destOrd="0" presId="urn:microsoft.com/office/officeart/2018/2/layout/IconVerticalSolidList"/>
    <dgm:cxn modelId="{C7BDD121-2DB1-4D81-95DE-8A64E6564CB3}" type="presParOf" srcId="{DC7116E8-30D9-46DA-9695-77EF83E4ACA5}" destId="{640E09E8-A900-4957-9D1C-83EAED51E92F}" srcOrd="4" destOrd="0" presId="urn:microsoft.com/office/officeart/2018/2/layout/IconVerticalSolidList"/>
    <dgm:cxn modelId="{0573E2D6-0968-41EC-A45D-DCE8291A4A2C}" type="presParOf" srcId="{640E09E8-A900-4957-9D1C-83EAED51E92F}" destId="{83AA0442-456A-458D-A097-5C163C3CE695}" srcOrd="0" destOrd="0" presId="urn:microsoft.com/office/officeart/2018/2/layout/IconVerticalSolidList"/>
    <dgm:cxn modelId="{7D021B67-E7B8-4173-9541-2D160D403AA0}" type="presParOf" srcId="{640E09E8-A900-4957-9D1C-83EAED51E92F}" destId="{D0696A8F-247E-471F-A8B7-06D51C04EC86}" srcOrd="1" destOrd="0" presId="urn:microsoft.com/office/officeart/2018/2/layout/IconVerticalSolidList"/>
    <dgm:cxn modelId="{AD1C15DD-33AC-434A-A4BE-93FED2457BB6}" type="presParOf" srcId="{640E09E8-A900-4957-9D1C-83EAED51E92F}" destId="{D5098A7E-5329-456C-9047-2DE15BF9F892}" srcOrd="2" destOrd="0" presId="urn:microsoft.com/office/officeart/2018/2/layout/IconVerticalSolidList"/>
    <dgm:cxn modelId="{7DA6A342-A460-4804-A278-25CBBEC5B5A9}" type="presParOf" srcId="{640E09E8-A900-4957-9D1C-83EAED51E92F}" destId="{F55882E6-2610-4CC5-95D9-1C43A1E18F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2E1E12-B772-40B2-9B0C-68B1BCE3F42C}"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CA73DD42-ADCD-4427-AA04-160423AE5989}">
      <dgm:prSet/>
      <dgm:spPr/>
      <dgm:t>
        <a:bodyPr/>
        <a:lstStyle/>
        <a:p>
          <a:r>
            <a:rPr lang="en-US"/>
            <a:t>ADD applies the modifiability tactics to limit the impact of change and minimize the number of dependencies on the part of the system responsible for integrating new hardware devices. </a:t>
          </a:r>
        </a:p>
      </dgm:t>
    </dgm:pt>
    <dgm:pt modelId="{07DCE2C3-F5DC-4A1F-BF4D-98E5A67A1FE7}" type="parTrans" cxnId="{02ECA050-ED06-4439-B98E-F029CFA43B59}">
      <dgm:prSet/>
      <dgm:spPr/>
      <dgm:t>
        <a:bodyPr/>
        <a:lstStyle/>
        <a:p>
          <a:endParaRPr lang="en-US"/>
        </a:p>
      </dgm:t>
    </dgm:pt>
    <dgm:pt modelId="{AB84960C-5BEE-4554-9645-5E338F437910}" type="sibTrans" cxnId="{02ECA050-ED06-4439-B98E-F029CFA43B59}">
      <dgm:prSet/>
      <dgm:spPr/>
      <dgm:t>
        <a:bodyPr/>
        <a:lstStyle/>
        <a:p>
          <a:endParaRPr lang="en-US"/>
        </a:p>
      </dgm:t>
    </dgm:pt>
    <dgm:pt modelId="{FBDACC6B-6089-43C3-B0C5-E81DC9944E89}">
      <dgm:prSet/>
      <dgm:spPr/>
      <dgm:t>
        <a:bodyPr/>
        <a:lstStyle/>
        <a:p>
          <a:r>
            <a:rPr lang="en-US"/>
            <a:t>There are three design concerns related with modifiability:</a:t>
          </a:r>
        </a:p>
      </dgm:t>
    </dgm:pt>
    <dgm:pt modelId="{BE458574-48F0-4706-92AC-E384D5954579}" type="parTrans" cxnId="{D9FC7FFC-44BE-4B1A-93CC-FDAB97E2389C}">
      <dgm:prSet/>
      <dgm:spPr/>
      <dgm:t>
        <a:bodyPr/>
        <a:lstStyle/>
        <a:p>
          <a:endParaRPr lang="en-US"/>
        </a:p>
      </dgm:t>
    </dgm:pt>
    <dgm:pt modelId="{87C963C0-7988-4B39-8ED2-59386595B731}" type="sibTrans" cxnId="{D9FC7FFC-44BE-4B1A-93CC-FDAB97E2389C}">
      <dgm:prSet/>
      <dgm:spPr/>
      <dgm:t>
        <a:bodyPr/>
        <a:lstStyle/>
        <a:p>
          <a:endParaRPr lang="en-US"/>
        </a:p>
      </dgm:t>
    </dgm:pt>
    <dgm:pt modelId="{12A736C2-7B1B-4AA6-9BC5-5FD61A8D18AD}">
      <dgm:prSet/>
      <dgm:spPr/>
      <dgm:t>
        <a:bodyPr/>
        <a:lstStyle/>
        <a:p>
          <a:r>
            <a:rPr lang="en-US" i="1"/>
            <a:t>Localize changes</a:t>
          </a:r>
          <a:r>
            <a:rPr lang="en-US"/>
            <a:t>: this relates to adding a new field device</a:t>
          </a:r>
        </a:p>
      </dgm:t>
    </dgm:pt>
    <dgm:pt modelId="{57ED4CC0-D7BC-415B-8C1C-5D033470BFE0}" type="parTrans" cxnId="{24C2BA14-E296-4249-A10C-8A28F227F44A}">
      <dgm:prSet/>
      <dgm:spPr/>
      <dgm:t>
        <a:bodyPr/>
        <a:lstStyle/>
        <a:p>
          <a:endParaRPr lang="en-US"/>
        </a:p>
      </dgm:t>
    </dgm:pt>
    <dgm:pt modelId="{93E7F716-D710-470B-8430-C0F1747429BF}" type="sibTrans" cxnId="{24C2BA14-E296-4249-A10C-8A28F227F44A}">
      <dgm:prSet/>
      <dgm:spPr/>
      <dgm:t>
        <a:bodyPr/>
        <a:lstStyle/>
        <a:p>
          <a:endParaRPr lang="en-US"/>
        </a:p>
      </dgm:t>
    </dgm:pt>
    <dgm:pt modelId="{43F9D0A1-6EF8-4FB5-90D2-F9B02AC69928}">
      <dgm:prSet/>
      <dgm:spPr/>
      <dgm:t>
        <a:bodyPr/>
        <a:lstStyle/>
        <a:p>
          <a:r>
            <a:rPr lang="en-US" i="1"/>
            <a:t>Prevention of ripple effects</a:t>
          </a:r>
          <a:r>
            <a:rPr lang="en-US"/>
            <a:t>: this relates to minimizing the number of modules affected as a result of adding a new field device</a:t>
          </a:r>
        </a:p>
      </dgm:t>
    </dgm:pt>
    <dgm:pt modelId="{11F70547-A84F-4CFF-8999-22BCDE476BA3}" type="parTrans" cxnId="{68D9E926-B9E3-4E5F-A054-0449E0434944}">
      <dgm:prSet/>
      <dgm:spPr/>
      <dgm:t>
        <a:bodyPr/>
        <a:lstStyle/>
        <a:p>
          <a:endParaRPr lang="en-US"/>
        </a:p>
      </dgm:t>
    </dgm:pt>
    <dgm:pt modelId="{38E97D5B-A52E-488B-AC4B-83881811C0D4}" type="sibTrans" cxnId="{68D9E926-B9E3-4E5F-A054-0449E0434944}">
      <dgm:prSet/>
      <dgm:spPr/>
      <dgm:t>
        <a:bodyPr/>
        <a:lstStyle/>
        <a:p>
          <a:endParaRPr lang="en-US"/>
        </a:p>
      </dgm:t>
    </dgm:pt>
    <dgm:pt modelId="{76E30B30-34C7-40A2-8722-AFA72AED9B7F}">
      <dgm:prSet/>
      <dgm:spPr/>
      <dgm:t>
        <a:bodyPr/>
        <a:lstStyle/>
        <a:p>
          <a:r>
            <a:rPr lang="en-US" i="1"/>
            <a:t>Defer binding time</a:t>
          </a:r>
          <a:r>
            <a:rPr lang="en-US"/>
            <a:t>: this relates to the time when a new field device is deployed and the ability of non-programmers to manage such deployment</a:t>
          </a:r>
        </a:p>
      </dgm:t>
    </dgm:pt>
    <dgm:pt modelId="{A3101232-7C01-40BA-BE1B-8EC74896E3AB}" type="parTrans" cxnId="{AFC6173B-798F-46BF-AD57-263D78F8EFBC}">
      <dgm:prSet/>
      <dgm:spPr/>
      <dgm:t>
        <a:bodyPr/>
        <a:lstStyle/>
        <a:p>
          <a:endParaRPr lang="en-US"/>
        </a:p>
      </dgm:t>
    </dgm:pt>
    <dgm:pt modelId="{22D112B8-DE04-4801-8F8B-E9166DA19FD8}" type="sibTrans" cxnId="{AFC6173B-798F-46BF-AD57-263D78F8EFBC}">
      <dgm:prSet/>
      <dgm:spPr/>
      <dgm:t>
        <a:bodyPr/>
        <a:lstStyle/>
        <a:p>
          <a:endParaRPr lang="en-US"/>
        </a:p>
      </dgm:t>
    </dgm:pt>
    <dgm:pt modelId="{FF65CB6C-31EA-48FA-9E24-C3044D2550A7}" type="pres">
      <dgm:prSet presAssocID="{862E1E12-B772-40B2-9B0C-68B1BCE3F42C}" presName="hierChild1" presStyleCnt="0">
        <dgm:presLayoutVars>
          <dgm:chPref val="1"/>
          <dgm:dir/>
          <dgm:animOne val="branch"/>
          <dgm:animLvl val="lvl"/>
          <dgm:resizeHandles/>
        </dgm:presLayoutVars>
      </dgm:prSet>
      <dgm:spPr/>
    </dgm:pt>
    <dgm:pt modelId="{807BC841-9744-46DA-90ED-C5398F9990EB}" type="pres">
      <dgm:prSet presAssocID="{CA73DD42-ADCD-4427-AA04-160423AE5989}" presName="hierRoot1" presStyleCnt="0"/>
      <dgm:spPr/>
    </dgm:pt>
    <dgm:pt modelId="{FC349251-9CB8-420B-912C-2850EBECF3C6}" type="pres">
      <dgm:prSet presAssocID="{CA73DD42-ADCD-4427-AA04-160423AE5989}" presName="composite" presStyleCnt="0"/>
      <dgm:spPr/>
    </dgm:pt>
    <dgm:pt modelId="{E3DDB138-E3F8-46C3-A5C7-72315BB34EDE}" type="pres">
      <dgm:prSet presAssocID="{CA73DD42-ADCD-4427-AA04-160423AE5989}" presName="background" presStyleLbl="node0" presStyleIdx="0" presStyleCnt="2"/>
      <dgm:spPr/>
    </dgm:pt>
    <dgm:pt modelId="{A260F852-98D5-4B1A-A726-2228482285D5}" type="pres">
      <dgm:prSet presAssocID="{CA73DD42-ADCD-4427-AA04-160423AE5989}" presName="text" presStyleLbl="fgAcc0" presStyleIdx="0" presStyleCnt="2">
        <dgm:presLayoutVars>
          <dgm:chPref val="3"/>
        </dgm:presLayoutVars>
      </dgm:prSet>
      <dgm:spPr/>
    </dgm:pt>
    <dgm:pt modelId="{0E576794-1FCB-4A7A-8C23-C59191CF59BF}" type="pres">
      <dgm:prSet presAssocID="{CA73DD42-ADCD-4427-AA04-160423AE5989}" presName="hierChild2" presStyleCnt="0"/>
      <dgm:spPr/>
    </dgm:pt>
    <dgm:pt modelId="{14E38216-6D7B-409C-A48F-706E57CF776C}" type="pres">
      <dgm:prSet presAssocID="{FBDACC6B-6089-43C3-B0C5-E81DC9944E89}" presName="hierRoot1" presStyleCnt="0"/>
      <dgm:spPr/>
    </dgm:pt>
    <dgm:pt modelId="{92FCF6FF-0102-4F8A-89A8-56ED52A4AF34}" type="pres">
      <dgm:prSet presAssocID="{FBDACC6B-6089-43C3-B0C5-E81DC9944E89}" presName="composite" presStyleCnt="0"/>
      <dgm:spPr/>
    </dgm:pt>
    <dgm:pt modelId="{9774FA76-F8E3-4624-8A57-6C9432623CCE}" type="pres">
      <dgm:prSet presAssocID="{FBDACC6B-6089-43C3-B0C5-E81DC9944E89}" presName="background" presStyleLbl="node0" presStyleIdx="1" presStyleCnt="2"/>
      <dgm:spPr/>
    </dgm:pt>
    <dgm:pt modelId="{7B484B94-3AF3-4160-91FC-D11AA1FA0202}" type="pres">
      <dgm:prSet presAssocID="{FBDACC6B-6089-43C3-B0C5-E81DC9944E89}" presName="text" presStyleLbl="fgAcc0" presStyleIdx="1" presStyleCnt="2">
        <dgm:presLayoutVars>
          <dgm:chPref val="3"/>
        </dgm:presLayoutVars>
      </dgm:prSet>
      <dgm:spPr/>
    </dgm:pt>
    <dgm:pt modelId="{0ED17C99-0368-4688-9D43-8D1D10EEABFF}" type="pres">
      <dgm:prSet presAssocID="{FBDACC6B-6089-43C3-B0C5-E81DC9944E89}" presName="hierChild2" presStyleCnt="0"/>
      <dgm:spPr/>
    </dgm:pt>
    <dgm:pt modelId="{0BFE6B1E-13BA-4407-AD64-A5B15AFBD13D}" type="pres">
      <dgm:prSet presAssocID="{57ED4CC0-D7BC-415B-8C1C-5D033470BFE0}" presName="Name10" presStyleLbl="parChTrans1D2" presStyleIdx="0" presStyleCnt="3"/>
      <dgm:spPr/>
    </dgm:pt>
    <dgm:pt modelId="{CAE16DE9-894D-43D7-B8F3-633E82922A1B}" type="pres">
      <dgm:prSet presAssocID="{12A736C2-7B1B-4AA6-9BC5-5FD61A8D18AD}" presName="hierRoot2" presStyleCnt="0"/>
      <dgm:spPr/>
    </dgm:pt>
    <dgm:pt modelId="{8FAA367E-AF1F-44D6-924F-65956A61DD2E}" type="pres">
      <dgm:prSet presAssocID="{12A736C2-7B1B-4AA6-9BC5-5FD61A8D18AD}" presName="composite2" presStyleCnt="0"/>
      <dgm:spPr/>
    </dgm:pt>
    <dgm:pt modelId="{823C9DE8-DCDE-4E67-A0B8-B4185A912801}" type="pres">
      <dgm:prSet presAssocID="{12A736C2-7B1B-4AA6-9BC5-5FD61A8D18AD}" presName="background2" presStyleLbl="node2" presStyleIdx="0" presStyleCnt="3"/>
      <dgm:spPr/>
    </dgm:pt>
    <dgm:pt modelId="{910CFE2A-D6DC-4E4F-977E-6D1D90A63AF2}" type="pres">
      <dgm:prSet presAssocID="{12A736C2-7B1B-4AA6-9BC5-5FD61A8D18AD}" presName="text2" presStyleLbl="fgAcc2" presStyleIdx="0" presStyleCnt="3">
        <dgm:presLayoutVars>
          <dgm:chPref val="3"/>
        </dgm:presLayoutVars>
      </dgm:prSet>
      <dgm:spPr/>
    </dgm:pt>
    <dgm:pt modelId="{CCFC3FF1-6574-4158-B9F4-FDB8DB3A715C}" type="pres">
      <dgm:prSet presAssocID="{12A736C2-7B1B-4AA6-9BC5-5FD61A8D18AD}" presName="hierChild3" presStyleCnt="0"/>
      <dgm:spPr/>
    </dgm:pt>
    <dgm:pt modelId="{2488B9C3-F588-4D48-A444-A5977EB9C1FF}" type="pres">
      <dgm:prSet presAssocID="{11F70547-A84F-4CFF-8999-22BCDE476BA3}" presName="Name10" presStyleLbl="parChTrans1D2" presStyleIdx="1" presStyleCnt="3"/>
      <dgm:spPr/>
    </dgm:pt>
    <dgm:pt modelId="{705B86AA-3FFC-48C2-8985-5DDC5D69A8BA}" type="pres">
      <dgm:prSet presAssocID="{43F9D0A1-6EF8-4FB5-90D2-F9B02AC69928}" presName="hierRoot2" presStyleCnt="0"/>
      <dgm:spPr/>
    </dgm:pt>
    <dgm:pt modelId="{A62D32B3-CDAC-4039-B324-23E068515340}" type="pres">
      <dgm:prSet presAssocID="{43F9D0A1-6EF8-4FB5-90D2-F9B02AC69928}" presName="composite2" presStyleCnt="0"/>
      <dgm:spPr/>
    </dgm:pt>
    <dgm:pt modelId="{525008A1-C118-4DCC-81D3-C961C7B39B3D}" type="pres">
      <dgm:prSet presAssocID="{43F9D0A1-6EF8-4FB5-90D2-F9B02AC69928}" presName="background2" presStyleLbl="node2" presStyleIdx="1" presStyleCnt="3"/>
      <dgm:spPr/>
    </dgm:pt>
    <dgm:pt modelId="{7E96ACD1-6771-4C94-BC41-C9FB1BD183BC}" type="pres">
      <dgm:prSet presAssocID="{43F9D0A1-6EF8-4FB5-90D2-F9B02AC69928}" presName="text2" presStyleLbl="fgAcc2" presStyleIdx="1" presStyleCnt="3">
        <dgm:presLayoutVars>
          <dgm:chPref val="3"/>
        </dgm:presLayoutVars>
      </dgm:prSet>
      <dgm:spPr/>
    </dgm:pt>
    <dgm:pt modelId="{86063187-61A3-4202-BA10-D129F2FDC0B2}" type="pres">
      <dgm:prSet presAssocID="{43F9D0A1-6EF8-4FB5-90D2-F9B02AC69928}" presName="hierChild3" presStyleCnt="0"/>
      <dgm:spPr/>
    </dgm:pt>
    <dgm:pt modelId="{679DBB88-EAA0-46CF-8181-8BB94299812C}" type="pres">
      <dgm:prSet presAssocID="{A3101232-7C01-40BA-BE1B-8EC74896E3AB}" presName="Name10" presStyleLbl="parChTrans1D2" presStyleIdx="2" presStyleCnt="3"/>
      <dgm:spPr/>
    </dgm:pt>
    <dgm:pt modelId="{F16FBE4C-5C01-43A2-847D-D1BEB1BE613E}" type="pres">
      <dgm:prSet presAssocID="{76E30B30-34C7-40A2-8722-AFA72AED9B7F}" presName="hierRoot2" presStyleCnt="0"/>
      <dgm:spPr/>
    </dgm:pt>
    <dgm:pt modelId="{2EDB3E3F-7F37-4C1C-901A-4B74A27725C9}" type="pres">
      <dgm:prSet presAssocID="{76E30B30-34C7-40A2-8722-AFA72AED9B7F}" presName="composite2" presStyleCnt="0"/>
      <dgm:spPr/>
    </dgm:pt>
    <dgm:pt modelId="{B25344AF-060F-4861-A314-0F21D0F9ECF8}" type="pres">
      <dgm:prSet presAssocID="{76E30B30-34C7-40A2-8722-AFA72AED9B7F}" presName="background2" presStyleLbl="node2" presStyleIdx="2" presStyleCnt="3"/>
      <dgm:spPr/>
    </dgm:pt>
    <dgm:pt modelId="{E6A2301E-2768-4B7F-978E-EB017F153607}" type="pres">
      <dgm:prSet presAssocID="{76E30B30-34C7-40A2-8722-AFA72AED9B7F}" presName="text2" presStyleLbl="fgAcc2" presStyleIdx="2" presStyleCnt="3">
        <dgm:presLayoutVars>
          <dgm:chPref val="3"/>
        </dgm:presLayoutVars>
      </dgm:prSet>
      <dgm:spPr/>
    </dgm:pt>
    <dgm:pt modelId="{0A5826FA-72A3-4948-B727-F59603FA7FED}" type="pres">
      <dgm:prSet presAssocID="{76E30B30-34C7-40A2-8722-AFA72AED9B7F}" presName="hierChild3" presStyleCnt="0"/>
      <dgm:spPr/>
    </dgm:pt>
  </dgm:ptLst>
  <dgm:cxnLst>
    <dgm:cxn modelId="{0031B008-5353-4F39-AB2F-CA69990E176B}" type="presOf" srcId="{CA73DD42-ADCD-4427-AA04-160423AE5989}" destId="{A260F852-98D5-4B1A-A726-2228482285D5}" srcOrd="0" destOrd="0" presId="urn:microsoft.com/office/officeart/2005/8/layout/hierarchy1"/>
    <dgm:cxn modelId="{2A305609-86C1-4D0E-8B44-AEA515CC87BF}" type="presOf" srcId="{FBDACC6B-6089-43C3-B0C5-E81DC9944E89}" destId="{7B484B94-3AF3-4160-91FC-D11AA1FA0202}" srcOrd="0" destOrd="0" presId="urn:microsoft.com/office/officeart/2005/8/layout/hierarchy1"/>
    <dgm:cxn modelId="{C0BA270F-2D7E-4309-B84E-5553CB670E2F}" type="presOf" srcId="{76E30B30-34C7-40A2-8722-AFA72AED9B7F}" destId="{E6A2301E-2768-4B7F-978E-EB017F153607}" srcOrd="0" destOrd="0" presId="urn:microsoft.com/office/officeart/2005/8/layout/hierarchy1"/>
    <dgm:cxn modelId="{24C2BA14-E296-4249-A10C-8A28F227F44A}" srcId="{FBDACC6B-6089-43C3-B0C5-E81DC9944E89}" destId="{12A736C2-7B1B-4AA6-9BC5-5FD61A8D18AD}" srcOrd="0" destOrd="0" parTransId="{57ED4CC0-D7BC-415B-8C1C-5D033470BFE0}" sibTransId="{93E7F716-D710-470B-8430-C0F1747429BF}"/>
    <dgm:cxn modelId="{68D9E926-B9E3-4E5F-A054-0449E0434944}" srcId="{FBDACC6B-6089-43C3-B0C5-E81DC9944E89}" destId="{43F9D0A1-6EF8-4FB5-90D2-F9B02AC69928}" srcOrd="1" destOrd="0" parTransId="{11F70547-A84F-4CFF-8999-22BCDE476BA3}" sibTransId="{38E97D5B-A52E-488B-AC4B-83881811C0D4}"/>
    <dgm:cxn modelId="{C877D62A-4C85-4871-9474-8CF05659E026}" type="presOf" srcId="{11F70547-A84F-4CFF-8999-22BCDE476BA3}" destId="{2488B9C3-F588-4D48-A444-A5977EB9C1FF}" srcOrd="0" destOrd="0" presId="urn:microsoft.com/office/officeart/2005/8/layout/hierarchy1"/>
    <dgm:cxn modelId="{AFC6173B-798F-46BF-AD57-263D78F8EFBC}" srcId="{FBDACC6B-6089-43C3-B0C5-E81DC9944E89}" destId="{76E30B30-34C7-40A2-8722-AFA72AED9B7F}" srcOrd="2" destOrd="0" parTransId="{A3101232-7C01-40BA-BE1B-8EC74896E3AB}" sibTransId="{22D112B8-DE04-4801-8F8B-E9166DA19FD8}"/>
    <dgm:cxn modelId="{0CD87667-10BA-494C-A3E2-9760633F749B}" type="presOf" srcId="{12A736C2-7B1B-4AA6-9BC5-5FD61A8D18AD}" destId="{910CFE2A-D6DC-4E4F-977E-6D1D90A63AF2}" srcOrd="0" destOrd="0" presId="urn:microsoft.com/office/officeart/2005/8/layout/hierarchy1"/>
    <dgm:cxn modelId="{060F7250-D0F1-43AC-A634-EE4E7F424CC8}" type="presOf" srcId="{A3101232-7C01-40BA-BE1B-8EC74896E3AB}" destId="{679DBB88-EAA0-46CF-8181-8BB94299812C}" srcOrd="0" destOrd="0" presId="urn:microsoft.com/office/officeart/2005/8/layout/hierarchy1"/>
    <dgm:cxn modelId="{02ECA050-ED06-4439-B98E-F029CFA43B59}" srcId="{862E1E12-B772-40B2-9B0C-68B1BCE3F42C}" destId="{CA73DD42-ADCD-4427-AA04-160423AE5989}" srcOrd="0" destOrd="0" parTransId="{07DCE2C3-F5DC-4A1F-BF4D-98E5A67A1FE7}" sibTransId="{AB84960C-5BEE-4554-9645-5E338F437910}"/>
    <dgm:cxn modelId="{FC9DFB78-809A-41B8-B6AE-BC6971EA7501}" type="presOf" srcId="{57ED4CC0-D7BC-415B-8C1C-5D033470BFE0}" destId="{0BFE6B1E-13BA-4407-AD64-A5B15AFBD13D}" srcOrd="0" destOrd="0" presId="urn:microsoft.com/office/officeart/2005/8/layout/hierarchy1"/>
    <dgm:cxn modelId="{7E4FE8A1-671E-480B-821A-2F898ABB0BFA}" type="presOf" srcId="{862E1E12-B772-40B2-9B0C-68B1BCE3F42C}" destId="{FF65CB6C-31EA-48FA-9E24-C3044D2550A7}" srcOrd="0" destOrd="0" presId="urn:microsoft.com/office/officeart/2005/8/layout/hierarchy1"/>
    <dgm:cxn modelId="{50C33AD9-1663-4C12-B049-C48CA7DBF0F5}" type="presOf" srcId="{43F9D0A1-6EF8-4FB5-90D2-F9B02AC69928}" destId="{7E96ACD1-6771-4C94-BC41-C9FB1BD183BC}" srcOrd="0" destOrd="0" presId="urn:microsoft.com/office/officeart/2005/8/layout/hierarchy1"/>
    <dgm:cxn modelId="{D9FC7FFC-44BE-4B1A-93CC-FDAB97E2389C}" srcId="{862E1E12-B772-40B2-9B0C-68B1BCE3F42C}" destId="{FBDACC6B-6089-43C3-B0C5-E81DC9944E89}" srcOrd="1" destOrd="0" parTransId="{BE458574-48F0-4706-92AC-E384D5954579}" sibTransId="{87C963C0-7988-4B39-8ED2-59386595B731}"/>
    <dgm:cxn modelId="{D280D972-8795-4A7B-87B1-BD2481584F1F}" type="presParOf" srcId="{FF65CB6C-31EA-48FA-9E24-C3044D2550A7}" destId="{807BC841-9744-46DA-90ED-C5398F9990EB}" srcOrd="0" destOrd="0" presId="urn:microsoft.com/office/officeart/2005/8/layout/hierarchy1"/>
    <dgm:cxn modelId="{43372A10-BD77-4583-A69F-93F6C4B1CADC}" type="presParOf" srcId="{807BC841-9744-46DA-90ED-C5398F9990EB}" destId="{FC349251-9CB8-420B-912C-2850EBECF3C6}" srcOrd="0" destOrd="0" presId="urn:microsoft.com/office/officeart/2005/8/layout/hierarchy1"/>
    <dgm:cxn modelId="{5F57C8BF-5F40-4C2A-83A7-1856A3FCEA45}" type="presParOf" srcId="{FC349251-9CB8-420B-912C-2850EBECF3C6}" destId="{E3DDB138-E3F8-46C3-A5C7-72315BB34EDE}" srcOrd="0" destOrd="0" presId="urn:microsoft.com/office/officeart/2005/8/layout/hierarchy1"/>
    <dgm:cxn modelId="{12E85F6E-D7B9-4AE3-9E98-EBDAE298C296}" type="presParOf" srcId="{FC349251-9CB8-420B-912C-2850EBECF3C6}" destId="{A260F852-98D5-4B1A-A726-2228482285D5}" srcOrd="1" destOrd="0" presId="urn:microsoft.com/office/officeart/2005/8/layout/hierarchy1"/>
    <dgm:cxn modelId="{821ED66C-DECC-4EBB-807A-6350560D5751}" type="presParOf" srcId="{807BC841-9744-46DA-90ED-C5398F9990EB}" destId="{0E576794-1FCB-4A7A-8C23-C59191CF59BF}" srcOrd="1" destOrd="0" presId="urn:microsoft.com/office/officeart/2005/8/layout/hierarchy1"/>
    <dgm:cxn modelId="{3F747FE5-E73D-4BC0-8C1D-18DB88051368}" type="presParOf" srcId="{FF65CB6C-31EA-48FA-9E24-C3044D2550A7}" destId="{14E38216-6D7B-409C-A48F-706E57CF776C}" srcOrd="1" destOrd="0" presId="urn:microsoft.com/office/officeart/2005/8/layout/hierarchy1"/>
    <dgm:cxn modelId="{69C81ECE-FF34-45FB-95EF-74C8BA2F62E8}" type="presParOf" srcId="{14E38216-6D7B-409C-A48F-706E57CF776C}" destId="{92FCF6FF-0102-4F8A-89A8-56ED52A4AF34}" srcOrd="0" destOrd="0" presId="urn:microsoft.com/office/officeart/2005/8/layout/hierarchy1"/>
    <dgm:cxn modelId="{6A1EB258-B900-432C-981D-04AFF6517815}" type="presParOf" srcId="{92FCF6FF-0102-4F8A-89A8-56ED52A4AF34}" destId="{9774FA76-F8E3-4624-8A57-6C9432623CCE}" srcOrd="0" destOrd="0" presId="urn:microsoft.com/office/officeart/2005/8/layout/hierarchy1"/>
    <dgm:cxn modelId="{383AFD97-61C7-4893-808C-5BB128A5FC73}" type="presParOf" srcId="{92FCF6FF-0102-4F8A-89A8-56ED52A4AF34}" destId="{7B484B94-3AF3-4160-91FC-D11AA1FA0202}" srcOrd="1" destOrd="0" presId="urn:microsoft.com/office/officeart/2005/8/layout/hierarchy1"/>
    <dgm:cxn modelId="{702CB768-30E9-4A44-8513-8AF94502B99A}" type="presParOf" srcId="{14E38216-6D7B-409C-A48F-706E57CF776C}" destId="{0ED17C99-0368-4688-9D43-8D1D10EEABFF}" srcOrd="1" destOrd="0" presId="urn:microsoft.com/office/officeart/2005/8/layout/hierarchy1"/>
    <dgm:cxn modelId="{048F7712-BF9E-4AF8-B10C-DC49C9AD0160}" type="presParOf" srcId="{0ED17C99-0368-4688-9D43-8D1D10EEABFF}" destId="{0BFE6B1E-13BA-4407-AD64-A5B15AFBD13D}" srcOrd="0" destOrd="0" presId="urn:microsoft.com/office/officeart/2005/8/layout/hierarchy1"/>
    <dgm:cxn modelId="{F660B837-C6D6-413C-AFE0-E53945B7A4FA}" type="presParOf" srcId="{0ED17C99-0368-4688-9D43-8D1D10EEABFF}" destId="{CAE16DE9-894D-43D7-B8F3-633E82922A1B}" srcOrd="1" destOrd="0" presId="urn:microsoft.com/office/officeart/2005/8/layout/hierarchy1"/>
    <dgm:cxn modelId="{F2550AE7-01DD-4E21-8C93-58C9939D31ED}" type="presParOf" srcId="{CAE16DE9-894D-43D7-B8F3-633E82922A1B}" destId="{8FAA367E-AF1F-44D6-924F-65956A61DD2E}" srcOrd="0" destOrd="0" presId="urn:microsoft.com/office/officeart/2005/8/layout/hierarchy1"/>
    <dgm:cxn modelId="{812723EE-C813-49D7-BE7A-E6B0A5005A22}" type="presParOf" srcId="{8FAA367E-AF1F-44D6-924F-65956A61DD2E}" destId="{823C9DE8-DCDE-4E67-A0B8-B4185A912801}" srcOrd="0" destOrd="0" presId="urn:microsoft.com/office/officeart/2005/8/layout/hierarchy1"/>
    <dgm:cxn modelId="{A3D5FCE0-D8A9-44A5-B0E2-CD3D274EE6A6}" type="presParOf" srcId="{8FAA367E-AF1F-44D6-924F-65956A61DD2E}" destId="{910CFE2A-D6DC-4E4F-977E-6D1D90A63AF2}" srcOrd="1" destOrd="0" presId="urn:microsoft.com/office/officeart/2005/8/layout/hierarchy1"/>
    <dgm:cxn modelId="{65E43363-5278-49D7-80DA-BE42C9C52C64}" type="presParOf" srcId="{CAE16DE9-894D-43D7-B8F3-633E82922A1B}" destId="{CCFC3FF1-6574-4158-B9F4-FDB8DB3A715C}" srcOrd="1" destOrd="0" presId="urn:microsoft.com/office/officeart/2005/8/layout/hierarchy1"/>
    <dgm:cxn modelId="{29E860BB-7AF2-4138-BAEA-D5CCE8FBC933}" type="presParOf" srcId="{0ED17C99-0368-4688-9D43-8D1D10EEABFF}" destId="{2488B9C3-F588-4D48-A444-A5977EB9C1FF}" srcOrd="2" destOrd="0" presId="urn:microsoft.com/office/officeart/2005/8/layout/hierarchy1"/>
    <dgm:cxn modelId="{2E56E6B7-F061-408E-9469-8D5EB41AAB08}" type="presParOf" srcId="{0ED17C99-0368-4688-9D43-8D1D10EEABFF}" destId="{705B86AA-3FFC-48C2-8985-5DDC5D69A8BA}" srcOrd="3" destOrd="0" presId="urn:microsoft.com/office/officeart/2005/8/layout/hierarchy1"/>
    <dgm:cxn modelId="{6D483AC3-4373-4653-AB09-D27856967A63}" type="presParOf" srcId="{705B86AA-3FFC-48C2-8985-5DDC5D69A8BA}" destId="{A62D32B3-CDAC-4039-B324-23E068515340}" srcOrd="0" destOrd="0" presId="urn:microsoft.com/office/officeart/2005/8/layout/hierarchy1"/>
    <dgm:cxn modelId="{63B1C274-BDF0-4DF8-BFC6-A60F97609924}" type="presParOf" srcId="{A62D32B3-CDAC-4039-B324-23E068515340}" destId="{525008A1-C118-4DCC-81D3-C961C7B39B3D}" srcOrd="0" destOrd="0" presId="urn:microsoft.com/office/officeart/2005/8/layout/hierarchy1"/>
    <dgm:cxn modelId="{ADC71CBF-A5FE-4070-AF9C-C961EC07F1E6}" type="presParOf" srcId="{A62D32B3-CDAC-4039-B324-23E068515340}" destId="{7E96ACD1-6771-4C94-BC41-C9FB1BD183BC}" srcOrd="1" destOrd="0" presId="urn:microsoft.com/office/officeart/2005/8/layout/hierarchy1"/>
    <dgm:cxn modelId="{D5B17FD0-1CE0-4387-828B-40D741D11C40}" type="presParOf" srcId="{705B86AA-3FFC-48C2-8985-5DDC5D69A8BA}" destId="{86063187-61A3-4202-BA10-D129F2FDC0B2}" srcOrd="1" destOrd="0" presId="urn:microsoft.com/office/officeart/2005/8/layout/hierarchy1"/>
    <dgm:cxn modelId="{38BCF2CB-6C15-4990-97CF-F515EEF1F24B}" type="presParOf" srcId="{0ED17C99-0368-4688-9D43-8D1D10EEABFF}" destId="{679DBB88-EAA0-46CF-8181-8BB94299812C}" srcOrd="4" destOrd="0" presId="urn:microsoft.com/office/officeart/2005/8/layout/hierarchy1"/>
    <dgm:cxn modelId="{C4D1A9A7-8546-41B5-9A63-F53685ACA908}" type="presParOf" srcId="{0ED17C99-0368-4688-9D43-8D1D10EEABFF}" destId="{F16FBE4C-5C01-43A2-847D-D1BEB1BE613E}" srcOrd="5" destOrd="0" presId="urn:microsoft.com/office/officeart/2005/8/layout/hierarchy1"/>
    <dgm:cxn modelId="{A01EE2D6-57F5-4F7D-A6D5-98185A48F66F}" type="presParOf" srcId="{F16FBE4C-5C01-43A2-847D-D1BEB1BE613E}" destId="{2EDB3E3F-7F37-4C1C-901A-4B74A27725C9}" srcOrd="0" destOrd="0" presId="urn:microsoft.com/office/officeart/2005/8/layout/hierarchy1"/>
    <dgm:cxn modelId="{DAF9D43A-4A57-4FA1-9E57-B7E3A7FF9EF3}" type="presParOf" srcId="{2EDB3E3F-7F37-4C1C-901A-4B74A27725C9}" destId="{B25344AF-060F-4861-A314-0F21D0F9ECF8}" srcOrd="0" destOrd="0" presId="urn:microsoft.com/office/officeart/2005/8/layout/hierarchy1"/>
    <dgm:cxn modelId="{73442C91-9FCB-4A25-BEA4-4C0A9AF66FAE}" type="presParOf" srcId="{2EDB3E3F-7F37-4C1C-901A-4B74A27725C9}" destId="{E6A2301E-2768-4B7F-978E-EB017F153607}" srcOrd="1" destOrd="0" presId="urn:microsoft.com/office/officeart/2005/8/layout/hierarchy1"/>
    <dgm:cxn modelId="{04104AD5-AF99-4647-A992-F3645BED320D}" type="presParOf" srcId="{F16FBE4C-5C01-43A2-847D-D1BEB1BE613E}" destId="{0A5826FA-72A3-4948-B727-F59603FA7FE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9BFAC-C6BD-407A-A74D-0AD286C9417E}"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BDB5FEB7-0881-4A66-8434-3AB4092F4FBB}">
      <dgm:prSet/>
      <dgm:spPr/>
      <dgm:t>
        <a:bodyPr/>
        <a:lstStyle/>
        <a:p>
          <a:r>
            <a:rPr lang="en-US"/>
            <a:t>We address these concerns by creating adaptors for field devices, an </a:t>
          </a:r>
          <a:r>
            <a:rPr lang="en-US" i="1"/>
            <a:t>anticipation of expected changes</a:t>
          </a:r>
          <a:r>
            <a:rPr lang="en-US"/>
            <a:t> tactic. </a:t>
          </a:r>
        </a:p>
      </dgm:t>
    </dgm:pt>
    <dgm:pt modelId="{D945CE0A-3E56-41F2-9EF8-7911F4A4C3D2}" type="parTrans" cxnId="{732B884B-EC42-4C76-AE7B-33AC783765FD}">
      <dgm:prSet/>
      <dgm:spPr/>
      <dgm:t>
        <a:bodyPr/>
        <a:lstStyle/>
        <a:p>
          <a:endParaRPr lang="en-US"/>
        </a:p>
      </dgm:t>
    </dgm:pt>
    <dgm:pt modelId="{E14DF868-31D9-4FA9-8D85-F0CE033ACBEF}" type="sibTrans" cxnId="{732B884B-EC42-4C76-AE7B-33AC783765FD}">
      <dgm:prSet/>
      <dgm:spPr/>
      <dgm:t>
        <a:bodyPr/>
        <a:lstStyle/>
        <a:p>
          <a:endParaRPr lang="en-US"/>
        </a:p>
      </dgm:t>
    </dgm:pt>
    <dgm:pt modelId="{DE9DB4F4-D526-48D0-B5F7-FDBC8997D275}">
      <dgm:prSet/>
      <dgm:spPr/>
      <dgm:t>
        <a:bodyPr/>
        <a:lstStyle/>
        <a:p>
          <a:r>
            <a:rPr lang="en-US"/>
            <a:t>We use two additional architectural tactics to minimize propagation of change. </a:t>
          </a:r>
        </a:p>
      </dgm:t>
    </dgm:pt>
    <dgm:pt modelId="{A9B7652D-1681-4043-AC84-C6D3328AA99A}" type="parTrans" cxnId="{BE58AA22-03F2-4B61-BBEB-CEBA4CDF152A}">
      <dgm:prSet/>
      <dgm:spPr/>
      <dgm:t>
        <a:bodyPr/>
        <a:lstStyle/>
        <a:p>
          <a:endParaRPr lang="en-US"/>
        </a:p>
      </dgm:t>
    </dgm:pt>
    <dgm:pt modelId="{57DCA7F8-FE6B-451F-A9EE-A92457807EFF}" type="sibTrans" cxnId="{BE58AA22-03F2-4B61-BBEB-CEBA4CDF152A}">
      <dgm:prSet/>
      <dgm:spPr/>
      <dgm:t>
        <a:bodyPr/>
        <a:lstStyle/>
        <a:p>
          <a:endParaRPr lang="en-US"/>
        </a:p>
      </dgm:t>
    </dgm:pt>
    <dgm:pt modelId="{295FBEAD-809D-48B1-BD09-5B32DE372C65}">
      <dgm:prSet/>
      <dgm:spPr/>
      <dgm:t>
        <a:bodyPr/>
        <a:lstStyle/>
        <a:p>
          <a:r>
            <a:rPr lang="en-US"/>
            <a:t>First we specify a standard interface to be exposed by all adaptors (</a:t>
          </a:r>
          <a:r>
            <a:rPr lang="en-US" i="1"/>
            <a:t>maintain existing interfaces</a:t>
          </a:r>
          <a:r>
            <a:rPr lang="en-US"/>
            <a:t>). </a:t>
          </a:r>
        </a:p>
      </dgm:t>
    </dgm:pt>
    <dgm:pt modelId="{B730D1CB-BC94-4C16-AC7F-16D31F67FE4B}" type="parTrans" cxnId="{0019245F-A8AF-4572-9AF3-36264305D1D7}">
      <dgm:prSet/>
      <dgm:spPr/>
      <dgm:t>
        <a:bodyPr/>
        <a:lstStyle/>
        <a:p>
          <a:endParaRPr lang="en-US"/>
        </a:p>
      </dgm:t>
    </dgm:pt>
    <dgm:pt modelId="{232165BA-1646-4653-ABEF-B9E5595104BD}" type="sibTrans" cxnId="{0019245F-A8AF-4572-9AF3-36264305D1D7}">
      <dgm:prSet/>
      <dgm:spPr/>
      <dgm:t>
        <a:bodyPr/>
        <a:lstStyle/>
        <a:p>
          <a:endParaRPr lang="en-US"/>
        </a:p>
      </dgm:t>
    </dgm:pt>
    <dgm:pt modelId="{9F328274-E0EA-4232-925F-86AD8DD20BD0}">
      <dgm:prSet/>
      <dgm:spPr/>
      <dgm:t>
        <a:bodyPr/>
        <a:lstStyle/>
        <a:p>
          <a:r>
            <a:rPr lang="en-US"/>
            <a:t>Second, we use the adaptor as an </a:t>
          </a:r>
          <a:r>
            <a:rPr lang="en-US" i="1"/>
            <a:t>intermediary</a:t>
          </a:r>
          <a:r>
            <a:rPr lang="en-US"/>
            <a:t> responsible for semantic translation into a standard format, of all the data received from different field devices. </a:t>
          </a:r>
        </a:p>
      </dgm:t>
    </dgm:pt>
    <dgm:pt modelId="{7825FFEC-9A48-4305-BCB0-BFEBBA77B407}" type="parTrans" cxnId="{79236AE9-E457-4825-BA34-B1794D91B1E4}">
      <dgm:prSet/>
      <dgm:spPr/>
      <dgm:t>
        <a:bodyPr/>
        <a:lstStyle/>
        <a:p>
          <a:endParaRPr lang="en-US"/>
        </a:p>
      </dgm:t>
    </dgm:pt>
    <dgm:pt modelId="{4FB8B48C-679A-49EF-80E8-CA2EC4841029}" type="sibTrans" cxnId="{79236AE9-E457-4825-BA34-B1794D91B1E4}">
      <dgm:prSet/>
      <dgm:spPr/>
      <dgm:t>
        <a:bodyPr/>
        <a:lstStyle/>
        <a:p>
          <a:endParaRPr lang="en-US"/>
        </a:p>
      </dgm:t>
    </dgm:pt>
    <dgm:pt modelId="{0C926363-414E-402C-89D9-F629219C8E7B}">
      <dgm:prSet/>
      <dgm:spPr/>
      <dgm:t>
        <a:bodyPr/>
        <a:lstStyle/>
        <a:p>
          <a:r>
            <a:rPr lang="en-US"/>
            <a:t>As a side effect, this also addresses architectural driver 3.</a:t>
          </a:r>
        </a:p>
      </dgm:t>
    </dgm:pt>
    <dgm:pt modelId="{D93ED064-71B5-47C3-B835-98A221C63141}" type="parTrans" cxnId="{A55550EE-C7A2-420F-8237-4F732BC972BB}">
      <dgm:prSet/>
      <dgm:spPr/>
      <dgm:t>
        <a:bodyPr/>
        <a:lstStyle/>
        <a:p>
          <a:endParaRPr lang="en-US"/>
        </a:p>
      </dgm:t>
    </dgm:pt>
    <dgm:pt modelId="{2851CF2A-1EDB-41A0-9A1D-562F32DC0926}" type="sibTrans" cxnId="{A55550EE-C7A2-420F-8237-4F732BC972BB}">
      <dgm:prSet/>
      <dgm:spPr/>
      <dgm:t>
        <a:bodyPr/>
        <a:lstStyle/>
        <a:p>
          <a:endParaRPr lang="en-US"/>
        </a:p>
      </dgm:t>
    </dgm:pt>
    <dgm:pt modelId="{2194E829-F3EB-4826-A119-598F4F422092}" type="pres">
      <dgm:prSet presAssocID="{DA49BFAC-C6BD-407A-A74D-0AD286C9417E}" presName="diagram" presStyleCnt="0">
        <dgm:presLayoutVars>
          <dgm:dir/>
          <dgm:resizeHandles val="exact"/>
        </dgm:presLayoutVars>
      </dgm:prSet>
      <dgm:spPr/>
    </dgm:pt>
    <dgm:pt modelId="{B147497E-A1FA-4AD1-8ED9-D25D9FE403FE}" type="pres">
      <dgm:prSet presAssocID="{BDB5FEB7-0881-4A66-8434-3AB4092F4FBB}" presName="node" presStyleLbl="node1" presStyleIdx="0" presStyleCnt="5">
        <dgm:presLayoutVars>
          <dgm:bulletEnabled val="1"/>
        </dgm:presLayoutVars>
      </dgm:prSet>
      <dgm:spPr/>
    </dgm:pt>
    <dgm:pt modelId="{674FB204-9ADC-42BE-BBF0-4D14720BE951}" type="pres">
      <dgm:prSet presAssocID="{E14DF868-31D9-4FA9-8D85-F0CE033ACBEF}" presName="sibTrans" presStyleCnt="0"/>
      <dgm:spPr/>
    </dgm:pt>
    <dgm:pt modelId="{77886041-40C8-4AC8-9E41-00A9A2DB3CF8}" type="pres">
      <dgm:prSet presAssocID="{DE9DB4F4-D526-48D0-B5F7-FDBC8997D275}" presName="node" presStyleLbl="node1" presStyleIdx="1" presStyleCnt="5">
        <dgm:presLayoutVars>
          <dgm:bulletEnabled val="1"/>
        </dgm:presLayoutVars>
      </dgm:prSet>
      <dgm:spPr/>
    </dgm:pt>
    <dgm:pt modelId="{DBE99FF0-7D81-4443-BB29-75CDE673F0FE}" type="pres">
      <dgm:prSet presAssocID="{57DCA7F8-FE6B-451F-A9EE-A92457807EFF}" presName="sibTrans" presStyleCnt="0"/>
      <dgm:spPr/>
    </dgm:pt>
    <dgm:pt modelId="{75324C90-E2A5-417A-B509-08070A393232}" type="pres">
      <dgm:prSet presAssocID="{295FBEAD-809D-48B1-BD09-5B32DE372C65}" presName="node" presStyleLbl="node1" presStyleIdx="2" presStyleCnt="5">
        <dgm:presLayoutVars>
          <dgm:bulletEnabled val="1"/>
        </dgm:presLayoutVars>
      </dgm:prSet>
      <dgm:spPr/>
    </dgm:pt>
    <dgm:pt modelId="{3778330D-222F-45D9-9474-2C75F94D079B}" type="pres">
      <dgm:prSet presAssocID="{232165BA-1646-4653-ABEF-B9E5595104BD}" presName="sibTrans" presStyleCnt="0"/>
      <dgm:spPr/>
    </dgm:pt>
    <dgm:pt modelId="{8170F06D-A341-4816-87F2-89C8E8CA970C}" type="pres">
      <dgm:prSet presAssocID="{9F328274-E0EA-4232-925F-86AD8DD20BD0}" presName="node" presStyleLbl="node1" presStyleIdx="3" presStyleCnt="5">
        <dgm:presLayoutVars>
          <dgm:bulletEnabled val="1"/>
        </dgm:presLayoutVars>
      </dgm:prSet>
      <dgm:spPr/>
    </dgm:pt>
    <dgm:pt modelId="{63FEF333-DDC8-4492-BC34-D75E2BFAD3F1}" type="pres">
      <dgm:prSet presAssocID="{4FB8B48C-679A-49EF-80E8-CA2EC4841029}" presName="sibTrans" presStyleCnt="0"/>
      <dgm:spPr/>
    </dgm:pt>
    <dgm:pt modelId="{90DD7136-1137-461B-B110-8DFDABA6C2FA}" type="pres">
      <dgm:prSet presAssocID="{0C926363-414E-402C-89D9-F629219C8E7B}" presName="node" presStyleLbl="node1" presStyleIdx="4" presStyleCnt="5">
        <dgm:presLayoutVars>
          <dgm:bulletEnabled val="1"/>
        </dgm:presLayoutVars>
      </dgm:prSet>
      <dgm:spPr/>
    </dgm:pt>
  </dgm:ptLst>
  <dgm:cxnLst>
    <dgm:cxn modelId="{CA63C30A-CB14-4737-B29E-4734C905B886}" type="presOf" srcId="{BDB5FEB7-0881-4A66-8434-3AB4092F4FBB}" destId="{B147497E-A1FA-4AD1-8ED9-D25D9FE403FE}" srcOrd="0" destOrd="0" presId="urn:microsoft.com/office/officeart/2005/8/layout/default"/>
    <dgm:cxn modelId="{BE58AA22-03F2-4B61-BBEB-CEBA4CDF152A}" srcId="{DA49BFAC-C6BD-407A-A74D-0AD286C9417E}" destId="{DE9DB4F4-D526-48D0-B5F7-FDBC8997D275}" srcOrd="1" destOrd="0" parTransId="{A9B7652D-1681-4043-AC84-C6D3328AA99A}" sibTransId="{57DCA7F8-FE6B-451F-A9EE-A92457807EFF}"/>
    <dgm:cxn modelId="{0019245F-A8AF-4572-9AF3-36264305D1D7}" srcId="{DA49BFAC-C6BD-407A-A74D-0AD286C9417E}" destId="{295FBEAD-809D-48B1-BD09-5B32DE372C65}" srcOrd="2" destOrd="0" parTransId="{B730D1CB-BC94-4C16-AC7F-16D31F67FE4B}" sibTransId="{232165BA-1646-4653-ABEF-B9E5595104BD}"/>
    <dgm:cxn modelId="{78F06743-195F-4A32-99A6-820B0D383294}" type="presOf" srcId="{0C926363-414E-402C-89D9-F629219C8E7B}" destId="{90DD7136-1137-461B-B110-8DFDABA6C2FA}" srcOrd="0" destOrd="0" presId="urn:microsoft.com/office/officeart/2005/8/layout/default"/>
    <dgm:cxn modelId="{732B884B-EC42-4C76-AE7B-33AC783765FD}" srcId="{DA49BFAC-C6BD-407A-A74D-0AD286C9417E}" destId="{BDB5FEB7-0881-4A66-8434-3AB4092F4FBB}" srcOrd="0" destOrd="0" parTransId="{D945CE0A-3E56-41F2-9EF8-7911F4A4C3D2}" sibTransId="{E14DF868-31D9-4FA9-8D85-F0CE033ACBEF}"/>
    <dgm:cxn modelId="{2B093885-F2FC-4125-8623-6B82B5F06122}" type="presOf" srcId="{DA49BFAC-C6BD-407A-A74D-0AD286C9417E}" destId="{2194E829-F3EB-4826-A119-598F4F422092}" srcOrd="0" destOrd="0" presId="urn:microsoft.com/office/officeart/2005/8/layout/default"/>
    <dgm:cxn modelId="{B23F1695-0F0C-409D-AEF8-38F5C4B26F5B}" type="presOf" srcId="{DE9DB4F4-D526-48D0-B5F7-FDBC8997D275}" destId="{77886041-40C8-4AC8-9E41-00A9A2DB3CF8}" srcOrd="0" destOrd="0" presId="urn:microsoft.com/office/officeart/2005/8/layout/default"/>
    <dgm:cxn modelId="{0E29559F-C4B5-4212-8F8B-1D100334201E}" type="presOf" srcId="{9F328274-E0EA-4232-925F-86AD8DD20BD0}" destId="{8170F06D-A341-4816-87F2-89C8E8CA970C}" srcOrd="0" destOrd="0" presId="urn:microsoft.com/office/officeart/2005/8/layout/default"/>
    <dgm:cxn modelId="{E46190A6-2699-4348-96F6-2AF2337A063E}" type="presOf" srcId="{295FBEAD-809D-48B1-BD09-5B32DE372C65}" destId="{75324C90-E2A5-417A-B509-08070A393232}" srcOrd="0" destOrd="0" presId="urn:microsoft.com/office/officeart/2005/8/layout/default"/>
    <dgm:cxn modelId="{79236AE9-E457-4825-BA34-B1794D91B1E4}" srcId="{DA49BFAC-C6BD-407A-A74D-0AD286C9417E}" destId="{9F328274-E0EA-4232-925F-86AD8DD20BD0}" srcOrd="3" destOrd="0" parTransId="{7825FFEC-9A48-4305-BCB0-BFEBBA77B407}" sibTransId="{4FB8B48C-679A-49EF-80E8-CA2EC4841029}"/>
    <dgm:cxn modelId="{A55550EE-C7A2-420F-8237-4F732BC972BB}" srcId="{DA49BFAC-C6BD-407A-A74D-0AD286C9417E}" destId="{0C926363-414E-402C-89D9-F629219C8E7B}" srcOrd="4" destOrd="0" parTransId="{D93ED064-71B5-47C3-B835-98A221C63141}" sibTransId="{2851CF2A-1EDB-41A0-9A1D-562F32DC0926}"/>
    <dgm:cxn modelId="{BA8799E5-311B-49AF-8B7B-0015A9879FE5}" type="presParOf" srcId="{2194E829-F3EB-4826-A119-598F4F422092}" destId="{B147497E-A1FA-4AD1-8ED9-D25D9FE403FE}" srcOrd="0" destOrd="0" presId="urn:microsoft.com/office/officeart/2005/8/layout/default"/>
    <dgm:cxn modelId="{9E38FFEC-14FF-4128-BAC3-0693C0180ABE}" type="presParOf" srcId="{2194E829-F3EB-4826-A119-598F4F422092}" destId="{674FB204-9ADC-42BE-BBF0-4D14720BE951}" srcOrd="1" destOrd="0" presId="urn:microsoft.com/office/officeart/2005/8/layout/default"/>
    <dgm:cxn modelId="{C6B3562E-5853-4067-A34F-C4A8098AE8BC}" type="presParOf" srcId="{2194E829-F3EB-4826-A119-598F4F422092}" destId="{77886041-40C8-4AC8-9E41-00A9A2DB3CF8}" srcOrd="2" destOrd="0" presId="urn:microsoft.com/office/officeart/2005/8/layout/default"/>
    <dgm:cxn modelId="{8BCB7BDA-7A46-4626-8D9B-DC4F9138FDF6}" type="presParOf" srcId="{2194E829-F3EB-4826-A119-598F4F422092}" destId="{DBE99FF0-7D81-4443-BB29-75CDE673F0FE}" srcOrd="3" destOrd="0" presId="urn:microsoft.com/office/officeart/2005/8/layout/default"/>
    <dgm:cxn modelId="{61E4D3DE-2575-4B98-A1AB-0173FB75F4E8}" type="presParOf" srcId="{2194E829-F3EB-4826-A119-598F4F422092}" destId="{75324C90-E2A5-417A-B509-08070A393232}" srcOrd="4" destOrd="0" presId="urn:microsoft.com/office/officeart/2005/8/layout/default"/>
    <dgm:cxn modelId="{26A07D22-6EEA-42C0-BA64-00F7D55D06BE}" type="presParOf" srcId="{2194E829-F3EB-4826-A119-598F4F422092}" destId="{3778330D-222F-45D9-9474-2C75F94D079B}" srcOrd="5" destOrd="0" presId="urn:microsoft.com/office/officeart/2005/8/layout/default"/>
    <dgm:cxn modelId="{CFB9D5F4-64BC-476C-A6CC-088C01AFD972}" type="presParOf" srcId="{2194E829-F3EB-4826-A119-598F4F422092}" destId="{8170F06D-A341-4816-87F2-89C8E8CA970C}" srcOrd="6" destOrd="0" presId="urn:microsoft.com/office/officeart/2005/8/layout/default"/>
    <dgm:cxn modelId="{038EF435-A89F-4330-A874-DBC58E89B739}" type="presParOf" srcId="{2194E829-F3EB-4826-A119-598F4F422092}" destId="{63FEF333-DDC8-4492-BC34-D75E2BFAD3F1}" srcOrd="7" destOrd="0" presId="urn:microsoft.com/office/officeart/2005/8/layout/default"/>
    <dgm:cxn modelId="{66A0B295-5781-4864-8505-083263301652}" type="presParOf" srcId="{2194E829-F3EB-4826-A119-598F4F422092}" destId="{90DD7136-1137-461B-B110-8DFDABA6C2F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799EF6-C521-4964-ACD0-2D3674F33DD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5610745-47EB-45EB-81C8-26F237C443DC}">
      <dgm:prSet/>
      <dgm:spPr/>
      <dgm:t>
        <a:bodyPr/>
        <a:lstStyle/>
        <a:p>
          <a:r>
            <a:rPr lang="en-US"/>
            <a:t>Instantiating and allocating responsibilities to the adaptors leads to a realization that the building automation server is still sensitive to a change in the number of field devices it is connected to, and must include logic to route commands and data, to and from the correct adaptor. </a:t>
          </a:r>
        </a:p>
      </dgm:t>
    </dgm:pt>
    <dgm:pt modelId="{7AE9971A-E0ED-4833-99F8-1635C595A1B4}" type="parTrans" cxnId="{F0C2B8E5-6D90-4DFB-901D-3D3238906DC4}">
      <dgm:prSet/>
      <dgm:spPr/>
      <dgm:t>
        <a:bodyPr/>
        <a:lstStyle/>
        <a:p>
          <a:endParaRPr lang="en-US"/>
        </a:p>
      </dgm:t>
    </dgm:pt>
    <dgm:pt modelId="{5A59DFDD-F0F6-40BB-AC34-FDD98818E0C8}" type="sibTrans" cxnId="{F0C2B8E5-6D90-4DFB-901D-3D3238906DC4}">
      <dgm:prSet/>
      <dgm:spPr/>
      <dgm:t>
        <a:bodyPr/>
        <a:lstStyle/>
        <a:p>
          <a:endParaRPr lang="en-US"/>
        </a:p>
      </dgm:t>
    </dgm:pt>
    <dgm:pt modelId="{58269DE4-F30A-421B-81D7-FDE510454594}">
      <dgm:prSet/>
      <dgm:spPr/>
      <dgm:t>
        <a:bodyPr/>
        <a:lstStyle/>
        <a:p>
          <a:r>
            <a:rPr lang="en-US"/>
            <a:t>To address this concern we use the </a:t>
          </a:r>
          <a:r>
            <a:rPr lang="en-US" i="1"/>
            <a:t>hiding information</a:t>
          </a:r>
          <a:r>
            <a:rPr lang="en-US"/>
            <a:t> tactic introducing an adaptor manager to hide information about the number and type of field devices actually connected. </a:t>
          </a:r>
        </a:p>
      </dgm:t>
    </dgm:pt>
    <dgm:pt modelId="{4C4E1814-BB18-41A8-8D8B-3E669AC87EFA}" type="parTrans" cxnId="{69D29D24-43B8-46E4-B8E3-765A7948A64C}">
      <dgm:prSet/>
      <dgm:spPr/>
      <dgm:t>
        <a:bodyPr/>
        <a:lstStyle/>
        <a:p>
          <a:endParaRPr lang="en-US"/>
        </a:p>
      </dgm:t>
    </dgm:pt>
    <dgm:pt modelId="{C30EC0B6-CA28-482C-979A-C9A80D813897}" type="sibTrans" cxnId="{69D29D24-43B8-46E4-B8E3-765A7948A64C}">
      <dgm:prSet/>
      <dgm:spPr/>
      <dgm:t>
        <a:bodyPr/>
        <a:lstStyle/>
        <a:p>
          <a:endParaRPr lang="en-US"/>
        </a:p>
      </dgm:t>
    </dgm:pt>
    <dgm:pt modelId="{57CB8E41-EE4E-4514-99D3-C39C8F764161}">
      <dgm:prSet/>
      <dgm:spPr/>
      <dgm:t>
        <a:bodyPr/>
        <a:lstStyle/>
        <a:p>
          <a:r>
            <a:rPr lang="en-US"/>
            <a:t>The adaptor manager together with the adaptors creates a virtual device, that is, for all other components of the building automation system, there is practically one field device to interact with at all times.</a:t>
          </a:r>
        </a:p>
      </dgm:t>
    </dgm:pt>
    <dgm:pt modelId="{D0D39920-4BC2-4AAC-997A-CF41BC2B003D}" type="parTrans" cxnId="{9AD4ADE2-F1E4-4E06-A67F-7E768D8A444D}">
      <dgm:prSet/>
      <dgm:spPr/>
      <dgm:t>
        <a:bodyPr/>
        <a:lstStyle/>
        <a:p>
          <a:endParaRPr lang="en-US"/>
        </a:p>
      </dgm:t>
    </dgm:pt>
    <dgm:pt modelId="{8E84164A-FF60-4B3C-AC3B-BA4D6ADC3852}" type="sibTrans" cxnId="{9AD4ADE2-F1E4-4E06-A67F-7E768D8A444D}">
      <dgm:prSet/>
      <dgm:spPr/>
      <dgm:t>
        <a:bodyPr/>
        <a:lstStyle/>
        <a:p>
          <a:endParaRPr lang="en-US"/>
        </a:p>
      </dgm:t>
    </dgm:pt>
    <dgm:pt modelId="{2B10BE05-32C6-4772-B917-DF72D2F12B0B}" type="pres">
      <dgm:prSet presAssocID="{1B799EF6-C521-4964-ACD0-2D3674F33DDA}" presName="root" presStyleCnt="0">
        <dgm:presLayoutVars>
          <dgm:dir/>
          <dgm:resizeHandles val="exact"/>
        </dgm:presLayoutVars>
      </dgm:prSet>
      <dgm:spPr/>
    </dgm:pt>
    <dgm:pt modelId="{CC670F78-5247-4234-9D32-D9D8E44EDF2E}" type="pres">
      <dgm:prSet presAssocID="{D5610745-47EB-45EB-81C8-26F237C443DC}" presName="compNode" presStyleCnt="0"/>
      <dgm:spPr/>
    </dgm:pt>
    <dgm:pt modelId="{DD46D265-C0CC-459A-B77D-93D13DF5476B}" type="pres">
      <dgm:prSet presAssocID="{D5610745-47EB-45EB-81C8-26F237C443DC}" presName="bgRect" presStyleLbl="bgShp" presStyleIdx="0" presStyleCnt="3"/>
      <dgm:spPr/>
    </dgm:pt>
    <dgm:pt modelId="{FD23535B-EA0F-4D4F-B1A5-33759283CC45}" type="pres">
      <dgm:prSet presAssocID="{D5610745-47EB-45EB-81C8-26F237C443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E1AA43F-5CF0-4628-9E99-99107EA7AADB}" type="pres">
      <dgm:prSet presAssocID="{D5610745-47EB-45EB-81C8-26F237C443DC}" presName="spaceRect" presStyleCnt="0"/>
      <dgm:spPr/>
    </dgm:pt>
    <dgm:pt modelId="{C8A0E7FA-0C78-4616-8FD4-07AB5B154AF4}" type="pres">
      <dgm:prSet presAssocID="{D5610745-47EB-45EB-81C8-26F237C443DC}" presName="parTx" presStyleLbl="revTx" presStyleIdx="0" presStyleCnt="3">
        <dgm:presLayoutVars>
          <dgm:chMax val="0"/>
          <dgm:chPref val="0"/>
        </dgm:presLayoutVars>
      </dgm:prSet>
      <dgm:spPr/>
    </dgm:pt>
    <dgm:pt modelId="{55922489-9D23-41E1-AF57-7182F000F543}" type="pres">
      <dgm:prSet presAssocID="{5A59DFDD-F0F6-40BB-AC34-FDD98818E0C8}" presName="sibTrans" presStyleCnt="0"/>
      <dgm:spPr/>
    </dgm:pt>
    <dgm:pt modelId="{A4FD0ABA-39B2-49EE-A7E6-76F7B820EC57}" type="pres">
      <dgm:prSet presAssocID="{58269DE4-F30A-421B-81D7-FDE510454594}" presName="compNode" presStyleCnt="0"/>
      <dgm:spPr/>
    </dgm:pt>
    <dgm:pt modelId="{68E02F27-DD07-4478-AD2A-1B256A9B5DCB}" type="pres">
      <dgm:prSet presAssocID="{58269DE4-F30A-421B-81D7-FDE510454594}" presName="bgRect" presStyleLbl="bgShp" presStyleIdx="1" presStyleCnt="3"/>
      <dgm:spPr/>
    </dgm:pt>
    <dgm:pt modelId="{B0FA699F-E6BB-41C9-B799-C83F6F7D4332}" type="pres">
      <dgm:prSet presAssocID="{58269DE4-F30A-421B-81D7-FDE5104545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F29769CC-3967-4F03-90D7-2796C0F8F567}" type="pres">
      <dgm:prSet presAssocID="{58269DE4-F30A-421B-81D7-FDE510454594}" presName="spaceRect" presStyleCnt="0"/>
      <dgm:spPr/>
    </dgm:pt>
    <dgm:pt modelId="{2AEBCD3C-580F-422C-AFFB-91FCF07F7BE5}" type="pres">
      <dgm:prSet presAssocID="{58269DE4-F30A-421B-81D7-FDE510454594}" presName="parTx" presStyleLbl="revTx" presStyleIdx="1" presStyleCnt="3">
        <dgm:presLayoutVars>
          <dgm:chMax val="0"/>
          <dgm:chPref val="0"/>
        </dgm:presLayoutVars>
      </dgm:prSet>
      <dgm:spPr/>
    </dgm:pt>
    <dgm:pt modelId="{F40D90DE-562B-4259-93E0-B5FF1E6D4445}" type="pres">
      <dgm:prSet presAssocID="{C30EC0B6-CA28-482C-979A-C9A80D813897}" presName="sibTrans" presStyleCnt="0"/>
      <dgm:spPr/>
    </dgm:pt>
    <dgm:pt modelId="{207475C2-885C-4D32-B894-82A07C3C988E}" type="pres">
      <dgm:prSet presAssocID="{57CB8E41-EE4E-4514-99D3-C39C8F764161}" presName="compNode" presStyleCnt="0"/>
      <dgm:spPr/>
    </dgm:pt>
    <dgm:pt modelId="{E4641E4B-E5D2-4FD2-83B6-638875A8AD24}" type="pres">
      <dgm:prSet presAssocID="{57CB8E41-EE4E-4514-99D3-C39C8F764161}" presName="bgRect" presStyleLbl="bgShp" presStyleIdx="2" presStyleCnt="3"/>
      <dgm:spPr/>
    </dgm:pt>
    <dgm:pt modelId="{5382611D-4CBC-487E-9732-1AB713495876}" type="pres">
      <dgm:prSet presAssocID="{57CB8E41-EE4E-4514-99D3-C39C8F7641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80D0848-C52F-453E-A34B-700D7E7F0723}" type="pres">
      <dgm:prSet presAssocID="{57CB8E41-EE4E-4514-99D3-C39C8F764161}" presName="spaceRect" presStyleCnt="0"/>
      <dgm:spPr/>
    </dgm:pt>
    <dgm:pt modelId="{06E121C3-4262-48A1-B79D-7DDED7DB8DD4}" type="pres">
      <dgm:prSet presAssocID="{57CB8E41-EE4E-4514-99D3-C39C8F764161}" presName="parTx" presStyleLbl="revTx" presStyleIdx="2" presStyleCnt="3">
        <dgm:presLayoutVars>
          <dgm:chMax val="0"/>
          <dgm:chPref val="0"/>
        </dgm:presLayoutVars>
      </dgm:prSet>
      <dgm:spPr/>
    </dgm:pt>
  </dgm:ptLst>
  <dgm:cxnLst>
    <dgm:cxn modelId="{1829FE23-4E65-4F3A-9AA5-27302938AD39}" type="presOf" srcId="{57CB8E41-EE4E-4514-99D3-C39C8F764161}" destId="{06E121C3-4262-48A1-B79D-7DDED7DB8DD4}" srcOrd="0" destOrd="0" presId="urn:microsoft.com/office/officeart/2018/2/layout/IconVerticalSolidList"/>
    <dgm:cxn modelId="{69D29D24-43B8-46E4-B8E3-765A7948A64C}" srcId="{1B799EF6-C521-4964-ACD0-2D3674F33DDA}" destId="{58269DE4-F30A-421B-81D7-FDE510454594}" srcOrd="1" destOrd="0" parTransId="{4C4E1814-BB18-41A8-8D8B-3E669AC87EFA}" sibTransId="{C30EC0B6-CA28-482C-979A-C9A80D813897}"/>
    <dgm:cxn modelId="{C0BCF53C-DBDC-4E12-B579-B821AA2E3F16}" type="presOf" srcId="{1B799EF6-C521-4964-ACD0-2D3674F33DDA}" destId="{2B10BE05-32C6-4772-B917-DF72D2F12B0B}" srcOrd="0" destOrd="0" presId="urn:microsoft.com/office/officeart/2018/2/layout/IconVerticalSolidList"/>
    <dgm:cxn modelId="{692A5C83-5FBA-4EB3-9C25-1E579779C64D}" type="presOf" srcId="{58269DE4-F30A-421B-81D7-FDE510454594}" destId="{2AEBCD3C-580F-422C-AFFB-91FCF07F7BE5}" srcOrd="0" destOrd="0" presId="urn:microsoft.com/office/officeart/2018/2/layout/IconVerticalSolidList"/>
    <dgm:cxn modelId="{D1B397D7-CA3C-4106-ABD7-8A70F4A99C1B}" type="presOf" srcId="{D5610745-47EB-45EB-81C8-26F237C443DC}" destId="{C8A0E7FA-0C78-4616-8FD4-07AB5B154AF4}" srcOrd="0" destOrd="0" presId="urn:microsoft.com/office/officeart/2018/2/layout/IconVerticalSolidList"/>
    <dgm:cxn modelId="{9AD4ADE2-F1E4-4E06-A67F-7E768D8A444D}" srcId="{1B799EF6-C521-4964-ACD0-2D3674F33DDA}" destId="{57CB8E41-EE4E-4514-99D3-C39C8F764161}" srcOrd="2" destOrd="0" parTransId="{D0D39920-4BC2-4AAC-997A-CF41BC2B003D}" sibTransId="{8E84164A-FF60-4B3C-AC3B-BA4D6ADC3852}"/>
    <dgm:cxn modelId="{F0C2B8E5-6D90-4DFB-901D-3D3238906DC4}" srcId="{1B799EF6-C521-4964-ACD0-2D3674F33DDA}" destId="{D5610745-47EB-45EB-81C8-26F237C443DC}" srcOrd="0" destOrd="0" parTransId="{7AE9971A-E0ED-4833-99F8-1635C595A1B4}" sibTransId="{5A59DFDD-F0F6-40BB-AC34-FDD98818E0C8}"/>
    <dgm:cxn modelId="{B5FB5446-BA49-4F40-AE19-2F0B72872D59}" type="presParOf" srcId="{2B10BE05-32C6-4772-B917-DF72D2F12B0B}" destId="{CC670F78-5247-4234-9D32-D9D8E44EDF2E}" srcOrd="0" destOrd="0" presId="urn:microsoft.com/office/officeart/2018/2/layout/IconVerticalSolidList"/>
    <dgm:cxn modelId="{C21ADBA8-6B53-4B02-98EC-F05EC6E1C47A}" type="presParOf" srcId="{CC670F78-5247-4234-9D32-D9D8E44EDF2E}" destId="{DD46D265-C0CC-459A-B77D-93D13DF5476B}" srcOrd="0" destOrd="0" presId="urn:microsoft.com/office/officeart/2018/2/layout/IconVerticalSolidList"/>
    <dgm:cxn modelId="{F8A8DD90-BDE8-4497-8711-29393520143A}" type="presParOf" srcId="{CC670F78-5247-4234-9D32-D9D8E44EDF2E}" destId="{FD23535B-EA0F-4D4F-B1A5-33759283CC45}" srcOrd="1" destOrd="0" presId="urn:microsoft.com/office/officeart/2018/2/layout/IconVerticalSolidList"/>
    <dgm:cxn modelId="{3281FF5B-BC94-4C3E-B5B2-E7B49B9C1CA6}" type="presParOf" srcId="{CC670F78-5247-4234-9D32-D9D8E44EDF2E}" destId="{5E1AA43F-5CF0-4628-9E99-99107EA7AADB}" srcOrd="2" destOrd="0" presId="urn:microsoft.com/office/officeart/2018/2/layout/IconVerticalSolidList"/>
    <dgm:cxn modelId="{B4A29D0D-2E3A-458A-A3A3-E31A33B1A2F4}" type="presParOf" srcId="{CC670F78-5247-4234-9D32-D9D8E44EDF2E}" destId="{C8A0E7FA-0C78-4616-8FD4-07AB5B154AF4}" srcOrd="3" destOrd="0" presId="urn:microsoft.com/office/officeart/2018/2/layout/IconVerticalSolidList"/>
    <dgm:cxn modelId="{27B42751-901A-4CBC-B110-FFAE94E9CB5D}" type="presParOf" srcId="{2B10BE05-32C6-4772-B917-DF72D2F12B0B}" destId="{55922489-9D23-41E1-AF57-7182F000F543}" srcOrd="1" destOrd="0" presId="urn:microsoft.com/office/officeart/2018/2/layout/IconVerticalSolidList"/>
    <dgm:cxn modelId="{4A309B63-FE25-44FF-A8B2-E5E5F38AC924}" type="presParOf" srcId="{2B10BE05-32C6-4772-B917-DF72D2F12B0B}" destId="{A4FD0ABA-39B2-49EE-A7E6-76F7B820EC57}" srcOrd="2" destOrd="0" presId="urn:microsoft.com/office/officeart/2018/2/layout/IconVerticalSolidList"/>
    <dgm:cxn modelId="{3B6B0292-125F-49CC-9267-AC664D43F7A7}" type="presParOf" srcId="{A4FD0ABA-39B2-49EE-A7E6-76F7B820EC57}" destId="{68E02F27-DD07-4478-AD2A-1B256A9B5DCB}" srcOrd="0" destOrd="0" presId="urn:microsoft.com/office/officeart/2018/2/layout/IconVerticalSolidList"/>
    <dgm:cxn modelId="{E4E7562F-9324-4473-9AE1-E76F578B8027}" type="presParOf" srcId="{A4FD0ABA-39B2-49EE-A7E6-76F7B820EC57}" destId="{B0FA699F-E6BB-41C9-B799-C83F6F7D4332}" srcOrd="1" destOrd="0" presId="urn:microsoft.com/office/officeart/2018/2/layout/IconVerticalSolidList"/>
    <dgm:cxn modelId="{E1C29D31-AF8D-483B-A96F-0F8E54E08990}" type="presParOf" srcId="{A4FD0ABA-39B2-49EE-A7E6-76F7B820EC57}" destId="{F29769CC-3967-4F03-90D7-2796C0F8F567}" srcOrd="2" destOrd="0" presId="urn:microsoft.com/office/officeart/2018/2/layout/IconVerticalSolidList"/>
    <dgm:cxn modelId="{F72F36E0-00C3-49D9-93B5-D6E2ECA1F7A8}" type="presParOf" srcId="{A4FD0ABA-39B2-49EE-A7E6-76F7B820EC57}" destId="{2AEBCD3C-580F-422C-AFFB-91FCF07F7BE5}" srcOrd="3" destOrd="0" presId="urn:microsoft.com/office/officeart/2018/2/layout/IconVerticalSolidList"/>
    <dgm:cxn modelId="{1838B970-412F-4F2D-9F04-5FABF3C920A7}" type="presParOf" srcId="{2B10BE05-32C6-4772-B917-DF72D2F12B0B}" destId="{F40D90DE-562B-4259-93E0-B5FF1E6D4445}" srcOrd="3" destOrd="0" presId="urn:microsoft.com/office/officeart/2018/2/layout/IconVerticalSolidList"/>
    <dgm:cxn modelId="{BF916AC3-0C76-4A1C-8F6C-33F966A4C4CA}" type="presParOf" srcId="{2B10BE05-32C6-4772-B917-DF72D2F12B0B}" destId="{207475C2-885C-4D32-B894-82A07C3C988E}" srcOrd="4" destOrd="0" presId="urn:microsoft.com/office/officeart/2018/2/layout/IconVerticalSolidList"/>
    <dgm:cxn modelId="{B29FA58E-FF37-4FE5-A49B-6626BA135908}" type="presParOf" srcId="{207475C2-885C-4D32-B894-82A07C3C988E}" destId="{E4641E4B-E5D2-4FD2-83B6-638875A8AD24}" srcOrd="0" destOrd="0" presId="urn:microsoft.com/office/officeart/2018/2/layout/IconVerticalSolidList"/>
    <dgm:cxn modelId="{B364A1EA-ECD9-414C-9704-30E28356FBF0}" type="presParOf" srcId="{207475C2-885C-4D32-B894-82A07C3C988E}" destId="{5382611D-4CBC-487E-9732-1AB713495876}" srcOrd="1" destOrd="0" presId="urn:microsoft.com/office/officeart/2018/2/layout/IconVerticalSolidList"/>
    <dgm:cxn modelId="{66683042-F954-4A7A-B66B-144F4C765DEA}" type="presParOf" srcId="{207475C2-885C-4D32-B894-82A07C3C988E}" destId="{580D0848-C52F-453E-A34B-700D7E7F0723}" srcOrd="2" destOrd="0" presId="urn:microsoft.com/office/officeart/2018/2/layout/IconVerticalSolidList"/>
    <dgm:cxn modelId="{71C0E603-ED01-48D0-A3B8-F5D8466B0A2E}" type="presParOf" srcId="{207475C2-885C-4D32-B894-82A07C3C988E}" destId="{06E121C3-4262-48A1-B79D-7DDED7DB8DD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7C12DB-86C9-4685-8AE6-D1529101315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2FC4372-8133-4EA0-B386-633A8D7FAF7E}">
      <dgm:prSet/>
      <dgm:spPr/>
      <dgm:t>
        <a:bodyPr/>
        <a:lstStyle/>
        <a:p>
          <a:r>
            <a:rPr lang="en-US"/>
            <a:t>The adaptor manager is assigned the following responsibilities:</a:t>
          </a:r>
        </a:p>
      </dgm:t>
    </dgm:pt>
    <dgm:pt modelId="{50658D6D-B2E4-4116-A2CC-129A01AFCFB2}" type="parTrans" cxnId="{99645829-B0EC-4ECC-8F14-DC40C2B90EC6}">
      <dgm:prSet/>
      <dgm:spPr/>
      <dgm:t>
        <a:bodyPr/>
        <a:lstStyle/>
        <a:p>
          <a:endParaRPr lang="en-US"/>
        </a:p>
      </dgm:t>
    </dgm:pt>
    <dgm:pt modelId="{CA4BB5A8-F0A9-4E4E-B89F-A03055ACF3DC}" type="sibTrans" cxnId="{99645829-B0EC-4ECC-8F14-DC40C2B90EC6}">
      <dgm:prSet/>
      <dgm:spPr/>
      <dgm:t>
        <a:bodyPr/>
        <a:lstStyle/>
        <a:p>
          <a:endParaRPr lang="en-US"/>
        </a:p>
      </dgm:t>
    </dgm:pt>
    <dgm:pt modelId="{733CBF9F-C257-4195-9FF9-E2FC5CB7B1B6}">
      <dgm:prSet/>
      <dgm:spPr/>
      <dgm:t>
        <a:bodyPr/>
        <a:lstStyle/>
        <a:p>
          <a:r>
            <a:rPr lang="en-US"/>
            <a:t>(FR4) Route data to a field device</a:t>
          </a:r>
        </a:p>
      </dgm:t>
    </dgm:pt>
    <dgm:pt modelId="{F38D9FE7-0DB2-47E6-8A27-B17F77F876DD}" type="parTrans" cxnId="{9A55D0C0-2F09-484E-A580-BDF9F7A18729}">
      <dgm:prSet/>
      <dgm:spPr/>
      <dgm:t>
        <a:bodyPr/>
        <a:lstStyle/>
        <a:p>
          <a:endParaRPr lang="en-US"/>
        </a:p>
      </dgm:t>
    </dgm:pt>
    <dgm:pt modelId="{A0161BAC-1B78-4366-8260-ECD1F2033806}" type="sibTrans" cxnId="{9A55D0C0-2F09-484E-A580-BDF9F7A18729}">
      <dgm:prSet/>
      <dgm:spPr/>
      <dgm:t>
        <a:bodyPr/>
        <a:lstStyle/>
        <a:p>
          <a:endParaRPr lang="en-US"/>
        </a:p>
      </dgm:t>
    </dgm:pt>
    <dgm:pt modelId="{10F194D6-EEB5-41E2-9B8A-7EF82BC9857B}" type="pres">
      <dgm:prSet presAssocID="{927C12DB-86C9-4685-8AE6-D15291013159}" presName="root" presStyleCnt="0">
        <dgm:presLayoutVars>
          <dgm:dir/>
          <dgm:resizeHandles val="exact"/>
        </dgm:presLayoutVars>
      </dgm:prSet>
      <dgm:spPr/>
    </dgm:pt>
    <dgm:pt modelId="{EB46E38E-F1FA-4918-94EB-11CF355480C1}" type="pres">
      <dgm:prSet presAssocID="{F2FC4372-8133-4EA0-B386-633A8D7FAF7E}" presName="compNode" presStyleCnt="0"/>
      <dgm:spPr/>
    </dgm:pt>
    <dgm:pt modelId="{B459DF19-AD96-4473-9E1B-79FBC54C4088}" type="pres">
      <dgm:prSet presAssocID="{F2FC4372-8133-4EA0-B386-633A8D7FAF7E}" presName="bgRect" presStyleLbl="bgShp" presStyleIdx="0" presStyleCnt="2"/>
      <dgm:spPr/>
    </dgm:pt>
    <dgm:pt modelId="{27BE8170-3C90-4E85-BF2E-B21E122728B6}" type="pres">
      <dgm:prSet presAssocID="{F2FC4372-8133-4EA0-B386-633A8D7FAF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23519DA-E770-42FE-8A5D-7C83364C6693}" type="pres">
      <dgm:prSet presAssocID="{F2FC4372-8133-4EA0-B386-633A8D7FAF7E}" presName="spaceRect" presStyleCnt="0"/>
      <dgm:spPr/>
    </dgm:pt>
    <dgm:pt modelId="{5784D270-6BB8-423B-A8F5-F9430080F085}" type="pres">
      <dgm:prSet presAssocID="{F2FC4372-8133-4EA0-B386-633A8D7FAF7E}" presName="parTx" presStyleLbl="revTx" presStyleIdx="0" presStyleCnt="2">
        <dgm:presLayoutVars>
          <dgm:chMax val="0"/>
          <dgm:chPref val="0"/>
        </dgm:presLayoutVars>
      </dgm:prSet>
      <dgm:spPr/>
    </dgm:pt>
    <dgm:pt modelId="{1BF62343-4F3B-4A6A-9D64-BD5F87FD8A16}" type="pres">
      <dgm:prSet presAssocID="{CA4BB5A8-F0A9-4E4E-B89F-A03055ACF3DC}" presName="sibTrans" presStyleCnt="0"/>
      <dgm:spPr/>
    </dgm:pt>
    <dgm:pt modelId="{3E768C61-BB6A-423C-A0BC-6B274B45CFFC}" type="pres">
      <dgm:prSet presAssocID="{733CBF9F-C257-4195-9FF9-E2FC5CB7B1B6}" presName="compNode" presStyleCnt="0"/>
      <dgm:spPr/>
    </dgm:pt>
    <dgm:pt modelId="{039A4A1E-C5E6-4813-8AFA-08DDDA8373BC}" type="pres">
      <dgm:prSet presAssocID="{733CBF9F-C257-4195-9FF9-E2FC5CB7B1B6}" presName="bgRect" presStyleLbl="bgShp" presStyleIdx="1" presStyleCnt="2"/>
      <dgm:spPr/>
    </dgm:pt>
    <dgm:pt modelId="{FADAE249-B9A2-4C46-B658-919123156F76}" type="pres">
      <dgm:prSet presAssocID="{733CBF9F-C257-4195-9FF9-E2FC5CB7B1B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03975E02-6950-4969-ABB4-BA58CB84B979}" type="pres">
      <dgm:prSet presAssocID="{733CBF9F-C257-4195-9FF9-E2FC5CB7B1B6}" presName="spaceRect" presStyleCnt="0"/>
      <dgm:spPr/>
    </dgm:pt>
    <dgm:pt modelId="{E61ED2E6-743B-491E-B3AF-B76EFF47D545}" type="pres">
      <dgm:prSet presAssocID="{733CBF9F-C257-4195-9FF9-E2FC5CB7B1B6}" presName="parTx" presStyleLbl="revTx" presStyleIdx="1" presStyleCnt="2">
        <dgm:presLayoutVars>
          <dgm:chMax val="0"/>
          <dgm:chPref val="0"/>
        </dgm:presLayoutVars>
      </dgm:prSet>
      <dgm:spPr/>
    </dgm:pt>
  </dgm:ptLst>
  <dgm:cxnLst>
    <dgm:cxn modelId="{69723513-C69D-40C9-BE95-0301180CBF76}" type="presOf" srcId="{F2FC4372-8133-4EA0-B386-633A8D7FAF7E}" destId="{5784D270-6BB8-423B-A8F5-F9430080F085}" srcOrd="0" destOrd="0" presId="urn:microsoft.com/office/officeart/2018/2/layout/IconVerticalSolidList"/>
    <dgm:cxn modelId="{99645829-B0EC-4ECC-8F14-DC40C2B90EC6}" srcId="{927C12DB-86C9-4685-8AE6-D15291013159}" destId="{F2FC4372-8133-4EA0-B386-633A8D7FAF7E}" srcOrd="0" destOrd="0" parTransId="{50658D6D-B2E4-4116-A2CC-129A01AFCFB2}" sibTransId="{CA4BB5A8-F0A9-4E4E-B89F-A03055ACF3DC}"/>
    <dgm:cxn modelId="{F9E50147-7BDF-469B-8E24-2E978D889779}" type="presOf" srcId="{927C12DB-86C9-4685-8AE6-D15291013159}" destId="{10F194D6-EEB5-41E2-9B8A-7EF82BC9857B}" srcOrd="0" destOrd="0" presId="urn:microsoft.com/office/officeart/2018/2/layout/IconVerticalSolidList"/>
    <dgm:cxn modelId="{5FC1597F-E1AA-4588-B28D-F8AB7CDB6339}" type="presOf" srcId="{733CBF9F-C257-4195-9FF9-E2FC5CB7B1B6}" destId="{E61ED2E6-743B-491E-B3AF-B76EFF47D545}" srcOrd="0" destOrd="0" presId="urn:microsoft.com/office/officeart/2018/2/layout/IconVerticalSolidList"/>
    <dgm:cxn modelId="{9A55D0C0-2F09-484E-A580-BDF9F7A18729}" srcId="{927C12DB-86C9-4685-8AE6-D15291013159}" destId="{733CBF9F-C257-4195-9FF9-E2FC5CB7B1B6}" srcOrd="1" destOrd="0" parTransId="{F38D9FE7-0DB2-47E6-8A27-B17F77F876DD}" sibTransId="{A0161BAC-1B78-4366-8260-ECD1F2033806}"/>
    <dgm:cxn modelId="{6725709D-8B4B-4BB8-AB4D-55212329EDEC}" type="presParOf" srcId="{10F194D6-EEB5-41E2-9B8A-7EF82BC9857B}" destId="{EB46E38E-F1FA-4918-94EB-11CF355480C1}" srcOrd="0" destOrd="0" presId="urn:microsoft.com/office/officeart/2018/2/layout/IconVerticalSolidList"/>
    <dgm:cxn modelId="{5D50E8CA-DCB9-45D3-A18D-3D8089544FE6}" type="presParOf" srcId="{EB46E38E-F1FA-4918-94EB-11CF355480C1}" destId="{B459DF19-AD96-4473-9E1B-79FBC54C4088}" srcOrd="0" destOrd="0" presId="urn:microsoft.com/office/officeart/2018/2/layout/IconVerticalSolidList"/>
    <dgm:cxn modelId="{139803CB-1FD6-4D47-BAA5-23BC8AB6AA99}" type="presParOf" srcId="{EB46E38E-F1FA-4918-94EB-11CF355480C1}" destId="{27BE8170-3C90-4E85-BF2E-B21E122728B6}" srcOrd="1" destOrd="0" presId="urn:microsoft.com/office/officeart/2018/2/layout/IconVerticalSolidList"/>
    <dgm:cxn modelId="{B452335A-6824-465F-BDC0-093D9C39D95A}" type="presParOf" srcId="{EB46E38E-F1FA-4918-94EB-11CF355480C1}" destId="{A23519DA-E770-42FE-8A5D-7C83364C6693}" srcOrd="2" destOrd="0" presId="urn:microsoft.com/office/officeart/2018/2/layout/IconVerticalSolidList"/>
    <dgm:cxn modelId="{DAB17F7C-CBAD-4665-847C-225C4D48BE8A}" type="presParOf" srcId="{EB46E38E-F1FA-4918-94EB-11CF355480C1}" destId="{5784D270-6BB8-423B-A8F5-F9430080F085}" srcOrd="3" destOrd="0" presId="urn:microsoft.com/office/officeart/2018/2/layout/IconVerticalSolidList"/>
    <dgm:cxn modelId="{E9F81DD0-82AB-4D04-AAC0-CC1D237E8035}" type="presParOf" srcId="{10F194D6-EEB5-41E2-9B8A-7EF82BC9857B}" destId="{1BF62343-4F3B-4A6A-9D64-BD5F87FD8A16}" srcOrd="1" destOrd="0" presId="urn:microsoft.com/office/officeart/2018/2/layout/IconVerticalSolidList"/>
    <dgm:cxn modelId="{1674C570-6F9A-4A07-BC14-1663063D6B70}" type="presParOf" srcId="{10F194D6-EEB5-41E2-9B8A-7EF82BC9857B}" destId="{3E768C61-BB6A-423C-A0BC-6B274B45CFFC}" srcOrd="2" destOrd="0" presId="urn:microsoft.com/office/officeart/2018/2/layout/IconVerticalSolidList"/>
    <dgm:cxn modelId="{33F6D0C3-7D1F-49D7-AC4D-B48A786C7FA4}" type="presParOf" srcId="{3E768C61-BB6A-423C-A0BC-6B274B45CFFC}" destId="{039A4A1E-C5E6-4813-8AFA-08DDDA8373BC}" srcOrd="0" destOrd="0" presId="urn:microsoft.com/office/officeart/2018/2/layout/IconVerticalSolidList"/>
    <dgm:cxn modelId="{8B19A419-6FDA-437A-A623-792889361722}" type="presParOf" srcId="{3E768C61-BB6A-423C-A0BC-6B274B45CFFC}" destId="{FADAE249-B9A2-4C46-B658-919123156F76}" srcOrd="1" destOrd="0" presId="urn:microsoft.com/office/officeart/2018/2/layout/IconVerticalSolidList"/>
    <dgm:cxn modelId="{3AA1A9D2-3E85-4452-817D-D8F9ED75D471}" type="presParOf" srcId="{3E768C61-BB6A-423C-A0BC-6B274B45CFFC}" destId="{03975E02-6950-4969-ABB4-BA58CB84B979}" srcOrd="2" destOrd="0" presId="urn:microsoft.com/office/officeart/2018/2/layout/IconVerticalSolidList"/>
    <dgm:cxn modelId="{E426EDD2-86EF-4FCC-9954-D9158161AE8D}" type="presParOf" srcId="{3E768C61-BB6A-423C-A0BC-6B274B45CFFC}" destId="{E61ED2E6-743B-491E-B3AF-B76EFF47D54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5C102-D504-40AC-9566-9AB2D5D106CB}">
      <dsp:nvSpPr>
        <dsp:cNvPr id="0" name=""/>
        <dsp:cNvSpPr/>
      </dsp:nvSpPr>
      <dsp:spPr>
        <a:xfrm>
          <a:off x="0" y="2016"/>
          <a:ext cx="10972800" cy="10217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E2D7E3-B77E-494F-853C-4C15AE0CF4E1}">
      <dsp:nvSpPr>
        <dsp:cNvPr id="0" name=""/>
        <dsp:cNvSpPr/>
      </dsp:nvSpPr>
      <dsp:spPr>
        <a:xfrm>
          <a:off x="309083" y="231912"/>
          <a:ext cx="561969" cy="5619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6026DF-9CFA-4ADF-B267-3C9DAEC94C37}">
      <dsp:nvSpPr>
        <dsp:cNvPr id="0" name=""/>
        <dsp:cNvSpPr/>
      </dsp:nvSpPr>
      <dsp:spPr>
        <a:xfrm>
          <a:off x="1180135" y="2016"/>
          <a:ext cx="9792664" cy="102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37" tIns="108137" rIns="108137" bIns="108137" numCol="1" spcCol="1270" anchor="ctr" anchorCtr="0">
          <a:noAutofit/>
        </a:bodyPr>
        <a:lstStyle/>
        <a:p>
          <a:pPr marL="0" lvl="0" indent="0" algn="l" defTabSz="844550">
            <a:lnSpc>
              <a:spcPct val="90000"/>
            </a:lnSpc>
            <a:spcBef>
              <a:spcPct val="0"/>
            </a:spcBef>
            <a:spcAft>
              <a:spcPct val="35000"/>
            </a:spcAft>
            <a:buNone/>
          </a:pPr>
          <a:r>
            <a:rPr lang="en-US" sz="1900" kern="1200"/>
            <a:t>The Attribute-Driven Design (ADD) method (Bass et al., 2003), developed at the SEI, is one approach to defining software architectures by basing the design process on the quality attribute requirements.</a:t>
          </a:r>
        </a:p>
      </dsp:txBody>
      <dsp:txXfrm>
        <a:off x="1180135" y="2016"/>
        <a:ext cx="9792664" cy="1021762"/>
      </dsp:txXfrm>
    </dsp:sp>
    <dsp:sp modelId="{6A5FACEC-04B7-481F-AE4F-3B77AC7590F2}">
      <dsp:nvSpPr>
        <dsp:cNvPr id="0" name=""/>
        <dsp:cNvSpPr/>
      </dsp:nvSpPr>
      <dsp:spPr>
        <a:xfrm>
          <a:off x="0" y="1279218"/>
          <a:ext cx="10972800" cy="10217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074A3-077A-42C1-8982-A89991ED2C4E}">
      <dsp:nvSpPr>
        <dsp:cNvPr id="0" name=""/>
        <dsp:cNvSpPr/>
      </dsp:nvSpPr>
      <dsp:spPr>
        <a:xfrm>
          <a:off x="309083" y="1509115"/>
          <a:ext cx="561969" cy="5619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110B5D-3107-4A44-991C-D9A2E8871EE2}">
      <dsp:nvSpPr>
        <dsp:cNvPr id="0" name=""/>
        <dsp:cNvSpPr/>
      </dsp:nvSpPr>
      <dsp:spPr>
        <a:xfrm>
          <a:off x="1180135" y="1279218"/>
          <a:ext cx="9792664" cy="102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37" tIns="108137" rIns="108137" bIns="108137" numCol="1" spcCol="1270" anchor="ctr" anchorCtr="0">
          <a:noAutofit/>
        </a:bodyPr>
        <a:lstStyle/>
        <a:p>
          <a:pPr marL="0" lvl="0" indent="0" algn="l" defTabSz="844550">
            <a:lnSpc>
              <a:spcPct val="90000"/>
            </a:lnSpc>
            <a:spcBef>
              <a:spcPct val="0"/>
            </a:spcBef>
            <a:spcAft>
              <a:spcPct val="35000"/>
            </a:spcAft>
            <a:buNone/>
          </a:pPr>
          <a:r>
            <a:rPr lang="en-US" sz="1900" kern="1200"/>
            <a:t>In ADD, architectural design follows a recursive decomposition process where, at each stage in the decomposition, architectural patterns and tactics are chosen to satisfy a set of quality attribute scenarios .</a:t>
          </a:r>
        </a:p>
      </dsp:txBody>
      <dsp:txXfrm>
        <a:off x="1180135" y="1279218"/>
        <a:ext cx="9792664" cy="1021762"/>
      </dsp:txXfrm>
    </dsp:sp>
    <dsp:sp modelId="{4A54DC54-3ECB-4C47-AFCD-FE2E851D4B82}">
      <dsp:nvSpPr>
        <dsp:cNvPr id="0" name=""/>
        <dsp:cNvSpPr/>
      </dsp:nvSpPr>
      <dsp:spPr>
        <a:xfrm>
          <a:off x="0" y="2556421"/>
          <a:ext cx="10972800" cy="10217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88A6F-09BF-40BA-9B05-77AF7B72010C}">
      <dsp:nvSpPr>
        <dsp:cNvPr id="0" name=""/>
        <dsp:cNvSpPr/>
      </dsp:nvSpPr>
      <dsp:spPr>
        <a:xfrm>
          <a:off x="309083" y="2786318"/>
          <a:ext cx="561969" cy="5619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ADE959-093A-443D-A6F3-57EA13DD336B}">
      <dsp:nvSpPr>
        <dsp:cNvPr id="0" name=""/>
        <dsp:cNvSpPr/>
      </dsp:nvSpPr>
      <dsp:spPr>
        <a:xfrm>
          <a:off x="1180135" y="2556421"/>
          <a:ext cx="9792664" cy="102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37" tIns="108137" rIns="108137" bIns="108137" numCol="1" spcCol="1270" anchor="ctr" anchorCtr="0">
          <a:noAutofit/>
        </a:bodyPr>
        <a:lstStyle/>
        <a:p>
          <a:pPr marL="0" lvl="0" indent="0" algn="l" defTabSz="844550">
            <a:lnSpc>
              <a:spcPct val="90000"/>
            </a:lnSpc>
            <a:spcBef>
              <a:spcPct val="0"/>
            </a:spcBef>
            <a:spcAft>
              <a:spcPct val="35000"/>
            </a:spcAft>
            <a:buNone/>
          </a:pPr>
          <a:r>
            <a:rPr lang="en-US" sz="1900" kern="1200"/>
            <a:t>The architecture designed represents the high-level design choices which are documented using multiple structures or views (we introduced these terms in an earlier lesson). </a:t>
          </a:r>
        </a:p>
      </dsp:txBody>
      <dsp:txXfrm>
        <a:off x="1180135" y="2556421"/>
        <a:ext cx="9792664" cy="1021762"/>
      </dsp:txXfrm>
    </dsp:sp>
    <dsp:sp modelId="{A0353476-7C32-45C3-B98D-AC62AF22759A}">
      <dsp:nvSpPr>
        <dsp:cNvPr id="0" name=""/>
        <dsp:cNvSpPr/>
      </dsp:nvSpPr>
      <dsp:spPr>
        <a:xfrm>
          <a:off x="0" y="3833624"/>
          <a:ext cx="10972800" cy="102176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36700-B686-49BA-B75F-8D48EAAE37E5}">
      <dsp:nvSpPr>
        <dsp:cNvPr id="0" name=""/>
        <dsp:cNvSpPr/>
      </dsp:nvSpPr>
      <dsp:spPr>
        <a:xfrm>
          <a:off x="309083" y="4063521"/>
          <a:ext cx="561969" cy="5619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D72CEB-7C02-480E-B176-5343CABA04DC}">
      <dsp:nvSpPr>
        <dsp:cNvPr id="0" name=""/>
        <dsp:cNvSpPr/>
      </dsp:nvSpPr>
      <dsp:spPr>
        <a:xfrm>
          <a:off x="1180135" y="3833624"/>
          <a:ext cx="9792664" cy="1021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37" tIns="108137" rIns="108137" bIns="108137" numCol="1" spcCol="1270" anchor="ctr" anchorCtr="0">
          <a:noAutofit/>
        </a:bodyPr>
        <a:lstStyle/>
        <a:p>
          <a:pPr marL="0" lvl="0" indent="0" algn="l" defTabSz="844550">
            <a:lnSpc>
              <a:spcPct val="90000"/>
            </a:lnSpc>
            <a:spcBef>
              <a:spcPct val="0"/>
            </a:spcBef>
            <a:spcAft>
              <a:spcPct val="35000"/>
            </a:spcAft>
            <a:buNone/>
          </a:pPr>
          <a:r>
            <a:rPr lang="en-US" sz="1900" kern="1200"/>
            <a:t>The nature of the project determines the views.</a:t>
          </a:r>
        </a:p>
      </dsp:txBody>
      <dsp:txXfrm>
        <a:off x="1180135" y="3833624"/>
        <a:ext cx="9792664" cy="1021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38AC9-7E49-44D5-99CC-5B75F49C69F9}">
      <dsp:nvSpPr>
        <dsp:cNvPr id="0" name=""/>
        <dsp:cNvSpPr/>
      </dsp:nvSpPr>
      <dsp:spPr>
        <a:xfrm>
          <a:off x="0" y="592"/>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D5C9D-6E56-488E-803F-C28B9A6001F5}">
      <dsp:nvSpPr>
        <dsp:cNvPr id="0" name=""/>
        <dsp:cNvSpPr/>
      </dsp:nvSpPr>
      <dsp:spPr>
        <a:xfrm>
          <a:off x="419715" y="312778"/>
          <a:ext cx="763119" cy="763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1F9993-6D3F-42B9-98FB-6448365332BE}">
      <dsp:nvSpPr>
        <dsp:cNvPr id="0" name=""/>
        <dsp:cNvSpPr/>
      </dsp:nvSpPr>
      <dsp:spPr>
        <a:xfrm>
          <a:off x="1602551" y="592"/>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1111250">
            <a:lnSpc>
              <a:spcPct val="90000"/>
            </a:lnSpc>
            <a:spcBef>
              <a:spcPct val="0"/>
            </a:spcBef>
            <a:spcAft>
              <a:spcPct val="35000"/>
            </a:spcAft>
            <a:buNone/>
          </a:pPr>
          <a:r>
            <a:rPr lang="en-US" sz="2500" kern="1200"/>
            <a:t>Initially the monolith, being the only system component, is responsible for all functionality to be implemented along with satisfying all the architectural drivers.</a:t>
          </a:r>
        </a:p>
      </dsp:txBody>
      <dsp:txXfrm>
        <a:off x="1602551" y="592"/>
        <a:ext cx="9370248" cy="1387490"/>
      </dsp:txXfrm>
    </dsp:sp>
    <dsp:sp modelId="{44DD068A-FEA4-4F28-B350-7CFF58EECA64}">
      <dsp:nvSpPr>
        <dsp:cNvPr id="0" name=""/>
        <dsp:cNvSpPr/>
      </dsp:nvSpPr>
      <dsp:spPr>
        <a:xfrm>
          <a:off x="0" y="1734956"/>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CB903-BF3A-45A2-9ECE-2DE7A0C4E464}">
      <dsp:nvSpPr>
        <dsp:cNvPr id="0" name=""/>
        <dsp:cNvSpPr/>
      </dsp:nvSpPr>
      <dsp:spPr>
        <a:xfrm>
          <a:off x="419715" y="2047141"/>
          <a:ext cx="763119" cy="763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899667-A5CE-4161-9E81-8D6FBAEEF48A}">
      <dsp:nvSpPr>
        <dsp:cNvPr id="0" name=""/>
        <dsp:cNvSpPr/>
      </dsp:nvSpPr>
      <dsp:spPr>
        <a:xfrm>
          <a:off x="1602551" y="1734956"/>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1111250">
            <a:lnSpc>
              <a:spcPct val="90000"/>
            </a:lnSpc>
            <a:spcBef>
              <a:spcPct val="0"/>
            </a:spcBef>
            <a:spcAft>
              <a:spcPct val="35000"/>
            </a:spcAft>
            <a:buNone/>
          </a:pPr>
          <a:r>
            <a:rPr lang="en-US" sz="2500" kern="1200"/>
            <a:t>Obviously, the monolithic structure can’t satisfy most of these architectural drivers and we use ADD to decompose it further until all of these drivers are satisfied. </a:t>
          </a:r>
        </a:p>
      </dsp:txBody>
      <dsp:txXfrm>
        <a:off x="1602551" y="1734956"/>
        <a:ext cx="9370248" cy="1387490"/>
      </dsp:txXfrm>
    </dsp:sp>
    <dsp:sp modelId="{83AA0442-456A-458D-A097-5C163C3CE695}">
      <dsp:nvSpPr>
        <dsp:cNvPr id="0" name=""/>
        <dsp:cNvSpPr/>
      </dsp:nvSpPr>
      <dsp:spPr>
        <a:xfrm>
          <a:off x="0" y="3469319"/>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696A8F-247E-471F-A8B7-06D51C04EC86}">
      <dsp:nvSpPr>
        <dsp:cNvPr id="0" name=""/>
        <dsp:cNvSpPr/>
      </dsp:nvSpPr>
      <dsp:spPr>
        <a:xfrm>
          <a:off x="419715" y="3781504"/>
          <a:ext cx="763119" cy="763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5882E6-2610-4CC5-95D9-1C43A1E18F7E}">
      <dsp:nvSpPr>
        <dsp:cNvPr id="0" name=""/>
        <dsp:cNvSpPr/>
      </dsp:nvSpPr>
      <dsp:spPr>
        <a:xfrm>
          <a:off x="1602551" y="3469319"/>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1111250">
            <a:lnSpc>
              <a:spcPct val="90000"/>
            </a:lnSpc>
            <a:spcBef>
              <a:spcPct val="0"/>
            </a:spcBef>
            <a:spcAft>
              <a:spcPct val="35000"/>
            </a:spcAft>
            <a:buNone/>
          </a:pPr>
          <a:r>
            <a:rPr lang="en-US" sz="2500" kern="1200"/>
            <a:t>We begin with one of our highest priority architectural driver 1 (support for adding new field device).</a:t>
          </a:r>
        </a:p>
      </dsp:txBody>
      <dsp:txXfrm>
        <a:off x="1602551" y="3469319"/>
        <a:ext cx="9370248" cy="1387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DBB88-EAA0-46CF-8181-8BB94299812C}">
      <dsp:nvSpPr>
        <dsp:cNvPr id="0" name=""/>
        <dsp:cNvSpPr/>
      </dsp:nvSpPr>
      <dsp:spPr>
        <a:xfrm>
          <a:off x="5324594" y="1851458"/>
          <a:ext cx="3559730" cy="847054"/>
        </a:xfrm>
        <a:custGeom>
          <a:avLst/>
          <a:gdLst/>
          <a:ahLst/>
          <a:cxnLst/>
          <a:rect l="0" t="0" r="0" b="0"/>
          <a:pathLst>
            <a:path>
              <a:moveTo>
                <a:pt x="0" y="0"/>
              </a:moveTo>
              <a:lnTo>
                <a:pt x="0" y="577242"/>
              </a:lnTo>
              <a:lnTo>
                <a:pt x="3559730" y="577242"/>
              </a:lnTo>
              <a:lnTo>
                <a:pt x="3559730" y="8470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88B9C3-F588-4D48-A444-A5977EB9C1FF}">
      <dsp:nvSpPr>
        <dsp:cNvPr id="0" name=""/>
        <dsp:cNvSpPr/>
      </dsp:nvSpPr>
      <dsp:spPr>
        <a:xfrm>
          <a:off x="5278874" y="1851458"/>
          <a:ext cx="91440" cy="847054"/>
        </a:xfrm>
        <a:custGeom>
          <a:avLst/>
          <a:gdLst/>
          <a:ahLst/>
          <a:cxnLst/>
          <a:rect l="0" t="0" r="0" b="0"/>
          <a:pathLst>
            <a:path>
              <a:moveTo>
                <a:pt x="45720" y="0"/>
              </a:moveTo>
              <a:lnTo>
                <a:pt x="45720" y="8470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E6B1E-13BA-4407-AD64-A5B15AFBD13D}">
      <dsp:nvSpPr>
        <dsp:cNvPr id="0" name=""/>
        <dsp:cNvSpPr/>
      </dsp:nvSpPr>
      <dsp:spPr>
        <a:xfrm>
          <a:off x="1764863" y="1851458"/>
          <a:ext cx="3559730" cy="847054"/>
        </a:xfrm>
        <a:custGeom>
          <a:avLst/>
          <a:gdLst/>
          <a:ahLst/>
          <a:cxnLst/>
          <a:rect l="0" t="0" r="0" b="0"/>
          <a:pathLst>
            <a:path>
              <a:moveTo>
                <a:pt x="3559730" y="0"/>
              </a:moveTo>
              <a:lnTo>
                <a:pt x="3559730" y="577242"/>
              </a:lnTo>
              <a:lnTo>
                <a:pt x="0" y="577242"/>
              </a:lnTo>
              <a:lnTo>
                <a:pt x="0" y="8470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DDB138-E3F8-46C3-A5C7-72315BB34EDE}">
      <dsp:nvSpPr>
        <dsp:cNvPr id="0" name=""/>
        <dsp:cNvSpPr/>
      </dsp:nvSpPr>
      <dsp:spPr>
        <a:xfrm>
          <a:off x="308610" y="2016"/>
          <a:ext cx="2912506" cy="18494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A260F852-98D5-4B1A-A726-2228482285D5}">
      <dsp:nvSpPr>
        <dsp:cNvPr id="0" name=""/>
        <dsp:cNvSpPr/>
      </dsp:nvSpPr>
      <dsp:spPr>
        <a:xfrm>
          <a:off x="632221" y="309448"/>
          <a:ext cx="2912506" cy="18494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ADD applies the modifiability tactics to limit the impact of change and minimize the number of dependencies on the part of the system responsible for integrating new hardware devices. </a:t>
          </a:r>
        </a:p>
      </dsp:txBody>
      <dsp:txXfrm>
        <a:off x="686389" y="363616"/>
        <a:ext cx="2804170" cy="1741105"/>
      </dsp:txXfrm>
    </dsp:sp>
    <dsp:sp modelId="{9774FA76-F8E3-4624-8A57-6C9432623CCE}">
      <dsp:nvSpPr>
        <dsp:cNvPr id="0" name=""/>
        <dsp:cNvSpPr/>
      </dsp:nvSpPr>
      <dsp:spPr>
        <a:xfrm>
          <a:off x="3868340" y="2016"/>
          <a:ext cx="2912506" cy="18494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B484B94-3AF3-4160-91FC-D11AA1FA0202}">
      <dsp:nvSpPr>
        <dsp:cNvPr id="0" name=""/>
        <dsp:cNvSpPr/>
      </dsp:nvSpPr>
      <dsp:spPr>
        <a:xfrm>
          <a:off x="4191952" y="309448"/>
          <a:ext cx="2912506" cy="18494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There are three design concerns related with modifiability:</a:t>
          </a:r>
        </a:p>
      </dsp:txBody>
      <dsp:txXfrm>
        <a:off x="4246120" y="363616"/>
        <a:ext cx="2804170" cy="1741105"/>
      </dsp:txXfrm>
    </dsp:sp>
    <dsp:sp modelId="{823C9DE8-DCDE-4E67-A0B8-B4185A912801}">
      <dsp:nvSpPr>
        <dsp:cNvPr id="0" name=""/>
        <dsp:cNvSpPr/>
      </dsp:nvSpPr>
      <dsp:spPr>
        <a:xfrm>
          <a:off x="308610" y="2698512"/>
          <a:ext cx="2912506" cy="18494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910CFE2A-D6DC-4E4F-977E-6D1D90A63AF2}">
      <dsp:nvSpPr>
        <dsp:cNvPr id="0" name=""/>
        <dsp:cNvSpPr/>
      </dsp:nvSpPr>
      <dsp:spPr>
        <a:xfrm>
          <a:off x="632221" y="3005944"/>
          <a:ext cx="2912506" cy="18494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Localize changes</a:t>
          </a:r>
          <a:r>
            <a:rPr lang="en-US" sz="1600" kern="1200"/>
            <a:t>: this relates to adding a new field device</a:t>
          </a:r>
        </a:p>
      </dsp:txBody>
      <dsp:txXfrm>
        <a:off x="686389" y="3060112"/>
        <a:ext cx="2804170" cy="1741105"/>
      </dsp:txXfrm>
    </dsp:sp>
    <dsp:sp modelId="{525008A1-C118-4DCC-81D3-C961C7B39B3D}">
      <dsp:nvSpPr>
        <dsp:cNvPr id="0" name=""/>
        <dsp:cNvSpPr/>
      </dsp:nvSpPr>
      <dsp:spPr>
        <a:xfrm>
          <a:off x="3868340" y="2698512"/>
          <a:ext cx="2912506" cy="18494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E96ACD1-6771-4C94-BC41-C9FB1BD183BC}">
      <dsp:nvSpPr>
        <dsp:cNvPr id="0" name=""/>
        <dsp:cNvSpPr/>
      </dsp:nvSpPr>
      <dsp:spPr>
        <a:xfrm>
          <a:off x="4191952" y="3005944"/>
          <a:ext cx="2912506" cy="18494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Prevention of ripple effects</a:t>
          </a:r>
          <a:r>
            <a:rPr lang="en-US" sz="1600" kern="1200"/>
            <a:t>: this relates to minimizing the number of modules affected as a result of adding a new field device</a:t>
          </a:r>
        </a:p>
      </dsp:txBody>
      <dsp:txXfrm>
        <a:off x="4246120" y="3060112"/>
        <a:ext cx="2804170" cy="1741105"/>
      </dsp:txXfrm>
    </dsp:sp>
    <dsp:sp modelId="{B25344AF-060F-4861-A314-0F21D0F9ECF8}">
      <dsp:nvSpPr>
        <dsp:cNvPr id="0" name=""/>
        <dsp:cNvSpPr/>
      </dsp:nvSpPr>
      <dsp:spPr>
        <a:xfrm>
          <a:off x="7428071" y="2698512"/>
          <a:ext cx="2912506" cy="184944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6A2301E-2768-4B7F-978E-EB017F153607}">
      <dsp:nvSpPr>
        <dsp:cNvPr id="0" name=""/>
        <dsp:cNvSpPr/>
      </dsp:nvSpPr>
      <dsp:spPr>
        <a:xfrm>
          <a:off x="7751683" y="3005944"/>
          <a:ext cx="2912506" cy="184944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i="1" kern="1200"/>
            <a:t>Defer binding time</a:t>
          </a:r>
          <a:r>
            <a:rPr lang="en-US" sz="1600" kern="1200"/>
            <a:t>: this relates to the time when a new field device is deployed and the ability of non-programmers to manage such deployment</a:t>
          </a:r>
        </a:p>
      </dsp:txBody>
      <dsp:txXfrm>
        <a:off x="7805851" y="3060112"/>
        <a:ext cx="2804170" cy="17411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7497E-A1FA-4AD1-8ED9-D25D9FE403FE}">
      <dsp:nvSpPr>
        <dsp:cNvPr id="0" name=""/>
        <dsp:cNvSpPr/>
      </dsp:nvSpPr>
      <dsp:spPr>
        <a:xfrm>
          <a:off x="0" y="199851"/>
          <a:ext cx="3428999" cy="2057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We address these concerns by creating adaptors for field devices, an </a:t>
          </a:r>
          <a:r>
            <a:rPr lang="en-US" sz="2000" i="1" kern="1200"/>
            <a:t>anticipation of expected changes</a:t>
          </a:r>
          <a:r>
            <a:rPr lang="en-US" sz="2000" kern="1200"/>
            <a:t> tactic. </a:t>
          </a:r>
        </a:p>
      </dsp:txBody>
      <dsp:txXfrm>
        <a:off x="0" y="199851"/>
        <a:ext cx="3428999" cy="2057400"/>
      </dsp:txXfrm>
    </dsp:sp>
    <dsp:sp modelId="{77886041-40C8-4AC8-9E41-00A9A2DB3CF8}">
      <dsp:nvSpPr>
        <dsp:cNvPr id="0" name=""/>
        <dsp:cNvSpPr/>
      </dsp:nvSpPr>
      <dsp:spPr>
        <a:xfrm>
          <a:off x="3771900" y="199851"/>
          <a:ext cx="3428999" cy="2057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We use two additional architectural tactics to minimize propagation of change. </a:t>
          </a:r>
        </a:p>
      </dsp:txBody>
      <dsp:txXfrm>
        <a:off x="3771900" y="199851"/>
        <a:ext cx="3428999" cy="2057400"/>
      </dsp:txXfrm>
    </dsp:sp>
    <dsp:sp modelId="{75324C90-E2A5-417A-B509-08070A393232}">
      <dsp:nvSpPr>
        <dsp:cNvPr id="0" name=""/>
        <dsp:cNvSpPr/>
      </dsp:nvSpPr>
      <dsp:spPr>
        <a:xfrm>
          <a:off x="7543800" y="199851"/>
          <a:ext cx="3428999" cy="2057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First we specify a standard interface to be exposed by all adaptors (</a:t>
          </a:r>
          <a:r>
            <a:rPr lang="en-US" sz="2000" i="1" kern="1200"/>
            <a:t>maintain existing interfaces</a:t>
          </a:r>
          <a:r>
            <a:rPr lang="en-US" sz="2000" kern="1200"/>
            <a:t>). </a:t>
          </a:r>
        </a:p>
      </dsp:txBody>
      <dsp:txXfrm>
        <a:off x="7543800" y="199851"/>
        <a:ext cx="3428999" cy="2057400"/>
      </dsp:txXfrm>
    </dsp:sp>
    <dsp:sp modelId="{8170F06D-A341-4816-87F2-89C8E8CA970C}">
      <dsp:nvSpPr>
        <dsp:cNvPr id="0" name=""/>
        <dsp:cNvSpPr/>
      </dsp:nvSpPr>
      <dsp:spPr>
        <a:xfrm>
          <a:off x="1885950" y="2600151"/>
          <a:ext cx="3428999" cy="2057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Second, we use the adaptor as an </a:t>
          </a:r>
          <a:r>
            <a:rPr lang="en-US" sz="2000" i="1" kern="1200"/>
            <a:t>intermediary</a:t>
          </a:r>
          <a:r>
            <a:rPr lang="en-US" sz="2000" kern="1200"/>
            <a:t> responsible for semantic translation into a standard format, of all the data received from different field devices. </a:t>
          </a:r>
        </a:p>
      </dsp:txBody>
      <dsp:txXfrm>
        <a:off x="1885950" y="2600151"/>
        <a:ext cx="3428999" cy="2057400"/>
      </dsp:txXfrm>
    </dsp:sp>
    <dsp:sp modelId="{90DD7136-1137-461B-B110-8DFDABA6C2FA}">
      <dsp:nvSpPr>
        <dsp:cNvPr id="0" name=""/>
        <dsp:cNvSpPr/>
      </dsp:nvSpPr>
      <dsp:spPr>
        <a:xfrm>
          <a:off x="5657850" y="2600151"/>
          <a:ext cx="3428999" cy="2057400"/>
        </a:xfrm>
        <a:prstGeom prst="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As a side effect, this also addresses architectural driver 3.</a:t>
          </a:r>
        </a:p>
      </dsp:txBody>
      <dsp:txXfrm>
        <a:off x="5657850" y="2600151"/>
        <a:ext cx="3428999" cy="20574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6D265-C0CC-459A-B77D-93D13DF5476B}">
      <dsp:nvSpPr>
        <dsp:cNvPr id="0" name=""/>
        <dsp:cNvSpPr/>
      </dsp:nvSpPr>
      <dsp:spPr>
        <a:xfrm>
          <a:off x="0" y="592"/>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3535B-EA0F-4D4F-B1A5-33759283CC45}">
      <dsp:nvSpPr>
        <dsp:cNvPr id="0" name=""/>
        <dsp:cNvSpPr/>
      </dsp:nvSpPr>
      <dsp:spPr>
        <a:xfrm>
          <a:off x="419715" y="312778"/>
          <a:ext cx="763119" cy="7631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A0E7FA-0C78-4616-8FD4-07AB5B154AF4}">
      <dsp:nvSpPr>
        <dsp:cNvPr id="0" name=""/>
        <dsp:cNvSpPr/>
      </dsp:nvSpPr>
      <dsp:spPr>
        <a:xfrm>
          <a:off x="1602551" y="592"/>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844550">
            <a:lnSpc>
              <a:spcPct val="90000"/>
            </a:lnSpc>
            <a:spcBef>
              <a:spcPct val="0"/>
            </a:spcBef>
            <a:spcAft>
              <a:spcPct val="35000"/>
            </a:spcAft>
            <a:buNone/>
          </a:pPr>
          <a:r>
            <a:rPr lang="en-US" sz="1900" kern="1200"/>
            <a:t>Instantiating and allocating responsibilities to the adaptors leads to a realization that the building automation server is still sensitive to a change in the number of field devices it is connected to, and must include logic to route commands and data, to and from the correct adaptor. </a:t>
          </a:r>
        </a:p>
      </dsp:txBody>
      <dsp:txXfrm>
        <a:off x="1602551" y="592"/>
        <a:ext cx="9370248" cy="1387490"/>
      </dsp:txXfrm>
    </dsp:sp>
    <dsp:sp modelId="{68E02F27-DD07-4478-AD2A-1B256A9B5DCB}">
      <dsp:nvSpPr>
        <dsp:cNvPr id="0" name=""/>
        <dsp:cNvSpPr/>
      </dsp:nvSpPr>
      <dsp:spPr>
        <a:xfrm>
          <a:off x="0" y="1734956"/>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A699F-E6BB-41C9-B799-C83F6F7D4332}">
      <dsp:nvSpPr>
        <dsp:cNvPr id="0" name=""/>
        <dsp:cNvSpPr/>
      </dsp:nvSpPr>
      <dsp:spPr>
        <a:xfrm>
          <a:off x="419715" y="2047141"/>
          <a:ext cx="763119" cy="7631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EBCD3C-580F-422C-AFFB-91FCF07F7BE5}">
      <dsp:nvSpPr>
        <dsp:cNvPr id="0" name=""/>
        <dsp:cNvSpPr/>
      </dsp:nvSpPr>
      <dsp:spPr>
        <a:xfrm>
          <a:off x="1602551" y="1734956"/>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844550">
            <a:lnSpc>
              <a:spcPct val="90000"/>
            </a:lnSpc>
            <a:spcBef>
              <a:spcPct val="0"/>
            </a:spcBef>
            <a:spcAft>
              <a:spcPct val="35000"/>
            </a:spcAft>
            <a:buNone/>
          </a:pPr>
          <a:r>
            <a:rPr lang="en-US" sz="1900" kern="1200"/>
            <a:t>To address this concern we use the </a:t>
          </a:r>
          <a:r>
            <a:rPr lang="en-US" sz="1900" i="1" kern="1200"/>
            <a:t>hiding information</a:t>
          </a:r>
          <a:r>
            <a:rPr lang="en-US" sz="1900" kern="1200"/>
            <a:t> tactic introducing an adaptor manager to hide information about the number and type of field devices actually connected. </a:t>
          </a:r>
        </a:p>
      </dsp:txBody>
      <dsp:txXfrm>
        <a:off x="1602551" y="1734956"/>
        <a:ext cx="9370248" cy="1387490"/>
      </dsp:txXfrm>
    </dsp:sp>
    <dsp:sp modelId="{E4641E4B-E5D2-4FD2-83B6-638875A8AD24}">
      <dsp:nvSpPr>
        <dsp:cNvPr id="0" name=""/>
        <dsp:cNvSpPr/>
      </dsp:nvSpPr>
      <dsp:spPr>
        <a:xfrm>
          <a:off x="0" y="3469319"/>
          <a:ext cx="10972800" cy="1387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2611D-4CBC-487E-9732-1AB713495876}">
      <dsp:nvSpPr>
        <dsp:cNvPr id="0" name=""/>
        <dsp:cNvSpPr/>
      </dsp:nvSpPr>
      <dsp:spPr>
        <a:xfrm>
          <a:off x="419715" y="3781504"/>
          <a:ext cx="763119" cy="7631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E121C3-4262-48A1-B79D-7DDED7DB8DD4}">
      <dsp:nvSpPr>
        <dsp:cNvPr id="0" name=""/>
        <dsp:cNvSpPr/>
      </dsp:nvSpPr>
      <dsp:spPr>
        <a:xfrm>
          <a:off x="1602551" y="3469319"/>
          <a:ext cx="9370248" cy="1387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843" tIns="146843" rIns="146843" bIns="146843" numCol="1" spcCol="1270" anchor="ctr" anchorCtr="0">
          <a:noAutofit/>
        </a:bodyPr>
        <a:lstStyle/>
        <a:p>
          <a:pPr marL="0" lvl="0" indent="0" algn="l" defTabSz="844550">
            <a:lnSpc>
              <a:spcPct val="90000"/>
            </a:lnSpc>
            <a:spcBef>
              <a:spcPct val="0"/>
            </a:spcBef>
            <a:spcAft>
              <a:spcPct val="35000"/>
            </a:spcAft>
            <a:buNone/>
          </a:pPr>
          <a:r>
            <a:rPr lang="en-US" sz="1900" kern="1200"/>
            <a:t>The adaptor manager together with the adaptors creates a virtual device, that is, for all other components of the building automation system, there is practically one field device to interact with at all times.</a:t>
          </a:r>
        </a:p>
      </dsp:txBody>
      <dsp:txXfrm>
        <a:off x="1602551" y="3469319"/>
        <a:ext cx="9370248" cy="13874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9DF19-AD96-4473-9E1B-79FBC54C4088}">
      <dsp:nvSpPr>
        <dsp:cNvPr id="0" name=""/>
        <dsp:cNvSpPr/>
      </dsp:nvSpPr>
      <dsp:spPr>
        <a:xfrm>
          <a:off x="0" y="789327"/>
          <a:ext cx="10972800" cy="14572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E8170-3C90-4E85-BF2E-B21E122728B6}">
      <dsp:nvSpPr>
        <dsp:cNvPr id="0" name=""/>
        <dsp:cNvSpPr/>
      </dsp:nvSpPr>
      <dsp:spPr>
        <a:xfrm>
          <a:off x="440809" y="1117202"/>
          <a:ext cx="801471" cy="8014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84D270-6BB8-423B-A8F5-F9430080F085}">
      <dsp:nvSpPr>
        <dsp:cNvPr id="0" name=""/>
        <dsp:cNvSpPr/>
      </dsp:nvSpPr>
      <dsp:spPr>
        <a:xfrm>
          <a:off x="1683090" y="789327"/>
          <a:ext cx="9289709" cy="145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223" tIns="154223" rIns="154223" bIns="154223" numCol="1" spcCol="1270" anchor="ctr" anchorCtr="0">
          <a:noAutofit/>
        </a:bodyPr>
        <a:lstStyle/>
        <a:p>
          <a:pPr marL="0" lvl="0" indent="0" algn="l" defTabSz="1111250">
            <a:lnSpc>
              <a:spcPct val="90000"/>
            </a:lnSpc>
            <a:spcBef>
              <a:spcPct val="0"/>
            </a:spcBef>
            <a:spcAft>
              <a:spcPct val="35000"/>
            </a:spcAft>
            <a:buNone/>
          </a:pPr>
          <a:r>
            <a:rPr lang="en-US" sz="2500" kern="1200"/>
            <a:t>The adaptor manager is assigned the following responsibilities:</a:t>
          </a:r>
        </a:p>
      </dsp:txBody>
      <dsp:txXfrm>
        <a:off x="1683090" y="789327"/>
        <a:ext cx="9289709" cy="1457220"/>
      </dsp:txXfrm>
    </dsp:sp>
    <dsp:sp modelId="{039A4A1E-C5E6-4813-8AFA-08DDDA8373BC}">
      <dsp:nvSpPr>
        <dsp:cNvPr id="0" name=""/>
        <dsp:cNvSpPr/>
      </dsp:nvSpPr>
      <dsp:spPr>
        <a:xfrm>
          <a:off x="0" y="2610854"/>
          <a:ext cx="10972800" cy="14572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DAE249-B9A2-4C46-B658-919123156F76}">
      <dsp:nvSpPr>
        <dsp:cNvPr id="0" name=""/>
        <dsp:cNvSpPr/>
      </dsp:nvSpPr>
      <dsp:spPr>
        <a:xfrm>
          <a:off x="440809" y="2938728"/>
          <a:ext cx="801471" cy="8014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1ED2E6-743B-491E-B3AF-B76EFF47D545}">
      <dsp:nvSpPr>
        <dsp:cNvPr id="0" name=""/>
        <dsp:cNvSpPr/>
      </dsp:nvSpPr>
      <dsp:spPr>
        <a:xfrm>
          <a:off x="1683090" y="2610854"/>
          <a:ext cx="9289709" cy="1457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223" tIns="154223" rIns="154223" bIns="154223" numCol="1" spcCol="1270" anchor="ctr" anchorCtr="0">
          <a:noAutofit/>
        </a:bodyPr>
        <a:lstStyle/>
        <a:p>
          <a:pPr marL="0" lvl="0" indent="0" algn="l" defTabSz="1111250">
            <a:lnSpc>
              <a:spcPct val="90000"/>
            </a:lnSpc>
            <a:spcBef>
              <a:spcPct val="0"/>
            </a:spcBef>
            <a:spcAft>
              <a:spcPct val="35000"/>
            </a:spcAft>
            <a:buNone/>
          </a:pPr>
          <a:r>
            <a:rPr lang="en-US" sz="2500" kern="1200"/>
            <a:t>(FR4) Route data to a field device</a:t>
          </a:r>
        </a:p>
      </dsp:txBody>
      <dsp:txXfrm>
        <a:off x="1683090" y="2610854"/>
        <a:ext cx="9289709" cy="14572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76AD2-81FB-4FCA-B16A-0FC2A42EBFBA}"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E6C91-4290-4C1A-9AB4-881C512F40F9}" type="slidenum">
              <a:rPr lang="en-US" smtClean="0"/>
              <a:t>‹#›</a:t>
            </a:fld>
            <a:endParaRPr lang="en-US"/>
          </a:p>
        </p:txBody>
      </p:sp>
    </p:spTree>
    <p:extLst>
      <p:ext uri="{BB962C8B-B14F-4D97-AF65-F5344CB8AC3E}">
        <p14:creationId xmlns:p14="http://schemas.microsoft.com/office/powerpoint/2010/main" val="38572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AB68FD-A865-4C88-8168-8B64B7E5DB22}"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ltLang="ko-KR">
              <a:ea typeface="굴림" charset="-127"/>
            </a:endParaRPr>
          </a:p>
          <a:p>
            <a:pPr eaLnBrk="1" hangingPunct="1"/>
            <a:endParaRPr lang="en-US" altLang="ko-KR">
              <a:ea typeface="굴림" charset="-127"/>
            </a:endParaRPr>
          </a:p>
          <a:p>
            <a:pPr eaLnBrk="1" hangingPunct="1"/>
            <a:endParaRPr lang="en-US" altLang="ko-KR">
              <a:ea typeface="굴림" charset="-127"/>
            </a:endParaRPr>
          </a:p>
          <a:p>
            <a:pPr eaLnBrk="1" hangingPunct="1"/>
            <a:r>
              <a:rPr lang="en-US" altLang="ko-KR">
                <a:ea typeface="굴림" charset="-127"/>
              </a:rPr>
              <a:t>I put a big green box to clarify the system boundary again. Our skeleton for overall communication between component is based on the implicit invocation. The key point we have considered when we designed overall communication is the extensibility and modifiability. So we tried to make the components decoupled with each other by using publish and subscribe style.</a:t>
            </a:r>
          </a:p>
          <a:p>
            <a:pPr eaLnBrk="1" hangingPunct="1"/>
            <a:endParaRPr lang="en-US" altLang="ko-KR">
              <a:ea typeface="굴림" charset="-127"/>
            </a:endParaRPr>
          </a:p>
          <a:p>
            <a:pPr eaLnBrk="1" hangingPunct="1"/>
            <a:r>
              <a:rPr lang="en-US" altLang="ko-KR">
                <a:ea typeface="굴림" charset="-127"/>
              </a:rPr>
              <a:t>There are 3 major components, Join engine that controls data flow and mapping based on the predefined rule sets, meta viewer that provides integrated data view to general user and administrators and lastly  adapters that consists of direct and indirect ones.</a:t>
            </a:r>
          </a:p>
          <a:p>
            <a:pPr eaLnBrk="1" hangingPunct="1"/>
            <a:r>
              <a:rPr lang="en-US" altLang="ko-KR">
                <a:ea typeface="굴림" charset="-127"/>
              </a:rPr>
              <a:t>The direct adapter is for LDAP directory based external repository and the indirect adapter is for RDBMS. Each adapter provides connections interfaces and some facilities for data exchanging</a:t>
            </a:r>
          </a:p>
          <a:p>
            <a:pPr eaLnBrk="1" hangingPunct="1"/>
            <a:endParaRPr lang="en-US" altLang="ko-KR">
              <a:ea typeface="굴림" charset="-127"/>
            </a:endParaRPr>
          </a:p>
          <a:p>
            <a:pPr eaLnBrk="1" hangingPunct="1"/>
            <a:r>
              <a:rPr lang="en-US" altLang="ko-KR">
                <a:ea typeface="굴림" charset="-127"/>
              </a:rPr>
              <a:t>And there is two supplementary components to support this system. One is façade component that is for providing integrated interfaces of various component that allows an admin to access each component easily for controlling. And the other is adapter manager component that controls adapters connected to this system . It provides interface for removing or installing adapters in runtime. So through this component the admin controls adapters efficiently.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E1730E-FF09-4C3A-B0F2-E67E6D0DBBE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34585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CE6C91-4290-4C1A-9AB4-881C512F40F9}" type="slidenum">
              <a:rPr lang="en-US" smtClean="0"/>
              <a:t>29</a:t>
            </a:fld>
            <a:endParaRPr lang="en-US"/>
          </a:p>
        </p:txBody>
      </p:sp>
    </p:spTree>
    <p:extLst>
      <p:ext uri="{BB962C8B-B14F-4D97-AF65-F5344CB8AC3E}">
        <p14:creationId xmlns:p14="http://schemas.microsoft.com/office/powerpoint/2010/main" val="176112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B1A7-85DD-6C11-76DA-A4C3C99223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8C8376-93BC-5F92-6E0F-EF635CE64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9A9754-1F21-28FE-8410-A8344D573069}"/>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8376D292-F1D9-2134-32A7-4368EF894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2F342-73E8-5819-C6E6-41C804153702}"/>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242441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13B7-756F-F0CE-2CB5-74732D4A34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87F0E-C8AE-1380-3D82-5B20BC97A6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4188A-BEDE-A514-B363-97D7D9817234}"/>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203D686F-55BB-B7FA-0E6C-B59CAF813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5D26B-A2BA-E299-77FB-AA2512021112}"/>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372232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F5E77-102F-E77C-4BEB-F6515EE12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ACE3E-6D82-DDD5-706B-47E55D69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36E2-62F4-B089-1EE4-B8CAE2F212BB}"/>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ED8373AC-73F5-1205-AAC9-DD8A15C5B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BA4344-EF04-99B3-D4E7-91100C14BB63}"/>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4219137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p:spPr>
        <p:txBody>
          <a:bodyPr/>
          <a:lstStyle/>
          <a:p>
            <a:pPr>
              <a:defRPr/>
            </a:pPr>
            <a:endParaRPr lang="en-US" sz="1800"/>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en-US" sz="1800"/>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p:spPr>
        <p:txBody>
          <a:bodyPr/>
          <a:lstStyle/>
          <a:p>
            <a:pPr>
              <a:defRPr/>
            </a:pPr>
            <a:endParaRPr lang="en-US" sz="1800"/>
          </a:p>
        </p:txBody>
      </p:sp>
      <p:pic>
        <p:nvPicPr>
          <p:cNvPr id="38" name="Picture 41"/>
          <p:cNvPicPr>
            <a:picLocks noChangeAspect="1" noChangeArrowheads="1"/>
          </p:cNvPicPr>
          <p:nvPr userDrawn="1"/>
        </p:nvPicPr>
        <p:blipFill>
          <a:blip r:embed="rId2" cstate="print"/>
          <a:srcRect/>
          <a:stretch>
            <a:fillRect/>
          </a:stretch>
        </p:blipFill>
        <p:spPr bwMode="auto">
          <a:xfrm>
            <a:off x="9855200" y="2209801"/>
            <a:ext cx="2133600" cy="582613"/>
          </a:xfrm>
          <a:prstGeom prst="rect">
            <a:avLst/>
          </a:prstGeom>
          <a:noFill/>
          <a:ln w="9525">
            <a:noFill/>
            <a:miter lim="800000"/>
            <a:headEnd/>
            <a:tailEnd/>
          </a:ln>
        </p:spPr>
      </p:pic>
      <p:sp>
        <p:nvSpPr>
          <p:cNvPr id="70659" name="Rectangle 3"/>
          <p:cNvSpPr>
            <a:spLocks noGrp="1" noChangeArrowheads="1"/>
          </p:cNvSpPr>
          <p:nvPr>
            <p:ph type="ctrTitle"/>
          </p:nvPr>
        </p:nvSpPr>
        <p:spPr>
          <a:xfrm>
            <a:off x="421217" y="466725"/>
            <a:ext cx="9042400" cy="2133600"/>
          </a:xfrm>
        </p:spPr>
        <p:txBody>
          <a:bodyPr/>
          <a:lstStyle>
            <a:lvl1pPr>
              <a:defRPr sz="4800"/>
            </a:lvl1pPr>
          </a:lstStyle>
          <a:p>
            <a:endParaRPr lang="en-US" altLang="en-US"/>
          </a:p>
        </p:txBody>
      </p:sp>
      <p:sp>
        <p:nvSpPr>
          <p:cNvPr id="70660" name="Rectangle 4"/>
          <p:cNvSpPr>
            <a:spLocks noGrp="1" noChangeArrowheads="1"/>
          </p:cNvSpPr>
          <p:nvPr>
            <p:ph type="subTitle" idx="1"/>
          </p:nvPr>
        </p:nvSpPr>
        <p:spPr>
          <a:xfrm>
            <a:off x="1132417" y="3049588"/>
            <a:ext cx="8331200" cy="2362200"/>
          </a:xfrm>
        </p:spPr>
        <p:txBody>
          <a:bodyPr/>
          <a:lstStyle>
            <a:lvl1pPr marL="0" indent="0">
              <a:buFont typeface="Wingdings" pitchFamily="2" charset="2"/>
              <a:buNone/>
              <a:defRPr sz="3200"/>
            </a:lvl1pPr>
          </a:lstStyle>
          <a:p>
            <a:r>
              <a:rPr lang="en-US" altLang="en-US"/>
              <a:t>Click to edit Master subtitle style</a:t>
            </a:r>
          </a:p>
        </p:txBody>
      </p:sp>
      <p:sp>
        <p:nvSpPr>
          <p:cNvPr id="39" name="Rectangle 5"/>
          <p:cNvSpPr>
            <a:spLocks noGrp="1" noChangeArrowheads="1"/>
          </p:cNvSpPr>
          <p:nvPr>
            <p:ph type="dt" sz="half" idx="10"/>
          </p:nvPr>
        </p:nvSpPr>
        <p:spPr bwMode="auto">
          <a:xfrm>
            <a:off x="609600" y="6324600"/>
            <a:ext cx="2844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en-US"/>
          </a:p>
        </p:txBody>
      </p:sp>
      <p:sp>
        <p:nvSpPr>
          <p:cNvPr id="40" name="Rectangle 6"/>
          <p:cNvSpPr>
            <a:spLocks noGrp="1" noChangeArrowheads="1"/>
          </p:cNvSpPr>
          <p:nvPr>
            <p:ph type="ftr" sz="quarter" idx="11"/>
          </p:nvPr>
        </p:nvSpPr>
        <p:spPr>
          <a:xfrm>
            <a:off x="3556000" y="6324600"/>
            <a:ext cx="5080000" cy="457200"/>
          </a:xfrm>
        </p:spPr>
        <p:txBody>
          <a:bodyPr/>
          <a:lstStyle>
            <a:lvl1pPr>
              <a:defRPr/>
            </a:lvl1pPr>
          </a:lstStyle>
          <a:p>
            <a:pPr>
              <a:defRPr/>
            </a:pPr>
            <a:r>
              <a:rPr lang="en-US"/>
              <a:t>17-655/17-755 Architectures for Software Systems</a:t>
            </a:r>
            <a:endParaRPr lang="en-US" altLang="en-US"/>
          </a:p>
        </p:txBody>
      </p:sp>
      <p:sp>
        <p:nvSpPr>
          <p:cNvPr id="41" name="Rectangle 7"/>
          <p:cNvSpPr>
            <a:spLocks noGrp="1" noChangeArrowheads="1"/>
          </p:cNvSpPr>
          <p:nvPr>
            <p:ph type="sldNum" sz="quarter" idx="12"/>
          </p:nvPr>
        </p:nvSpPr>
        <p:spPr>
          <a:xfrm>
            <a:off x="8737600" y="6324600"/>
            <a:ext cx="2844800" cy="457200"/>
          </a:xfrm>
        </p:spPr>
        <p:txBody>
          <a:bodyPr/>
          <a:lstStyle>
            <a:lvl1pPr>
              <a:defRPr/>
            </a:lvl1pPr>
          </a:lstStyle>
          <a:p>
            <a:pPr>
              <a:defRPr/>
            </a:pPr>
            <a:fld id="{4E14AEE1-F314-4A41-A127-D8C2464DA730}" type="slidenum">
              <a:rPr lang="en-US" altLang="en-US"/>
              <a:pPr>
                <a:defRPr/>
              </a:pPr>
              <a:t>‹#›</a:t>
            </a:fld>
            <a:endParaRPr lang="en-US" altLang="en-US"/>
          </a:p>
        </p:txBody>
      </p:sp>
    </p:spTree>
    <p:extLst>
      <p:ext uri="{BB962C8B-B14F-4D97-AF65-F5344CB8AC3E}">
        <p14:creationId xmlns:p14="http://schemas.microsoft.com/office/powerpoint/2010/main" val="245396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5" name="Rectangle 7"/>
          <p:cNvSpPr>
            <a:spLocks noGrp="1" noChangeArrowheads="1"/>
          </p:cNvSpPr>
          <p:nvPr>
            <p:ph type="sldNum" sz="quarter" idx="11"/>
          </p:nvPr>
        </p:nvSpPr>
        <p:spPr>
          <a:ln/>
        </p:spPr>
        <p:txBody>
          <a:bodyPr/>
          <a:lstStyle>
            <a:lvl1pPr>
              <a:defRPr/>
            </a:lvl1pPr>
          </a:lstStyle>
          <a:p>
            <a:pPr>
              <a:defRPr/>
            </a:pPr>
            <a:fld id="{9E1CB427-EF76-47A3-B2BC-0A104EE537A5}" type="slidenum">
              <a:rPr lang="en-US" altLang="en-US"/>
              <a:pPr>
                <a:defRPr/>
              </a:pPr>
              <a:t>‹#›</a:t>
            </a:fld>
            <a:endParaRPr lang="en-US" altLang="en-US"/>
          </a:p>
        </p:txBody>
      </p:sp>
    </p:spTree>
    <p:extLst>
      <p:ext uri="{BB962C8B-B14F-4D97-AF65-F5344CB8AC3E}">
        <p14:creationId xmlns:p14="http://schemas.microsoft.com/office/powerpoint/2010/main" val="230115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5" name="Rectangle 7"/>
          <p:cNvSpPr>
            <a:spLocks noGrp="1" noChangeArrowheads="1"/>
          </p:cNvSpPr>
          <p:nvPr>
            <p:ph type="sldNum" sz="quarter" idx="11"/>
          </p:nvPr>
        </p:nvSpPr>
        <p:spPr>
          <a:ln/>
        </p:spPr>
        <p:txBody>
          <a:bodyPr/>
          <a:lstStyle>
            <a:lvl1pPr>
              <a:defRPr/>
            </a:lvl1pPr>
          </a:lstStyle>
          <a:p>
            <a:pPr>
              <a:defRPr/>
            </a:pPr>
            <a:fld id="{4CE71DCA-2E7C-4DFF-A04C-15B015D4DA3A}" type="slidenum">
              <a:rPr lang="en-US" altLang="en-US"/>
              <a:pPr>
                <a:defRPr/>
              </a:pPr>
              <a:t>‹#›</a:t>
            </a:fld>
            <a:endParaRPr lang="en-US" altLang="en-US"/>
          </a:p>
        </p:txBody>
      </p:sp>
    </p:spTree>
    <p:extLst>
      <p:ext uri="{BB962C8B-B14F-4D97-AF65-F5344CB8AC3E}">
        <p14:creationId xmlns:p14="http://schemas.microsoft.com/office/powerpoint/2010/main" val="1538731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19263"/>
            <a:ext cx="53848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91AB42B7-87C9-489C-9EC1-10884FC6FBFD}" type="slidenum">
              <a:rPr lang="en-US" altLang="en-US"/>
              <a:pPr>
                <a:defRPr/>
              </a:pPr>
              <a:t>‹#›</a:t>
            </a:fld>
            <a:endParaRPr lang="en-US" altLang="en-US"/>
          </a:p>
        </p:txBody>
      </p:sp>
    </p:spTree>
    <p:extLst>
      <p:ext uri="{BB962C8B-B14F-4D97-AF65-F5344CB8AC3E}">
        <p14:creationId xmlns:p14="http://schemas.microsoft.com/office/powerpoint/2010/main" val="3180125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8" name="Rectangle 7"/>
          <p:cNvSpPr>
            <a:spLocks noGrp="1" noChangeArrowheads="1"/>
          </p:cNvSpPr>
          <p:nvPr>
            <p:ph type="sldNum" sz="quarter" idx="11"/>
          </p:nvPr>
        </p:nvSpPr>
        <p:spPr>
          <a:ln/>
        </p:spPr>
        <p:txBody>
          <a:bodyPr/>
          <a:lstStyle>
            <a:lvl1pPr>
              <a:defRPr/>
            </a:lvl1pPr>
          </a:lstStyle>
          <a:p>
            <a:pPr>
              <a:defRPr/>
            </a:pPr>
            <a:fld id="{0CC983B8-36EE-4F96-ACB5-0EC93B973C89}" type="slidenum">
              <a:rPr lang="en-US" altLang="en-US"/>
              <a:pPr>
                <a:defRPr/>
              </a:pPr>
              <a:t>‹#›</a:t>
            </a:fld>
            <a:endParaRPr lang="en-US" altLang="en-US"/>
          </a:p>
        </p:txBody>
      </p:sp>
    </p:spTree>
    <p:extLst>
      <p:ext uri="{BB962C8B-B14F-4D97-AF65-F5344CB8AC3E}">
        <p14:creationId xmlns:p14="http://schemas.microsoft.com/office/powerpoint/2010/main" val="3154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4" name="Rectangle 7"/>
          <p:cNvSpPr>
            <a:spLocks noGrp="1" noChangeArrowheads="1"/>
          </p:cNvSpPr>
          <p:nvPr>
            <p:ph type="sldNum" sz="quarter" idx="11"/>
          </p:nvPr>
        </p:nvSpPr>
        <p:spPr>
          <a:ln/>
        </p:spPr>
        <p:txBody>
          <a:bodyPr/>
          <a:lstStyle>
            <a:lvl1pPr>
              <a:defRPr/>
            </a:lvl1pPr>
          </a:lstStyle>
          <a:p>
            <a:pPr>
              <a:defRPr/>
            </a:pPr>
            <a:fld id="{C54BCD86-D945-4C2E-97F0-B8959665952D}" type="slidenum">
              <a:rPr lang="en-US" altLang="en-US"/>
              <a:pPr>
                <a:defRPr/>
              </a:pPr>
              <a:t>‹#›</a:t>
            </a:fld>
            <a:endParaRPr lang="en-US" altLang="en-US"/>
          </a:p>
        </p:txBody>
      </p:sp>
    </p:spTree>
    <p:extLst>
      <p:ext uri="{BB962C8B-B14F-4D97-AF65-F5344CB8AC3E}">
        <p14:creationId xmlns:p14="http://schemas.microsoft.com/office/powerpoint/2010/main" val="229959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3" name="Rectangle 7"/>
          <p:cNvSpPr>
            <a:spLocks noGrp="1" noChangeArrowheads="1"/>
          </p:cNvSpPr>
          <p:nvPr>
            <p:ph type="sldNum" sz="quarter" idx="11"/>
          </p:nvPr>
        </p:nvSpPr>
        <p:spPr>
          <a:ln/>
        </p:spPr>
        <p:txBody>
          <a:bodyPr/>
          <a:lstStyle>
            <a:lvl1pPr>
              <a:defRPr/>
            </a:lvl1pPr>
          </a:lstStyle>
          <a:p>
            <a:pPr>
              <a:defRPr/>
            </a:pPr>
            <a:fld id="{737C6A89-0B60-46E5-8331-6995CE9C0E7C}" type="slidenum">
              <a:rPr lang="en-US" altLang="en-US"/>
              <a:pPr>
                <a:defRPr/>
              </a:pPr>
              <a:t>‹#›</a:t>
            </a:fld>
            <a:endParaRPr lang="en-US" altLang="en-US"/>
          </a:p>
        </p:txBody>
      </p:sp>
    </p:spTree>
    <p:extLst>
      <p:ext uri="{BB962C8B-B14F-4D97-AF65-F5344CB8AC3E}">
        <p14:creationId xmlns:p14="http://schemas.microsoft.com/office/powerpoint/2010/main" val="133440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4C778812-0573-4E99-8E07-42AD3F1B0084}" type="slidenum">
              <a:rPr lang="en-US" altLang="en-US"/>
              <a:pPr>
                <a:defRPr/>
              </a:pPr>
              <a:t>‹#›</a:t>
            </a:fld>
            <a:endParaRPr lang="en-US" altLang="en-US"/>
          </a:p>
        </p:txBody>
      </p:sp>
    </p:spTree>
    <p:extLst>
      <p:ext uri="{BB962C8B-B14F-4D97-AF65-F5344CB8AC3E}">
        <p14:creationId xmlns:p14="http://schemas.microsoft.com/office/powerpoint/2010/main" val="1028331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998C-4C8B-C138-44F7-BB239F306B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97C7A8-E138-CAD0-F48B-4D8619B6B6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83BD0-FAFB-27DF-5C57-A23F87B140FF}"/>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F219042F-2553-2BDE-2821-D14FA2A9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353C-EFF1-0A76-E731-DBDBCE502FF9}"/>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106254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6" name="Rectangle 7"/>
          <p:cNvSpPr>
            <a:spLocks noGrp="1" noChangeArrowheads="1"/>
          </p:cNvSpPr>
          <p:nvPr>
            <p:ph type="sldNum" sz="quarter" idx="11"/>
          </p:nvPr>
        </p:nvSpPr>
        <p:spPr>
          <a:ln/>
        </p:spPr>
        <p:txBody>
          <a:bodyPr/>
          <a:lstStyle>
            <a:lvl1pPr>
              <a:defRPr/>
            </a:lvl1pPr>
          </a:lstStyle>
          <a:p>
            <a:pPr>
              <a:defRPr/>
            </a:pPr>
            <a:fld id="{C5630BF5-1FAC-46D9-928B-F4FE921CD538}" type="slidenum">
              <a:rPr lang="en-US" altLang="en-US"/>
              <a:pPr>
                <a:defRPr/>
              </a:pPr>
              <a:t>‹#›</a:t>
            </a:fld>
            <a:endParaRPr lang="en-US" altLang="en-US"/>
          </a:p>
        </p:txBody>
      </p:sp>
    </p:spTree>
    <p:extLst>
      <p:ext uri="{BB962C8B-B14F-4D97-AF65-F5344CB8AC3E}">
        <p14:creationId xmlns:p14="http://schemas.microsoft.com/office/powerpoint/2010/main" val="3863936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5" name="Rectangle 7"/>
          <p:cNvSpPr>
            <a:spLocks noGrp="1" noChangeArrowheads="1"/>
          </p:cNvSpPr>
          <p:nvPr>
            <p:ph type="sldNum" sz="quarter" idx="11"/>
          </p:nvPr>
        </p:nvSpPr>
        <p:spPr>
          <a:ln/>
        </p:spPr>
        <p:txBody>
          <a:bodyPr/>
          <a:lstStyle>
            <a:lvl1pPr>
              <a:defRPr/>
            </a:lvl1pPr>
          </a:lstStyle>
          <a:p>
            <a:pPr>
              <a:defRPr/>
            </a:pPr>
            <a:fld id="{C53B8665-0F0A-492A-B534-38A67813E4E1}" type="slidenum">
              <a:rPr lang="en-US" altLang="en-US"/>
              <a:pPr>
                <a:defRPr/>
              </a:pPr>
              <a:t>‹#›</a:t>
            </a:fld>
            <a:endParaRPr lang="en-US" altLang="en-US"/>
          </a:p>
        </p:txBody>
      </p:sp>
    </p:spTree>
    <p:extLst>
      <p:ext uri="{BB962C8B-B14F-4D97-AF65-F5344CB8AC3E}">
        <p14:creationId xmlns:p14="http://schemas.microsoft.com/office/powerpoint/2010/main" val="527621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pPr>
              <a:defRPr/>
            </a:pPr>
            <a:r>
              <a:rPr lang="en-US"/>
              <a:t>17-655/17-755 Architectures for Software Systems</a:t>
            </a:r>
            <a:endParaRPr lang="en-US" altLang="en-US"/>
          </a:p>
        </p:txBody>
      </p:sp>
      <p:sp>
        <p:nvSpPr>
          <p:cNvPr id="5" name="Rectangle 7"/>
          <p:cNvSpPr>
            <a:spLocks noGrp="1" noChangeArrowheads="1"/>
          </p:cNvSpPr>
          <p:nvPr>
            <p:ph type="sldNum" sz="quarter" idx="11"/>
          </p:nvPr>
        </p:nvSpPr>
        <p:spPr>
          <a:ln/>
        </p:spPr>
        <p:txBody>
          <a:bodyPr/>
          <a:lstStyle>
            <a:lvl1pPr>
              <a:defRPr/>
            </a:lvl1pPr>
          </a:lstStyle>
          <a:p>
            <a:pPr>
              <a:defRPr/>
            </a:pPr>
            <a:fld id="{E3714307-707D-41C5-9CBD-B3A25C9EC202}" type="slidenum">
              <a:rPr lang="en-US" altLang="en-US"/>
              <a:pPr>
                <a:defRPr/>
              </a:pPr>
              <a:t>‹#›</a:t>
            </a:fld>
            <a:endParaRPr lang="en-US" altLang="en-US"/>
          </a:p>
        </p:txBody>
      </p:sp>
    </p:spTree>
    <p:extLst>
      <p:ext uri="{BB962C8B-B14F-4D97-AF65-F5344CB8AC3E}">
        <p14:creationId xmlns:p14="http://schemas.microsoft.com/office/powerpoint/2010/main" val="278564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24/04/2025</a:t>
            </a:fld>
            <a:endParaRPr lang="en-AU"/>
          </a:p>
        </p:txBody>
      </p:sp>
      <p:sp>
        <p:nvSpPr>
          <p:cNvPr id="5" name="Footer Placeholder 4"/>
          <p:cNvSpPr>
            <a:spLocks noGrp="1"/>
          </p:cNvSpPr>
          <p:nvPr>
            <p:ph type="ftr" sz="quarter" idx="11"/>
          </p:nvPr>
        </p:nvSpPr>
        <p:spPr/>
        <p:txBody>
          <a:bodyPr/>
          <a:lstStyle/>
          <a:p>
            <a:r>
              <a:rPr lang="en-AU" dirty="0"/>
              <a:t>© Len Bass, Paul Clements, Rick Kazman,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2496277"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68256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871531" y="6356351"/>
            <a:ext cx="8448939" cy="365125"/>
          </a:xfrm>
        </p:spPr>
        <p:txBody>
          <a:bodyPr/>
          <a:lstStyle/>
          <a:p>
            <a:r>
              <a:rPr lang="en-AU" dirty="0"/>
              <a:t>© Len Bass, Paul Clements, Rick </a:t>
            </a:r>
            <a:r>
              <a:rPr lang="en-AU" dirty="0" err="1"/>
              <a:t>Kazman</a:t>
            </a:r>
            <a:r>
              <a:rPr lang="en-AU" dirty="0"/>
              <a:t>, distributed under Creative Commons Attribution License</a:t>
            </a:r>
          </a:p>
        </p:txBody>
      </p:sp>
    </p:spTree>
    <p:extLst>
      <p:ext uri="{BB962C8B-B14F-4D97-AF65-F5344CB8AC3E}">
        <p14:creationId xmlns:p14="http://schemas.microsoft.com/office/powerpoint/2010/main" val="26956476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24/04/2025</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2496277"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30500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10382944" cy="778098"/>
          </a:xfrm>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609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68760"/>
            <a:ext cx="53848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24/04/2025</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889485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24/04/2025</a:t>
            </a:fld>
            <a:endParaRPr lang="en-AU"/>
          </a:p>
        </p:txBody>
      </p:sp>
      <p:sp>
        <p:nvSpPr>
          <p:cNvPr id="8" name="Footer Placeholder 7"/>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99143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99456" y="274638"/>
            <a:ext cx="10382944"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24/04/2025</a:t>
            </a:fld>
            <a:endParaRPr lang="en-AU"/>
          </a:p>
        </p:txBody>
      </p:sp>
      <p:sp>
        <p:nvSpPr>
          <p:cNvPr id="4" name="Footer Placeholder 3"/>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328" y="116632"/>
            <a:ext cx="1271456"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5224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24/04/2025</a:t>
            </a:fld>
            <a:endParaRPr lang="en-AU"/>
          </a:p>
        </p:txBody>
      </p:sp>
      <p:sp>
        <p:nvSpPr>
          <p:cNvPr id="3" name="Footer Placeholder 2"/>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1314768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70F6-16D0-EBDB-F37E-0860304838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A1BCF3-F2BD-1201-A1A4-6C2AE8E1B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C1E4CE-2713-106D-0DA0-6F4E85A383BD}"/>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050B4663-3105-10E9-2E0E-ECA30410A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CE763-AA3D-EE57-4CF6-81DAAF1328FE}"/>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1742001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24/04/2025</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9065054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24/04/2025</a:t>
            </a:fld>
            <a:endParaRPr lang="en-AU"/>
          </a:p>
        </p:txBody>
      </p:sp>
      <p:sp>
        <p:nvSpPr>
          <p:cNvPr id="6" name="Footer Placeholder 5"/>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368145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24/04/2025</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40493054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24/04/2025</a:t>
            </a:fld>
            <a:endParaRPr lang="en-AU"/>
          </a:p>
        </p:txBody>
      </p:sp>
      <p:sp>
        <p:nvSpPr>
          <p:cNvPr id="5" name="Footer Placeholder 4"/>
          <p:cNvSpPr>
            <a:spLocks noGrp="1"/>
          </p:cNvSpPr>
          <p:nvPr>
            <p:ph type="ftr" sz="quarter" idx="11"/>
          </p:nvPr>
        </p:nvSpPr>
        <p:spPr/>
        <p:txBody>
          <a:bodyPr/>
          <a:lstStyle/>
          <a:p>
            <a:r>
              <a:rPr lang="en-AU" dirty="0"/>
              <a:t>© Len Bass, Paul 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175187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73C769F1-7FC7-4DD6-92C8-2AF29E5F9E3D}" type="datetimeFigureOut">
              <a:rPr lang="en-CA" smtClean="0"/>
              <a:t>2025-04-24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13522396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3C769F1-7FC7-4DD6-92C8-2AF29E5F9E3D}" type="datetimeFigureOut">
              <a:rPr lang="en-CA" smtClean="0"/>
              <a:t>2025-04-24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1768826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C769F1-7FC7-4DD6-92C8-2AF29E5F9E3D}" type="datetimeFigureOut">
              <a:rPr lang="en-CA" smtClean="0"/>
              <a:t>2025-04-24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3892122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73C769F1-7FC7-4DD6-92C8-2AF29E5F9E3D}" type="datetimeFigureOut">
              <a:rPr lang="en-CA" smtClean="0"/>
              <a:t>2025-04-24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23992699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3C769F1-7FC7-4DD6-92C8-2AF29E5F9E3D}" type="datetimeFigureOut">
              <a:rPr lang="en-CA" smtClean="0"/>
              <a:t>2025-04-24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6834532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73C769F1-7FC7-4DD6-92C8-2AF29E5F9E3D}" type="datetimeFigureOut">
              <a:rPr lang="en-CA" smtClean="0"/>
              <a:t>2025-04-24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329767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BD2B-E314-C8EA-33AF-8EFAA4A8E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B2E9B-24D8-8C43-340A-216115ED29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CB2EB-D2DD-72B2-66CE-FE9F1C1FE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4B567E-633E-0D08-A16F-0CF2F647CEF0}"/>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6" name="Footer Placeholder 5">
            <a:extLst>
              <a:ext uri="{FF2B5EF4-FFF2-40B4-BE49-F238E27FC236}">
                <a16:creationId xmlns:a16="http://schemas.microsoft.com/office/drawing/2014/main" id="{3D3EA3D6-05B3-8612-DFF8-7531BC4D8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3F1AA-D72D-2522-6261-C14A90080DF5}"/>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40942870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769F1-7FC7-4DD6-92C8-2AF29E5F9E3D}" type="datetimeFigureOut">
              <a:rPr lang="en-CA" smtClean="0"/>
              <a:t>2025-04-24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5134690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C769F1-7FC7-4DD6-92C8-2AF29E5F9E3D}" type="datetimeFigureOut">
              <a:rPr lang="en-CA" smtClean="0"/>
              <a:t>2025-04-24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27837901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C769F1-7FC7-4DD6-92C8-2AF29E5F9E3D}" type="datetimeFigureOut">
              <a:rPr lang="en-CA" smtClean="0"/>
              <a:t>2025-04-24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2471833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3C769F1-7FC7-4DD6-92C8-2AF29E5F9E3D}" type="datetimeFigureOut">
              <a:rPr lang="en-CA" smtClean="0"/>
              <a:t>2025-04-24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39692654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73C769F1-7FC7-4DD6-92C8-2AF29E5F9E3D}" type="datetimeFigureOut">
              <a:rPr lang="en-CA" smtClean="0"/>
              <a:t>2025-04-24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7C4324F-019B-4CB0-A984-F3FDED3275AC}" type="slidenum">
              <a:rPr lang="en-CA" smtClean="0"/>
              <a:t>‹#›</a:t>
            </a:fld>
            <a:endParaRPr lang="en-CA"/>
          </a:p>
        </p:txBody>
      </p:sp>
    </p:spTree>
    <p:extLst>
      <p:ext uri="{BB962C8B-B14F-4D97-AF65-F5344CB8AC3E}">
        <p14:creationId xmlns:p14="http://schemas.microsoft.com/office/powerpoint/2010/main" val="14006324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496D-BC14-4045-883C-E8837128123F}"/>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F330A55-65FD-4B28-8E82-45BD749F8305}"/>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BD22EB5-14C5-4311-B0AC-CABA29331618}"/>
              </a:ext>
            </a:extLst>
          </p:cNvPr>
          <p:cNvSpPr>
            <a:spLocks noGrp="1"/>
          </p:cNvSpPr>
          <p:nvPr>
            <p:ph type="dt" sz="half" idx="10"/>
          </p:nvPr>
        </p:nvSpPr>
        <p:spPr/>
        <p:txBody>
          <a:bodyPr/>
          <a:lstStyle/>
          <a:p>
            <a:fld id="{C7B5E7CF-93EC-4FBC-ACB3-1263E73F6CB3}" type="datetime1">
              <a:rPr lang="en-US" smtClean="0"/>
              <a:t>4/24/2025</a:t>
            </a:fld>
            <a:endParaRPr lang="en-US"/>
          </a:p>
        </p:txBody>
      </p:sp>
      <p:sp>
        <p:nvSpPr>
          <p:cNvPr id="5" name="Footer Placeholder 4">
            <a:extLst>
              <a:ext uri="{FF2B5EF4-FFF2-40B4-BE49-F238E27FC236}">
                <a16:creationId xmlns:a16="http://schemas.microsoft.com/office/drawing/2014/main" id="{55691B60-5F69-4819-97C7-D23BB09DF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40BA7-1A05-44F4-BA26-8DE67A8968A1}"/>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39492765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EC9D-0AC2-4DAF-927E-FE1C6A45F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944E5E-767B-4B81-B30A-3606B7B5F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14928-CDA7-44C9-9A64-88354653FD66}"/>
              </a:ext>
            </a:extLst>
          </p:cNvPr>
          <p:cNvSpPr>
            <a:spLocks noGrp="1"/>
          </p:cNvSpPr>
          <p:nvPr>
            <p:ph type="dt" sz="half" idx="10"/>
          </p:nvPr>
        </p:nvSpPr>
        <p:spPr/>
        <p:txBody>
          <a:bodyPr/>
          <a:lstStyle/>
          <a:p>
            <a:fld id="{B856B4B9-CF73-4261-A64E-D57D3430B9EF}" type="datetime1">
              <a:rPr lang="en-US" smtClean="0"/>
              <a:t>4/24/2025</a:t>
            </a:fld>
            <a:endParaRPr lang="en-US"/>
          </a:p>
        </p:txBody>
      </p:sp>
      <p:sp>
        <p:nvSpPr>
          <p:cNvPr id="5" name="Footer Placeholder 4">
            <a:extLst>
              <a:ext uri="{FF2B5EF4-FFF2-40B4-BE49-F238E27FC236}">
                <a16:creationId xmlns:a16="http://schemas.microsoft.com/office/drawing/2014/main" id="{5B79D83C-1A19-4570-AAC2-60A8C90139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5FBDF-6679-4CD4-83B9-33E3125C45BD}"/>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1911146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28D5-ED8C-4469-AA32-69FAD7925B88}"/>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C46F46-DFE5-4D22-800D-EC015A185D62}"/>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011C4-414F-4B38-9FE8-0CBD0E7B7C00}"/>
              </a:ext>
            </a:extLst>
          </p:cNvPr>
          <p:cNvSpPr>
            <a:spLocks noGrp="1"/>
          </p:cNvSpPr>
          <p:nvPr>
            <p:ph type="dt" sz="half" idx="10"/>
          </p:nvPr>
        </p:nvSpPr>
        <p:spPr/>
        <p:txBody>
          <a:bodyPr/>
          <a:lstStyle/>
          <a:p>
            <a:fld id="{B93DC370-256A-4011-A061-003D0246C617}" type="datetime1">
              <a:rPr lang="en-US" smtClean="0"/>
              <a:t>4/24/2025</a:t>
            </a:fld>
            <a:endParaRPr lang="en-US"/>
          </a:p>
        </p:txBody>
      </p:sp>
      <p:sp>
        <p:nvSpPr>
          <p:cNvPr id="5" name="Footer Placeholder 4">
            <a:extLst>
              <a:ext uri="{FF2B5EF4-FFF2-40B4-BE49-F238E27FC236}">
                <a16:creationId xmlns:a16="http://schemas.microsoft.com/office/drawing/2014/main" id="{F53CEA19-5F94-4D07-AD97-0D9C72756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03D98-A96E-4767-9326-FB381DA009D7}"/>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12814454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7B5D-2AA0-4E04-8CD9-9307D660F0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CB815-6513-4A7A-A9B2-18D25DDB2C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84C4BE-F1C6-42F1-A73C-FC8D19288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2D90CF-9A3C-46EC-8704-37B4B3803BA3}"/>
              </a:ext>
            </a:extLst>
          </p:cNvPr>
          <p:cNvSpPr>
            <a:spLocks noGrp="1"/>
          </p:cNvSpPr>
          <p:nvPr>
            <p:ph type="dt" sz="half" idx="10"/>
          </p:nvPr>
        </p:nvSpPr>
        <p:spPr/>
        <p:txBody>
          <a:bodyPr/>
          <a:lstStyle/>
          <a:p>
            <a:fld id="{176F23B4-6E5F-4209-B120-D93F8F007B13}" type="datetime1">
              <a:rPr lang="en-US" smtClean="0"/>
              <a:t>4/24/2025</a:t>
            </a:fld>
            <a:endParaRPr lang="en-US"/>
          </a:p>
        </p:txBody>
      </p:sp>
      <p:sp>
        <p:nvSpPr>
          <p:cNvPr id="6" name="Footer Placeholder 5">
            <a:extLst>
              <a:ext uri="{FF2B5EF4-FFF2-40B4-BE49-F238E27FC236}">
                <a16:creationId xmlns:a16="http://schemas.microsoft.com/office/drawing/2014/main" id="{D5DE6923-1E0E-43F3-8555-7C732692E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07AFB-4B62-4123-A945-D8CF3C182511}"/>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13481819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5744-B8FB-4865-AA9C-CEC201AF0F6A}"/>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8FFA47-F0D9-4809-98FB-8D62645E853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41E31-C290-472D-888D-4406E1B061D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60DCE-8706-4965-9178-CA171AAED88F}"/>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5B2803E-4F01-4EBC-92B3-06D327FA5179}"/>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A53D8B-0DE7-490F-B3A8-BDEDEC20F59F}"/>
              </a:ext>
            </a:extLst>
          </p:cNvPr>
          <p:cNvSpPr>
            <a:spLocks noGrp="1"/>
          </p:cNvSpPr>
          <p:nvPr>
            <p:ph type="dt" sz="half" idx="10"/>
          </p:nvPr>
        </p:nvSpPr>
        <p:spPr/>
        <p:txBody>
          <a:bodyPr/>
          <a:lstStyle/>
          <a:p>
            <a:fld id="{A58E52A2-8DF8-4193-8E4B-E3685316F085}" type="datetime1">
              <a:rPr lang="en-US" smtClean="0"/>
              <a:t>4/24/2025</a:t>
            </a:fld>
            <a:endParaRPr lang="en-US"/>
          </a:p>
        </p:txBody>
      </p:sp>
      <p:sp>
        <p:nvSpPr>
          <p:cNvPr id="8" name="Footer Placeholder 7">
            <a:extLst>
              <a:ext uri="{FF2B5EF4-FFF2-40B4-BE49-F238E27FC236}">
                <a16:creationId xmlns:a16="http://schemas.microsoft.com/office/drawing/2014/main" id="{81710AC2-6ACE-443B-94A0-6866A8FA6F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548567-6586-4E74-84D7-B64732B13D9F}"/>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229363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C0C7-7D48-B10C-6529-B39691B041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572FE0-78C2-1C65-6076-0684C163C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DE12B-D3B8-D88E-E166-198D4DE78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821F5-9D72-3601-60CD-C26C9FA5CA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EFC3E-2B55-95C4-FA79-47C00B64F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EC3AF0-E399-B06D-1E72-3BED19BA8D3B}"/>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8" name="Footer Placeholder 7">
            <a:extLst>
              <a:ext uri="{FF2B5EF4-FFF2-40B4-BE49-F238E27FC236}">
                <a16:creationId xmlns:a16="http://schemas.microsoft.com/office/drawing/2014/main" id="{67C20E79-79C3-85F8-44FD-8243B9CD5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002A26-E83C-4708-8142-04662E8F0B4E}"/>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22954048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17D1-A6E4-422D-9C05-437AF0A709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C69BD-92BF-456D-8558-0DF38225E62C}"/>
              </a:ext>
            </a:extLst>
          </p:cNvPr>
          <p:cNvSpPr>
            <a:spLocks noGrp="1"/>
          </p:cNvSpPr>
          <p:nvPr>
            <p:ph type="dt" sz="half" idx="10"/>
          </p:nvPr>
        </p:nvSpPr>
        <p:spPr/>
        <p:txBody>
          <a:bodyPr/>
          <a:lstStyle/>
          <a:p>
            <a:fld id="{5A1A5CBA-CE21-4784-A596-686DBCAD0F99}" type="datetime1">
              <a:rPr lang="en-US" smtClean="0"/>
              <a:t>4/24/2025</a:t>
            </a:fld>
            <a:endParaRPr lang="en-US"/>
          </a:p>
        </p:txBody>
      </p:sp>
      <p:sp>
        <p:nvSpPr>
          <p:cNvPr id="4" name="Footer Placeholder 3">
            <a:extLst>
              <a:ext uri="{FF2B5EF4-FFF2-40B4-BE49-F238E27FC236}">
                <a16:creationId xmlns:a16="http://schemas.microsoft.com/office/drawing/2014/main" id="{7D37AF2E-652A-4905-ACF9-147DFACC84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ED6E69-EBAF-43F8-987D-168E9ACC2EBA}"/>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18269761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58657-3E25-4B42-9E68-6781BDE6DE53}"/>
              </a:ext>
            </a:extLst>
          </p:cNvPr>
          <p:cNvSpPr>
            <a:spLocks noGrp="1"/>
          </p:cNvSpPr>
          <p:nvPr>
            <p:ph type="dt" sz="half" idx="10"/>
          </p:nvPr>
        </p:nvSpPr>
        <p:spPr/>
        <p:txBody>
          <a:bodyPr/>
          <a:lstStyle/>
          <a:p>
            <a:fld id="{212DED0A-4E24-4EDC-A325-39CB34A99970}" type="datetime1">
              <a:rPr lang="en-US" smtClean="0"/>
              <a:t>4/24/2025</a:t>
            </a:fld>
            <a:endParaRPr lang="en-US"/>
          </a:p>
        </p:txBody>
      </p:sp>
      <p:sp>
        <p:nvSpPr>
          <p:cNvPr id="3" name="Footer Placeholder 2">
            <a:extLst>
              <a:ext uri="{FF2B5EF4-FFF2-40B4-BE49-F238E27FC236}">
                <a16:creationId xmlns:a16="http://schemas.microsoft.com/office/drawing/2014/main" id="{CE65FB94-DE5D-46EF-91FB-9B2DBDE234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FABC7F-2E30-463C-AA6B-13C9773B7A37}"/>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1163519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9814-2AFF-4C42-82A9-FAD3B8CA9CAC}"/>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7567C4F-9BC7-4A13-90A9-7E8943A4B873}"/>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33C5B-C68E-467B-853B-180CF4098D68}"/>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E7BFAFE-8219-4D13-8307-3909427614C0}"/>
              </a:ext>
            </a:extLst>
          </p:cNvPr>
          <p:cNvSpPr>
            <a:spLocks noGrp="1"/>
          </p:cNvSpPr>
          <p:nvPr>
            <p:ph type="dt" sz="half" idx="10"/>
          </p:nvPr>
        </p:nvSpPr>
        <p:spPr/>
        <p:txBody>
          <a:bodyPr/>
          <a:lstStyle/>
          <a:p>
            <a:fld id="{6A5F5796-5532-4D33-ACFC-B251FC74E1C1}" type="datetime1">
              <a:rPr lang="en-US" smtClean="0"/>
              <a:t>4/24/2025</a:t>
            </a:fld>
            <a:endParaRPr lang="en-US"/>
          </a:p>
        </p:txBody>
      </p:sp>
      <p:sp>
        <p:nvSpPr>
          <p:cNvPr id="6" name="Footer Placeholder 5">
            <a:extLst>
              <a:ext uri="{FF2B5EF4-FFF2-40B4-BE49-F238E27FC236}">
                <a16:creationId xmlns:a16="http://schemas.microsoft.com/office/drawing/2014/main" id="{146AE889-B810-4AD2-8916-6F13CB56D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A16CF-6585-495C-9CD7-D0BCFE5FBC42}"/>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2295937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9F79-E960-44C2-8FF6-B525B014F4B2}"/>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989C9FB-9851-43C4-BAE4-06D0C86C2303}"/>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05F311E-B4EF-43EA-9E39-3033BAB39279}"/>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97E07E-44F0-4632-822A-F6DF41EEDBDC}"/>
              </a:ext>
            </a:extLst>
          </p:cNvPr>
          <p:cNvSpPr>
            <a:spLocks noGrp="1"/>
          </p:cNvSpPr>
          <p:nvPr>
            <p:ph type="dt" sz="half" idx="10"/>
          </p:nvPr>
        </p:nvSpPr>
        <p:spPr/>
        <p:txBody>
          <a:bodyPr/>
          <a:lstStyle/>
          <a:p>
            <a:fld id="{CCEBF133-C7B6-488A-93E0-A0E1903BCB61}" type="datetime1">
              <a:rPr lang="en-US" smtClean="0"/>
              <a:t>4/24/2025</a:t>
            </a:fld>
            <a:endParaRPr lang="en-US"/>
          </a:p>
        </p:txBody>
      </p:sp>
      <p:sp>
        <p:nvSpPr>
          <p:cNvPr id="6" name="Footer Placeholder 5">
            <a:extLst>
              <a:ext uri="{FF2B5EF4-FFF2-40B4-BE49-F238E27FC236}">
                <a16:creationId xmlns:a16="http://schemas.microsoft.com/office/drawing/2014/main" id="{A0E0F2CA-D46F-4B54-8CC0-3E479329C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CE70A-C5C7-407D-A612-243497EA97C9}"/>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4003608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09C1A-EEE6-44C5-A53E-4B5E79AB2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0E8103-7BE5-44E9-B3D9-AD2629662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F122E-2062-4737-80B9-BA4C737F2A52}"/>
              </a:ext>
            </a:extLst>
          </p:cNvPr>
          <p:cNvSpPr>
            <a:spLocks noGrp="1"/>
          </p:cNvSpPr>
          <p:nvPr>
            <p:ph type="dt" sz="half" idx="10"/>
          </p:nvPr>
        </p:nvSpPr>
        <p:spPr/>
        <p:txBody>
          <a:bodyPr/>
          <a:lstStyle/>
          <a:p>
            <a:fld id="{52693DD2-8C95-4B52-B4A5-1A22E6AAEF13}" type="datetime1">
              <a:rPr lang="en-US" smtClean="0"/>
              <a:t>4/24/2025</a:t>
            </a:fld>
            <a:endParaRPr lang="en-US"/>
          </a:p>
        </p:txBody>
      </p:sp>
      <p:sp>
        <p:nvSpPr>
          <p:cNvPr id="5" name="Footer Placeholder 4">
            <a:extLst>
              <a:ext uri="{FF2B5EF4-FFF2-40B4-BE49-F238E27FC236}">
                <a16:creationId xmlns:a16="http://schemas.microsoft.com/office/drawing/2014/main" id="{603179B3-C729-497A-98F0-44EBC203E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F0498-813E-4C8B-8AB3-1BCB8B9D626B}"/>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3304370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68DBA8-D028-4753-AD85-186ECAC12351}"/>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B0ABA8-A965-489C-B458-354955FF2B27}"/>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38479-237C-4336-B0FF-4FF64EBC200D}"/>
              </a:ext>
            </a:extLst>
          </p:cNvPr>
          <p:cNvSpPr>
            <a:spLocks noGrp="1"/>
          </p:cNvSpPr>
          <p:nvPr>
            <p:ph type="dt" sz="half" idx="10"/>
          </p:nvPr>
        </p:nvSpPr>
        <p:spPr/>
        <p:txBody>
          <a:bodyPr/>
          <a:lstStyle/>
          <a:p>
            <a:fld id="{C0C005D6-5038-4D11-BA09-BDE30612B5A4}" type="datetime1">
              <a:rPr lang="en-US" smtClean="0"/>
              <a:t>4/24/2025</a:t>
            </a:fld>
            <a:endParaRPr lang="en-US"/>
          </a:p>
        </p:txBody>
      </p:sp>
      <p:sp>
        <p:nvSpPr>
          <p:cNvPr id="5" name="Footer Placeholder 4">
            <a:extLst>
              <a:ext uri="{FF2B5EF4-FFF2-40B4-BE49-F238E27FC236}">
                <a16:creationId xmlns:a16="http://schemas.microsoft.com/office/drawing/2014/main" id="{8A572CFA-903E-449A-8F1F-71E9F906B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5BDA2-BD33-45F6-98A9-6DA185C871D2}"/>
              </a:ext>
            </a:extLst>
          </p:cNvPr>
          <p:cNvSpPr>
            <a:spLocks noGrp="1"/>
          </p:cNvSpPr>
          <p:nvPr>
            <p:ph type="sldNum" sz="quarter" idx="12"/>
          </p:nvPr>
        </p:nvSpPr>
        <p:spPr/>
        <p:txBody>
          <a:bodyPr/>
          <a:lstStyle/>
          <a:p>
            <a:fld id="{FB9A93A2-046E-4DE2-8DC8-437C9DCCFAA3}" type="slidenum">
              <a:rPr lang="en-US" smtClean="0"/>
              <a:t>‹#›</a:t>
            </a:fld>
            <a:endParaRPr lang="en-US"/>
          </a:p>
        </p:txBody>
      </p:sp>
    </p:spTree>
    <p:extLst>
      <p:ext uri="{BB962C8B-B14F-4D97-AF65-F5344CB8AC3E}">
        <p14:creationId xmlns:p14="http://schemas.microsoft.com/office/powerpoint/2010/main" val="33186520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6_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8468" y="6350"/>
            <a:ext cx="12158133" cy="6832600"/>
          </a:xfrm>
          <a:prstGeom prst="rect">
            <a:avLst/>
          </a:prstGeom>
          <a:noFill/>
          <a:ln w="12700">
            <a:solidFill>
              <a:schemeClr val="tx1"/>
            </a:solidFill>
            <a:miter lim="800000"/>
            <a:headEnd/>
            <a:tailEnd/>
          </a:ln>
          <a:effectLst/>
        </p:spPr>
        <p:txBody>
          <a:bodyPr wrap="none" anchor="ctr"/>
          <a:lstStyle/>
          <a:p>
            <a:pPr>
              <a:defRPr/>
            </a:pPr>
            <a:endParaRPr lang="en-US" sz="1350"/>
          </a:p>
        </p:txBody>
      </p:sp>
      <p:sp>
        <p:nvSpPr>
          <p:cNvPr id="5" name="Date Placeholder 3"/>
          <p:cNvSpPr txBox="1">
            <a:spLocks noGrp="1"/>
          </p:cNvSpPr>
          <p:nvPr userDrawn="1"/>
        </p:nvSpPr>
        <p:spPr bwMode="auto">
          <a:xfrm>
            <a:off x="1936751" y="6527800"/>
            <a:ext cx="6974416" cy="344488"/>
          </a:xfrm>
          <a:prstGeom prst="rect">
            <a:avLst/>
          </a:prstGeom>
          <a:noFill/>
          <a:ln w="9525">
            <a:noFill/>
            <a:miter lim="800000"/>
            <a:headEnd/>
            <a:tailEnd/>
          </a:ln>
        </p:spPr>
        <p:txBody>
          <a:bodyPr wrap="none" lIns="69056" tIns="34529" rIns="69056" bIns="34529" anchor="ctr"/>
          <a:lstStyle/>
          <a:p>
            <a:pPr algn="ctr">
              <a:defRPr/>
            </a:pPr>
            <a:r>
              <a:rPr lang="en-US" sz="675" dirty="0">
                <a:solidFill>
                  <a:srgbClr val="000000"/>
                </a:solidFill>
                <a:latin typeface="Arial Black" pitchFamily="34" charset="0"/>
              </a:rPr>
              <a:t>Software Testing and QA </a:t>
            </a:r>
            <a:r>
              <a:rPr lang="en-US" sz="675" dirty="0">
                <a:solidFill>
                  <a:srgbClr val="000000"/>
                </a:solidFill>
                <a:latin typeface="Comic Sans MS" pitchFamily="66" charset="0"/>
              </a:rPr>
              <a:t>Theory and Practice</a:t>
            </a:r>
            <a:r>
              <a:rPr lang="en-US" sz="675" dirty="0">
                <a:solidFill>
                  <a:srgbClr val="000000"/>
                </a:solidFill>
              </a:rPr>
              <a:t> </a:t>
            </a:r>
            <a:endParaRPr lang="en-US" sz="675" dirty="0">
              <a:solidFill>
                <a:srgbClr val="000000"/>
              </a:solidFill>
              <a:latin typeface="Arial" pitchFamily="34" charset="0"/>
            </a:endParaRPr>
          </a:p>
        </p:txBody>
      </p:sp>
      <p:sp>
        <p:nvSpPr>
          <p:cNvPr id="6" name="Footer Placeholder 4"/>
          <p:cNvSpPr txBox="1">
            <a:spLocks noGrp="1"/>
          </p:cNvSpPr>
          <p:nvPr userDrawn="1"/>
        </p:nvSpPr>
        <p:spPr bwMode="auto">
          <a:xfrm>
            <a:off x="9865784" y="6586538"/>
            <a:ext cx="1769533" cy="227012"/>
          </a:xfrm>
          <a:prstGeom prst="rect">
            <a:avLst/>
          </a:prstGeom>
          <a:noFill/>
          <a:ln w="9525">
            <a:noFill/>
            <a:miter lim="800000"/>
            <a:headEnd/>
            <a:tailEnd/>
          </a:ln>
        </p:spPr>
        <p:txBody>
          <a:bodyPr wrap="none" lIns="69056" tIns="34529" rIns="69056" bIns="34529" anchor="ctr"/>
          <a:lstStyle/>
          <a:p>
            <a:pPr algn="ctr">
              <a:defRPr/>
            </a:pPr>
            <a:r>
              <a:rPr lang="en-US" sz="675">
                <a:solidFill>
                  <a:srgbClr val="000000"/>
                </a:solidFill>
              </a:rPr>
              <a:t>© Naik &amp; Tripathy</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9"/>
          <p:cNvSpPr>
            <a:spLocks noGrp="1" noChangeArrowheads="1"/>
          </p:cNvSpPr>
          <p:nvPr>
            <p:ph type="sldNum" sz="quarter" idx="10"/>
          </p:nvPr>
        </p:nvSpPr>
        <p:spPr/>
        <p:txBody>
          <a:bodyPr/>
          <a:lstStyle>
            <a:lvl1pPr>
              <a:defRPr/>
            </a:lvl1pPr>
          </a:lstStyle>
          <a:p>
            <a:pPr>
              <a:defRPr/>
            </a:pPr>
            <a:fld id="{78879616-8B1C-41ED-8388-228B68DCD00D}" type="slidenum">
              <a:rPr lang="en-US"/>
              <a:pPr>
                <a:defRPr/>
              </a:pPr>
              <a:t>‹#›</a:t>
            </a:fld>
            <a:endParaRPr lang="en-US"/>
          </a:p>
        </p:txBody>
      </p:sp>
    </p:spTree>
    <p:extLst>
      <p:ext uri="{BB962C8B-B14F-4D97-AF65-F5344CB8AC3E}">
        <p14:creationId xmlns:p14="http://schemas.microsoft.com/office/powerpoint/2010/main" val="2050724612"/>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7_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8468" y="6350"/>
            <a:ext cx="12158133" cy="6832600"/>
          </a:xfrm>
          <a:prstGeom prst="rect">
            <a:avLst/>
          </a:prstGeom>
          <a:noFill/>
          <a:ln w="12700">
            <a:solidFill>
              <a:schemeClr val="tx1"/>
            </a:solidFill>
            <a:miter lim="800000"/>
            <a:headEnd/>
            <a:tailEnd/>
          </a:ln>
          <a:effectLst/>
        </p:spPr>
        <p:txBody>
          <a:bodyPr wrap="none" anchor="ctr"/>
          <a:lstStyle/>
          <a:p>
            <a:pPr>
              <a:defRPr/>
            </a:pPr>
            <a:endParaRPr lang="en-US" sz="1350"/>
          </a:p>
        </p:txBody>
      </p:sp>
      <p:sp>
        <p:nvSpPr>
          <p:cNvPr id="5" name="Date Placeholder 3"/>
          <p:cNvSpPr txBox="1">
            <a:spLocks noGrp="1"/>
          </p:cNvSpPr>
          <p:nvPr userDrawn="1"/>
        </p:nvSpPr>
        <p:spPr bwMode="auto">
          <a:xfrm>
            <a:off x="1936751" y="6527800"/>
            <a:ext cx="6974416" cy="344488"/>
          </a:xfrm>
          <a:prstGeom prst="rect">
            <a:avLst/>
          </a:prstGeom>
          <a:noFill/>
          <a:ln w="9525">
            <a:noFill/>
            <a:miter lim="800000"/>
            <a:headEnd/>
            <a:tailEnd/>
          </a:ln>
        </p:spPr>
        <p:txBody>
          <a:bodyPr wrap="none" lIns="69056" tIns="34529" rIns="69056" bIns="34529" anchor="ctr"/>
          <a:lstStyle/>
          <a:p>
            <a:pPr algn="ctr">
              <a:defRPr/>
            </a:pPr>
            <a:r>
              <a:rPr lang="en-US" sz="675" dirty="0">
                <a:solidFill>
                  <a:srgbClr val="000000"/>
                </a:solidFill>
                <a:latin typeface="Arial Black" pitchFamily="34" charset="0"/>
              </a:rPr>
              <a:t>Software Testing and QA </a:t>
            </a:r>
            <a:r>
              <a:rPr lang="en-US" sz="675" dirty="0">
                <a:solidFill>
                  <a:srgbClr val="000000"/>
                </a:solidFill>
                <a:latin typeface="Comic Sans MS" pitchFamily="66" charset="0"/>
              </a:rPr>
              <a:t>Theory and Practice</a:t>
            </a:r>
            <a:endParaRPr lang="en-US" sz="675" dirty="0">
              <a:solidFill>
                <a:srgbClr val="000000"/>
              </a:solidFill>
              <a:latin typeface="Arial" pitchFamily="34" charset="0"/>
            </a:endParaRPr>
          </a:p>
        </p:txBody>
      </p:sp>
      <p:sp>
        <p:nvSpPr>
          <p:cNvPr id="6" name="Footer Placeholder 4"/>
          <p:cNvSpPr txBox="1">
            <a:spLocks noGrp="1"/>
          </p:cNvSpPr>
          <p:nvPr userDrawn="1"/>
        </p:nvSpPr>
        <p:spPr bwMode="auto">
          <a:xfrm>
            <a:off x="9865784" y="6586538"/>
            <a:ext cx="1769533" cy="227012"/>
          </a:xfrm>
          <a:prstGeom prst="rect">
            <a:avLst/>
          </a:prstGeom>
          <a:noFill/>
          <a:ln w="9525">
            <a:noFill/>
            <a:miter lim="800000"/>
            <a:headEnd/>
            <a:tailEnd/>
          </a:ln>
        </p:spPr>
        <p:txBody>
          <a:bodyPr wrap="none" lIns="69056" tIns="34529" rIns="69056" bIns="34529" anchor="ctr"/>
          <a:lstStyle/>
          <a:p>
            <a:pPr algn="ctr">
              <a:defRPr/>
            </a:pPr>
            <a:r>
              <a:rPr lang="en-US" sz="675">
                <a:solidFill>
                  <a:srgbClr val="000000"/>
                </a:solidFill>
              </a:rPr>
              <a:t>© Naik &amp; Tripathy</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9"/>
          <p:cNvSpPr>
            <a:spLocks noGrp="1" noChangeArrowheads="1"/>
          </p:cNvSpPr>
          <p:nvPr>
            <p:ph type="sldNum" sz="quarter" idx="10"/>
          </p:nvPr>
        </p:nvSpPr>
        <p:spPr/>
        <p:txBody>
          <a:bodyPr/>
          <a:lstStyle>
            <a:lvl1pPr>
              <a:defRPr/>
            </a:lvl1pPr>
          </a:lstStyle>
          <a:p>
            <a:pPr>
              <a:defRPr/>
            </a:pPr>
            <a:fld id="{639E2EFA-D603-47EA-8839-174AA0B00B36}" type="slidenum">
              <a:rPr lang="en-US"/>
              <a:pPr>
                <a:defRPr/>
              </a:pPr>
              <a:t>‹#›</a:t>
            </a:fld>
            <a:endParaRPr lang="en-US"/>
          </a:p>
        </p:txBody>
      </p:sp>
    </p:spTree>
    <p:extLst>
      <p:ext uri="{BB962C8B-B14F-4D97-AF65-F5344CB8AC3E}">
        <p14:creationId xmlns:p14="http://schemas.microsoft.com/office/powerpoint/2010/main" val="198461455"/>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9_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8468" y="6350"/>
            <a:ext cx="12158133" cy="6832600"/>
          </a:xfrm>
          <a:prstGeom prst="rect">
            <a:avLst/>
          </a:prstGeom>
          <a:noFill/>
          <a:ln w="12700">
            <a:solidFill>
              <a:schemeClr val="tx1"/>
            </a:solidFill>
            <a:miter lim="800000"/>
            <a:headEnd/>
            <a:tailEnd/>
          </a:ln>
          <a:effectLst/>
        </p:spPr>
        <p:txBody>
          <a:bodyPr wrap="none" anchor="ctr"/>
          <a:lstStyle/>
          <a:p>
            <a:pPr>
              <a:defRPr/>
            </a:pPr>
            <a:endParaRPr lang="en-US" sz="1350"/>
          </a:p>
        </p:txBody>
      </p:sp>
      <p:sp>
        <p:nvSpPr>
          <p:cNvPr id="5" name="Date Placeholder 3"/>
          <p:cNvSpPr txBox="1">
            <a:spLocks noGrp="1"/>
          </p:cNvSpPr>
          <p:nvPr userDrawn="1"/>
        </p:nvSpPr>
        <p:spPr bwMode="auto">
          <a:xfrm>
            <a:off x="1936751" y="6527800"/>
            <a:ext cx="6974416" cy="344488"/>
          </a:xfrm>
          <a:prstGeom prst="rect">
            <a:avLst/>
          </a:prstGeom>
          <a:noFill/>
          <a:ln w="9525">
            <a:noFill/>
            <a:miter lim="800000"/>
            <a:headEnd/>
            <a:tailEnd/>
          </a:ln>
        </p:spPr>
        <p:txBody>
          <a:bodyPr wrap="none" lIns="69056" tIns="34529" rIns="69056" bIns="34529" anchor="ctr"/>
          <a:lstStyle/>
          <a:p>
            <a:pPr algn="ctr">
              <a:defRPr/>
            </a:pPr>
            <a:r>
              <a:rPr lang="en-US" sz="675" dirty="0">
                <a:solidFill>
                  <a:srgbClr val="000000"/>
                </a:solidFill>
                <a:latin typeface="Arial Black" pitchFamily="34" charset="0"/>
              </a:rPr>
              <a:t>Software Testing and QA </a:t>
            </a:r>
            <a:r>
              <a:rPr lang="en-US" sz="675" dirty="0">
                <a:solidFill>
                  <a:srgbClr val="000000"/>
                </a:solidFill>
                <a:latin typeface="Comic Sans MS" pitchFamily="66" charset="0"/>
              </a:rPr>
              <a:t>Theory and Practice</a:t>
            </a:r>
            <a:endParaRPr lang="en-US" sz="675" dirty="0">
              <a:solidFill>
                <a:srgbClr val="000000"/>
              </a:solidFill>
              <a:latin typeface="Arial" pitchFamily="34" charset="0"/>
            </a:endParaRPr>
          </a:p>
        </p:txBody>
      </p:sp>
      <p:sp>
        <p:nvSpPr>
          <p:cNvPr id="6" name="Footer Placeholder 4"/>
          <p:cNvSpPr txBox="1">
            <a:spLocks noGrp="1"/>
          </p:cNvSpPr>
          <p:nvPr userDrawn="1"/>
        </p:nvSpPr>
        <p:spPr bwMode="auto">
          <a:xfrm>
            <a:off x="9865784" y="6586538"/>
            <a:ext cx="1769533" cy="227012"/>
          </a:xfrm>
          <a:prstGeom prst="rect">
            <a:avLst/>
          </a:prstGeom>
          <a:noFill/>
          <a:ln w="9525">
            <a:noFill/>
            <a:miter lim="800000"/>
            <a:headEnd/>
            <a:tailEnd/>
          </a:ln>
        </p:spPr>
        <p:txBody>
          <a:bodyPr wrap="none" lIns="69056" tIns="34529" rIns="69056" bIns="34529" anchor="ctr"/>
          <a:lstStyle/>
          <a:p>
            <a:pPr algn="ctr">
              <a:defRPr/>
            </a:pPr>
            <a:r>
              <a:rPr lang="en-US" sz="675">
                <a:solidFill>
                  <a:srgbClr val="000000"/>
                </a:solidFill>
              </a:rPr>
              <a:t>© Naik &amp; Tripathy</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9"/>
          <p:cNvSpPr>
            <a:spLocks noGrp="1" noChangeArrowheads="1"/>
          </p:cNvSpPr>
          <p:nvPr>
            <p:ph type="sldNum" sz="quarter" idx="10"/>
          </p:nvPr>
        </p:nvSpPr>
        <p:spPr/>
        <p:txBody>
          <a:bodyPr/>
          <a:lstStyle>
            <a:lvl1pPr>
              <a:defRPr/>
            </a:lvl1pPr>
          </a:lstStyle>
          <a:p>
            <a:pPr>
              <a:defRPr/>
            </a:pPr>
            <a:fld id="{60581FCB-A0DC-4CBE-8A15-0FE0B9EA6D87}" type="slidenum">
              <a:rPr lang="en-US"/>
              <a:pPr>
                <a:defRPr/>
              </a:pPr>
              <a:t>‹#›</a:t>
            </a:fld>
            <a:endParaRPr lang="en-US"/>
          </a:p>
        </p:txBody>
      </p:sp>
    </p:spTree>
    <p:extLst>
      <p:ext uri="{BB962C8B-B14F-4D97-AF65-F5344CB8AC3E}">
        <p14:creationId xmlns:p14="http://schemas.microsoft.com/office/powerpoint/2010/main" val="2821749797"/>
      </p:ext>
    </p:extLst>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1_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8468" y="6350"/>
            <a:ext cx="12158133" cy="6832600"/>
          </a:xfrm>
          <a:prstGeom prst="rect">
            <a:avLst/>
          </a:prstGeom>
          <a:noFill/>
          <a:ln w="12700">
            <a:solidFill>
              <a:schemeClr val="tx1"/>
            </a:solidFill>
            <a:miter lim="800000"/>
            <a:headEnd/>
            <a:tailEnd/>
          </a:ln>
          <a:effectLst/>
        </p:spPr>
        <p:txBody>
          <a:bodyPr wrap="none" anchor="ctr"/>
          <a:lstStyle/>
          <a:p>
            <a:pPr>
              <a:defRPr/>
            </a:pPr>
            <a:endParaRPr lang="en-US" sz="1350"/>
          </a:p>
        </p:txBody>
      </p:sp>
      <p:sp>
        <p:nvSpPr>
          <p:cNvPr id="5" name="Date Placeholder 3"/>
          <p:cNvSpPr txBox="1">
            <a:spLocks noGrp="1"/>
          </p:cNvSpPr>
          <p:nvPr userDrawn="1"/>
        </p:nvSpPr>
        <p:spPr bwMode="auto">
          <a:xfrm>
            <a:off x="1936751" y="6527800"/>
            <a:ext cx="6974416" cy="344488"/>
          </a:xfrm>
          <a:prstGeom prst="rect">
            <a:avLst/>
          </a:prstGeom>
          <a:noFill/>
          <a:ln w="9525">
            <a:noFill/>
            <a:miter lim="800000"/>
            <a:headEnd/>
            <a:tailEnd/>
          </a:ln>
        </p:spPr>
        <p:txBody>
          <a:bodyPr wrap="none" lIns="69056" tIns="34529" rIns="69056" bIns="34529" anchor="ctr"/>
          <a:lstStyle/>
          <a:p>
            <a:pPr algn="ctr">
              <a:defRPr/>
            </a:pPr>
            <a:r>
              <a:rPr lang="en-US" sz="675" dirty="0">
                <a:solidFill>
                  <a:srgbClr val="000000"/>
                </a:solidFill>
                <a:latin typeface="Arial Black" pitchFamily="34" charset="0"/>
              </a:rPr>
              <a:t>Software Testing and QA </a:t>
            </a:r>
            <a:r>
              <a:rPr lang="en-US" sz="675" dirty="0">
                <a:solidFill>
                  <a:srgbClr val="000000"/>
                </a:solidFill>
                <a:latin typeface="Comic Sans MS" pitchFamily="66" charset="0"/>
              </a:rPr>
              <a:t>Theory and Practice</a:t>
            </a:r>
            <a:endParaRPr lang="en-US" sz="675" dirty="0">
              <a:solidFill>
                <a:srgbClr val="000000"/>
              </a:solidFill>
              <a:latin typeface="Arial" pitchFamily="34" charset="0"/>
            </a:endParaRPr>
          </a:p>
        </p:txBody>
      </p:sp>
      <p:sp>
        <p:nvSpPr>
          <p:cNvPr id="6" name="Footer Placeholder 4"/>
          <p:cNvSpPr txBox="1">
            <a:spLocks noGrp="1"/>
          </p:cNvSpPr>
          <p:nvPr userDrawn="1"/>
        </p:nvSpPr>
        <p:spPr bwMode="auto">
          <a:xfrm>
            <a:off x="9865784" y="6586538"/>
            <a:ext cx="1769533" cy="227012"/>
          </a:xfrm>
          <a:prstGeom prst="rect">
            <a:avLst/>
          </a:prstGeom>
          <a:noFill/>
          <a:ln w="9525">
            <a:noFill/>
            <a:miter lim="800000"/>
            <a:headEnd/>
            <a:tailEnd/>
          </a:ln>
        </p:spPr>
        <p:txBody>
          <a:bodyPr wrap="none" lIns="69056" tIns="34529" rIns="69056" bIns="34529" anchor="ctr"/>
          <a:lstStyle/>
          <a:p>
            <a:pPr algn="ctr">
              <a:defRPr/>
            </a:pPr>
            <a:r>
              <a:rPr lang="en-US" sz="675">
                <a:solidFill>
                  <a:srgbClr val="000000"/>
                </a:solidFill>
              </a:rPr>
              <a:t>© Naik &amp; Tripathy</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9"/>
          <p:cNvSpPr>
            <a:spLocks noGrp="1" noChangeArrowheads="1"/>
          </p:cNvSpPr>
          <p:nvPr>
            <p:ph type="sldNum" sz="quarter" idx="10"/>
          </p:nvPr>
        </p:nvSpPr>
        <p:spPr/>
        <p:txBody>
          <a:bodyPr/>
          <a:lstStyle>
            <a:lvl1pPr>
              <a:defRPr/>
            </a:lvl1pPr>
          </a:lstStyle>
          <a:p>
            <a:pPr>
              <a:defRPr/>
            </a:pPr>
            <a:fld id="{453F68CC-D6EC-43F1-A061-B0D8748F73DC}" type="slidenum">
              <a:rPr lang="en-US"/>
              <a:pPr>
                <a:defRPr/>
              </a:pPr>
              <a:t>‹#›</a:t>
            </a:fld>
            <a:endParaRPr lang="en-US"/>
          </a:p>
        </p:txBody>
      </p:sp>
    </p:spTree>
    <p:extLst>
      <p:ext uri="{BB962C8B-B14F-4D97-AF65-F5344CB8AC3E}">
        <p14:creationId xmlns:p14="http://schemas.microsoft.com/office/powerpoint/2010/main" val="17334902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7A2E-C0A8-CA5B-55F1-DEE6E5C4D9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0AFB23-BA26-7DBC-43AE-2BC37019C8D4}"/>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4" name="Footer Placeholder 3">
            <a:extLst>
              <a:ext uri="{FF2B5EF4-FFF2-40B4-BE49-F238E27FC236}">
                <a16:creationId xmlns:a16="http://schemas.microsoft.com/office/drawing/2014/main" id="{9EE58064-9187-A0A5-2271-082F4141CD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BED178-D11D-DF4C-B365-110C6664EC1A}"/>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83463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EE6373-6AD9-A4A8-DC5F-C5F4D0CF2E11}"/>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3" name="Footer Placeholder 2">
            <a:extLst>
              <a:ext uri="{FF2B5EF4-FFF2-40B4-BE49-F238E27FC236}">
                <a16:creationId xmlns:a16="http://schemas.microsoft.com/office/drawing/2014/main" id="{0847D9AF-47E4-8AB6-9669-00D060CBD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DB1736-54FC-B95A-A5D7-9260BF9FAA75}"/>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85422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7DFF-344B-59A0-F3FF-790046012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894DF1-F218-8F8E-ED61-A55988193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023F3-DAE8-EAA6-A8B1-C29891FAC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BDAFBF-D839-7EE9-C2E9-015E42B8B74D}"/>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6" name="Footer Placeholder 5">
            <a:extLst>
              <a:ext uri="{FF2B5EF4-FFF2-40B4-BE49-F238E27FC236}">
                <a16:creationId xmlns:a16="http://schemas.microsoft.com/office/drawing/2014/main" id="{F740BE44-09EE-2F72-FDA4-6DF548F6C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0E13A0-EC46-9895-A26D-76041068D5E1}"/>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2376949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AAE-B1D0-180F-3995-23896483A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70D6F8-FE2E-3DDC-51C4-46CBA91FB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C7B677-590B-E796-438F-E603DCA15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BB455-229A-B70F-62F5-632A09297752}"/>
              </a:ext>
            </a:extLst>
          </p:cNvPr>
          <p:cNvSpPr>
            <a:spLocks noGrp="1"/>
          </p:cNvSpPr>
          <p:nvPr>
            <p:ph type="dt" sz="half" idx="10"/>
          </p:nvPr>
        </p:nvSpPr>
        <p:spPr/>
        <p:txBody>
          <a:bodyPr/>
          <a:lstStyle/>
          <a:p>
            <a:fld id="{ECE5484D-878E-45E3-81B9-C5955936CA56}" type="datetimeFigureOut">
              <a:rPr lang="en-US" smtClean="0"/>
              <a:t>4/24/2025</a:t>
            </a:fld>
            <a:endParaRPr lang="en-US"/>
          </a:p>
        </p:txBody>
      </p:sp>
      <p:sp>
        <p:nvSpPr>
          <p:cNvPr id="6" name="Footer Placeholder 5">
            <a:extLst>
              <a:ext uri="{FF2B5EF4-FFF2-40B4-BE49-F238E27FC236}">
                <a16:creationId xmlns:a16="http://schemas.microsoft.com/office/drawing/2014/main" id="{8F077A55-985F-E8F1-A3CA-0F4E5154E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65ABB8-9C6C-8DAE-C54F-9327E7A1BBB1}"/>
              </a:ext>
            </a:extLst>
          </p:cNvPr>
          <p:cNvSpPr>
            <a:spLocks noGrp="1"/>
          </p:cNvSpPr>
          <p:nvPr>
            <p:ph type="sldNum" sz="quarter" idx="12"/>
          </p:nvPr>
        </p:nvSpPr>
        <p:spPr/>
        <p:txBody>
          <a:bodyPr/>
          <a:lstStyle/>
          <a:p>
            <a:fld id="{00E8AB40-E278-4AB9-958A-05A84EEF85D7}" type="slidenum">
              <a:rPr lang="en-US" smtClean="0"/>
              <a:t>‹#›</a:t>
            </a:fld>
            <a:endParaRPr lang="en-US"/>
          </a:p>
        </p:txBody>
      </p:sp>
    </p:spTree>
    <p:extLst>
      <p:ext uri="{BB962C8B-B14F-4D97-AF65-F5344CB8AC3E}">
        <p14:creationId xmlns:p14="http://schemas.microsoft.com/office/powerpoint/2010/main" val="3622853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theme" Target="../theme/theme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F3DF3D-3D43-5454-3982-28A8AC3C4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F2FFC-8267-B91A-39BE-0335BB17A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918891-DE22-8906-9A88-0CBE3AAA4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5484D-878E-45E3-81B9-C5955936CA56}" type="datetimeFigureOut">
              <a:rPr lang="en-US" smtClean="0"/>
              <a:t>4/24/2025</a:t>
            </a:fld>
            <a:endParaRPr lang="en-US"/>
          </a:p>
        </p:txBody>
      </p:sp>
      <p:sp>
        <p:nvSpPr>
          <p:cNvPr id="5" name="Footer Placeholder 4">
            <a:extLst>
              <a:ext uri="{FF2B5EF4-FFF2-40B4-BE49-F238E27FC236}">
                <a16:creationId xmlns:a16="http://schemas.microsoft.com/office/drawing/2014/main" id="{FCD9C970-B0A4-1587-1E12-5CB63D850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74B069-BC09-DB09-4711-0F39FEEAB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8AB40-E278-4AB9-958A-05A84EEF85D7}" type="slidenum">
              <a:rPr lang="en-US" smtClean="0"/>
              <a:t>‹#›</a:t>
            </a:fld>
            <a:endParaRPr lang="en-US"/>
          </a:p>
        </p:txBody>
      </p:sp>
    </p:spTree>
    <p:extLst>
      <p:ext uri="{BB962C8B-B14F-4D97-AF65-F5344CB8AC3E}">
        <p14:creationId xmlns:p14="http://schemas.microsoft.com/office/powerpoint/2010/main" val="1639658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Line 2"/>
          <p:cNvSpPr>
            <a:spLocks noChangeShapeType="1"/>
          </p:cNvSpPr>
          <p:nvPr/>
        </p:nvSpPr>
        <p:spPr bwMode="auto">
          <a:xfrm>
            <a:off x="10617200" y="152400"/>
            <a:ext cx="0" cy="1524000"/>
          </a:xfrm>
          <a:prstGeom prst="line">
            <a:avLst/>
          </a:prstGeom>
          <a:noFill/>
          <a:ln w="9525">
            <a:solidFill>
              <a:schemeClr val="tx1"/>
            </a:solidFill>
            <a:round/>
            <a:headEnd/>
            <a:tailEnd/>
          </a:ln>
          <a:effectLst/>
        </p:spPr>
        <p:txBody>
          <a:bodyPr/>
          <a:lstStyle/>
          <a:p>
            <a:pPr>
              <a:defRPr/>
            </a:pPr>
            <a:endParaRPr lang="en-US" sz="1800"/>
          </a:p>
        </p:txBody>
      </p:sp>
      <p:sp>
        <p:nvSpPr>
          <p:cNvPr id="7171" name="Rectangle 3"/>
          <p:cNvSpPr>
            <a:spLocks noGrp="1" noChangeArrowheads="1"/>
          </p:cNvSpPr>
          <p:nvPr>
            <p:ph type="title"/>
          </p:nvPr>
        </p:nvSpPr>
        <p:spPr bwMode="auto">
          <a:xfrm>
            <a:off x="609600" y="122238"/>
            <a:ext cx="100584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2" name="Rectangle 4"/>
          <p:cNvSpPr>
            <a:spLocks noGrp="1" noChangeArrowheads="1"/>
          </p:cNvSpPr>
          <p:nvPr>
            <p:ph type="body" idx="1"/>
          </p:nvPr>
        </p:nvSpPr>
        <p:spPr bwMode="auto">
          <a:xfrm>
            <a:off x="609600" y="1719263"/>
            <a:ext cx="109728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9638" name="Rectangle 6"/>
          <p:cNvSpPr>
            <a:spLocks noGrp="1" noChangeArrowheads="1"/>
          </p:cNvSpPr>
          <p:nvPr>
            <p:ph type="ftr" sz="quarter" idx="3"/>
          </p:nvPr>
        </p:nvSpPr>
        <p:spPr bwMode="auto">
          <a:xfrm>
            <a:off x="3657600" y="6477000"/>
            <a:ext cx="4876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dirty="0"/>
              <a:t>17-655/17-755 Architectures for Software Systems</a:t>
            </a:r>
            <a:endParaRPr lang="en-US" altLang="en-US" dirty="0"/>
          </a:p>
        </p:txBody>
      </p:sp>
      <p:sp>
        <p:nvSpPr>
          <p:cNvPr id="69639" name="Rectangle 7"/>
          <p:cNvSpPr>
            <a:spLocks noGrp="1" noChangeArrowheads="1"/>
          </p:cNvSpPr>
          <p:nvPr>
            <p:ph type="sldNum" sz="quarter" idx="4"/>
          </p:nvPr>
        </p:nvSpPr>
        <p:spPr bwMode="auto">
          <a:xfrm>
            <a:off x="8737600" y="6477000"/>
            <a:ext cx="2844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2FE1F5EA-0B7D-4FB7-88AC-FC018ED09128}" type="slidenum">
              <a:rPr lang="en-US" altLang="en-US"/>
              <a:pPr>
                <a:defRPr/>
              </a:pPr>
              <a:t>‹#›</a:t>
            </a:fld>
            <a:endParaRPr lang="en-US" altLang="en-US"/>
          </a:p>
        </p:txBody>
      </p:sp>
      <p:grpSp>
        <p:nvGrpSpPr>
          <p:cNvPr id="7175" name="Group 8"/>
          <p:cNvGrpSpPr>
            <a:grpSpLocks/>
          </p:cNvGrpSpPr>
          <p:nvPr/>
        </p:nvGrpSpPr>
        <p:grpSpPr bwMode="auto">
          <a:xfrm>
            <a:off x="10871201" y="152400"/>
            <a:ext cx="1056217" cy="1295400"/>
            <a:chOff x="5136" y="960"/>
            <a:chExt cx="528" cy="864"/>
          </a:xfrm>
        </p:grpSpPr>
        <p:sp>
          <p:nvSpPr>
            <p:cNvPr id="69641"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2"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3" name="Oval 11"/>
            <p:cNvSpPr>
              <a:spLocks noChangeArrowheads="1"/>
            </p:cNvSpPr>
            <p:nvPr/>
          </p:nvSpPr>
          <p:spPr bwMode="auto">
            <a:xfrm>
              <a:off x="5360" y="960"/>
              <a:ext cx="76" cy="80"/>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4" name="Oval 12"/>
            <p:cNvSpPr>
              <a:spLocks noChangeArrowheads="1"/>
            </p:cNvSpPr>
            <p:nvPr/>
          </p:nvSpPr>
          <p:spPr bwMode="auto">
            <a:xfrm>
              <a:off x="5136" y="1072"/>
              <a:ext cx="80" cy="7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5" name="Oval 13"/>
            <p:cNvSpPr>
              <a:spLocks noChangeArrowheads="1"/>
            </p:cNvSpPr>
            <p:nvPr/>
          </p:nvSpPr>
          <p:spPr bwMode="auto">
            <a:xfrm>
              <a:off x="5248" y="1072"/>
              <a:ext cx="79" cy="7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6" name="Oval 14"/>
            <p:cNvSpPr>
              <a:spLocks noChangeArrowheads="1"/>
            </p:cNvSpPr>
            <p:nvPr/>
          </p:nvSpPr>
          <p:spPr bwMode="auto">
            <a:xfrm>
              <a:off x="5360" y="1072"/>
              <a:ext cx="76" cy="77"/>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7" name="Oval 15"/>
            <p:cNvSpPr>
              <a:spLocks noChangeArrowheads="1"/>
            </p:cNvSpPr>
            <p:nvPr/>
          </p:nvSpPr>
          <p:spPr bwMode="auto">
            <a:xfrm>
              <a:off x="5472" y="1072"/>
              <a:ext cx="73" cy="77"/>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48" name="Oval 16"/>
            <p:cNvSpPr>
              <a:spLocks noChangeArrowheads="1"/>
            </p:cNvSpPr>
            <p:nvPr/>
          </p:nvSpPr>
          <p:spPr bwMode="auto">
            <a:xfrm>
              <a:off x="5136" y="1184"/>
              <a:ext cx="80" cy="73"/>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49" name="Oval 17"/>
            <p:cNvSpPr>
              <a:spLocks noChangeArrowheads="1"/>
            </p:cNvSpPr>
            <p:nvPr/>
          </p:nvSpPr>
          <p:spPr bwMode="auto">
            <a:xfrm>
              <a:off x="5248" y="1184"/>
              <a:ext cx="79" cy="73"/>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50" name="Oval 18"/>
            <p:cNvSpPr>
              <a:spLocks noChangeArrowheads="1"/>
            </p:cNvSpPr>
            <p:nvPr/>
          </p:nvSpPr>
          <p:spPr bwMode="auto">
            <a:xfrm>
              <a:off x="5360" y="1184"/>
              <a:ext cx="76" cy="73"/>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1" name="Oval 19"/>
            <p:cNvSpPr>
              <a:spLocks noChangeArrowheads="1"/>
            </p:cNvSpPr>
            <p:nvPr/>
          </p:nvSpPr>
          <p:spPr bwMode="auto">
            <a:xfrm>
              <a:off x="5472" y="1184"/>
              <a:ext cx="73" cy="73"/>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2" name="Oval 20"/>
            <p:cNvSpPr>
              <a:spLocks noChangeArrowheads="1"/>
            </p:cNvSpPr>
            <p:nvPr/>
          </p:nvSpPr>
          <p:spPr bwMode="auto">
            <a:xfrm>
              <a:off x="5584" y="1184"/>
              <a:ext cx="80" cy="73"/>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53"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en-US" sz="1800"/>
            </a:p>
          </p:txBody>
        </p:sp>
        <p:sp>
          <p:nvSpPr>
            <p:cNvPr id="69654"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5" name="Oval 23"/>
            <p:cNvSpPr>
              <a:spLocks noChangeArrowheads="1"/>
            </p:cNvSpPr>
            <p:nvPr/>
          </p:nvSpPr>
          <p:spPr bwMode="auto">
            <a:xfrm>
              <a:off x="5360" y="1296"/>
              <a:ext cx="76" cy="80"/>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6" name="Oval 24"/>
            <p:cNvSpPr>
              <a:spLocks noChangeArrowheads="1"/>
            </p:cNvSpPr>
            <p:nvPr/>
          </p:nvSpPr>
          <p:spPr bwMode="auto">
            <a:xfrm>
              <a:off x="5472" y="1296"/>
              <a:ext cx="73" cy="80"/>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57"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8"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59" name="Oval 27"/>
            <p:cNvSpPr>
              <a:spLocks noChangeArrowheads="1"/>
            </p:cNvSpPr>
            <p:nvPr/>
          </p:nvSpPr>
          <p:spPr bwMode="auto">
            <a:xfrm>
              <a:off x="5360" y="1408"/>
              <a:ext cx="76" cy="80"/>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0" name="Oval 28"/>
            <p:cNvSpPr>
              <a:spLocks noChangeArrowheads="1"/>
            </p:cNvSpPr>
            <p:nvPr/>
          </p:nvSpPr>
          <p:spPr bwMode="auto">
            <a:xfrm>
              <a:off x="5472" y="1408"/>
              <a:ext cx="73" cy="80"/>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1"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69662"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en-US" sz="1800"/>
            </a:p>
          </p:txBody>
        </p:sp>
        <p:sp>
          <p:nvSpPr>
            <p:cNvPr id="69663"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4" name="Oval 32"/>
            <p:cNvSpPr>
              <a:spLocks noChangeArrowheads="1"/>
            </p:cNvSpPr>
            <p:nvPr/>
          </p:nvSpPr>
          <p:spPr bwMode="auto">
            <a:xfrm>
              <a:off x="5360" y="1520"/>
              <a:ext cx="76" cy="79"/>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5" name="Oval 33"/>
            <p:cNvSpPr>
              <a:spLocks noChangeArrowheads="1"/>
            </p:cNvSpPr>
            <p:nvPr/>
          </p:nvSpPr>
          <p:spPr bwMode="auto">
            <a:xfrm>
              <a:off x="5472" y="1520"/>
              <a:ext cx="73" cy="79"/>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69666" name="Oval 34"/>
            <p:cNvSpPr>
              <a:spLocks noChangeArrowheads="1"/>
            </p:cNvSpPr>
            <p:nvPr/>
          </p:nvSpPr>
          <p:spPr bwMode="auto">
            <a:xfrm>
              <a:off x="5136" y="1632"/>
              <a:ext cx="80" cy="75"/>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7" name="Oval 35"/>
            <p:cNvSpPr>
              <a:spLocks noChangeArrowheads="1"/>
            </p:cNvSpPr>
            <p:nvPr/>
          </p:nvSpPr>
          <p:spPr bwMode="auto">
            <a:xfrm>
              <a:off x="5248" y="1632"/>
              <a:ext cx="79" cy="75"/>
            </a:xfrm>
            <a:prstGeom prst="ellipse">
              <a:avLst/>
            </a:prstGeom>
            <a:solidFill>
              <a:schemeClr val="accent1"/>
            </a:solidFill>
            <a:ln w="9525">
              <a:noFill/>
              <a:round/>
              <a:headEnd/>
              <a:tailEnd/>
            </a:ln>
            <a:effectLst/>
          </p:spPr>
          <p:txBody>
            <a:bodyPr wrap="none" anchor="ctr"/>
            <a:lstStyle/>
            <a:p>
              <a:pPr>
                <a:defRPr/>
              </a:pPr>
              <a:endParaRPr lang="en-US" sz="1800"/>
            </a:p>
          </p:txBody>
        </p:sp>
        <p:sp>
          <p:nvSpPr>
            <p:cNvPr id="69668" name="Oval 36"/>
            <p:cNvSpPr>
              <a:spLocks noChangeArrowheads="1"/>
            </p:cNvSpPr>
            <p:nvPr/>
          </p:nvSpPr>
          <p:spPr bwMode="auto">
            <a:xfrm>
              <a:off x="5360" y="1632"/>
              <a:ext cx="76" cy="75"/>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69669" name="Oval 37"/>
            <p:cNvSpPr>
              <a:spLocks noChangeArrowheads="1"/>
            </p:cNvSpPr>
            <p:nvPr/>
          </p:nvSpPr>
          <p:spPr bwMode="auto">
            <a:xfrm>
              <a:off x="5472" y="1632"/>
              <a:ext cx="73" cy="75"/>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69670"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en-US" sz="1800"/>
            </a:p>
          </p:txBody>
        </p:sp>
        <p:sp>
          <p:nvSpPr>
            <p:cNvPr id="69671" name="Oval 39"/>
            <p:cNvSpPr>
              <a:spLocks noChangeArrowheads="1"/>
            </p:cNvSpPr>
            <p:nvPr/>
          </p:nvSpPr>
          <p:spPr bwMode="auto">
            <a:xfrm>
              <a:off x="5472" y="1744"/>
              <a:ext cx="73" cy="80"/>
            </a:xfrm>
            <a:prstGeom prst="ellipse">
              <a:avLst/>
            </a:prstGeom>
            <a:solidFill>
              <a:schemeClr val="folHlink"/>
            </a:solidFill>
            <a:ln w="9525">
              <a:noFill/>
              <a:round/>
              <a:headEnd/>
              <a:tailEnd/>
            </a:ln>
            <a:effectLst/>
          </p:spPr>
          <p:txBody>
            <a:bodyPr wrap="none" anchor="ctr"/>
            <a:lstStyle/>
            <a:p>
              <a:pPr>
                <a:defRPr/>
              </a:pPr>
              <a:endParaRPr lang="en-US" sz="1800"/>
            </a:p>
          </p:txBody>
        </p:sp>
      </p:grpSp>
    </p:spTree>
    <p:extLst>
      <p:ext uri="{BB962C8B-B14F-4D97-AF65-F5344CB8AC3E}">
        <p14:creationId xmlns:p14="http://schemas.microsoft.com/office/powerpoint/2010/main" val="9739344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778098"/>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09600" y="1268760"/>
            <a:ext cx="10972800" cy="48574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24/04/2025</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 Len Bass</a:t>
            </a:r>
            <a:r>
              <a:rPr lang="en-AU"/>
              <a:t>, Paul </a:t>
            </a:r>
            <a:r>
              <a:rPr lang="en-AU" dirty="0"/>
              <a:t>Clements, Rick </a:t>
            </a:r>
            <a:r>
              <a:rPr lang="en-AU" dirty="0" err="1"/>
              <a:t>Kazman</a:t>
            </a:r>
            <a:r>
              <a:rPr lang="en-AU" dirty="0"/>
              <a:t>, distributed under Creative Commons Attribution License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42068632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769F1-7FC7-4DD6-92C8-2AF29E5F9E3D}" type="datetimeFigureOut">
              <a:rPr lang="en-CA" smtClean="0"/>
              <a:t>2025-04-24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4324F-019B-4CB0-A984-F3FDED3275AC}" type="slidenum">
              <a:rPr lang="en-CA" smtClean="0"/>
              <a:t>‹#›</a:t>
            </a:fld>
            <a:endParaRPr lang="en-CA"/>
          </a:p>
        </p:txBody>
      </p:sp>
    </p:spTree>
    <p:extLst>
      <p:ext uri="{BB962C8B-B14F-4D97-AF65-F5344CB8AC3E}">
        <p14:creationId xmlns:p14="http://schemas.microsoft.com/office/powerpoint/2010/main" val="40337459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4AAAEE-1EAA-4129-9128-EF3B37AE5A1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F7C63F-8A55-4658-AF3C-E24671C83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E8B23-6358-43A4-9B08-4BCBB9292DE3}"/>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37CEF7-F4FD-4230-8BFC-D4C27453583B}" type="datetime1">
              <a:rPr lang="en-US" smtClean="0"/>
              <a:t>4/24/2025</a:t>
            </a:fld>
            <a:endParaRPr lang="en-US"/>
          </a:p>
        </p:txBody>
      </p:sp>
      <p:sp>
        <p:nvSpPr>
          <p:cNvPr id="5" name="Footer Placeholder 4">
            <a:extLst>
              <a:ext uri="{FF2B5EF4-FFF2-40B4-BE49-F238E27FC236}">
                <a16:creationId xmlns:a16="http://schemas.microsoft.com/office/drawing/2014/main" id="{73CAFD0D-EBA3-4BED-9EC0-4E8E452ABB1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96EF3F-31B2-4FF8-8B78-77F1971CE12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9A93A2-046E-4DE2-8DC8-437C9DCCFAA3}" type="slidenum">
              <a:rPr lang="en-US" smtClean="0"/>
              <a:t>‹#›</a:t>
            </a:fld>
            <a:endParaRPr lang="en-US"/>
          </a:p>
        </p:txBody>
      </p:sp>
    </p:spTree>
    <p:extLst>
      <p:ext uri="{BB962C8B-B14F-4D97-AF65-F5344CB8AC3E}">
        <p14:creationId xmlns:p14="http://schemas.microsoft.com/office/powerpoint/2010/main" val="5602404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46.xml"/><Relationship Id="rId5" Type="http://schemas.openxmlformats.org/officeDocument/2006/relationships/image" Target="../media/image34.sv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a circular staircase">
            <a:extLst>
              <a:ext uri="{FF2B5EF4-FFF2-40B4-BE49-F238E27FC236}">
                <a16:creationId xmlns:a16="http://schemas.microsoft.com/office/drawing/2014/main" id="{F104D603-EABE-111A-5DB0-454865CA9D67}"/>
              </a:ext>
            </a:extLst>
          </p:cNvPr>
          <p:cNvPicPr>
            <a:picLocks noChangeAspect="1"/>
          </p:cNvPicPr>
          <p:nvPr/>
        </p:nvPicPr>
        <p:blipFill rotWithShape="1">
          <a:blip r:embed="rId2">
            <a:alphaModFix amt="50000"/>
          </a:blip>
          <a:srcRect t="15174" b="55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AU" dirty="0">
                <a:solidFill>
                  <a:srgbClr val="FFFFFF"/>
                </a:solidFill>
              </a:rPr>
              <a:t>More on Software Architecture</a:t>
            </a:r>
          </a:p>
        </p:txBody>
      </p:sp>
      <p:sp>
        <p:nvSpPr>
          <p:cNvPr id="3" name="Subtitle 2"/>
          <p:cNvSpPr>
            <a:spLocks noGrp="1"/>
          </p:cNvSpPr>
          <p:nvPr>
            <p:ph type="subTitle" idx="1"/>
          </p:nvPr>
        </p:nvSpPr>
        <p:spPr>
          <a:xfrm>
            <a:off x="1524000" y="4159404"/>
            <a:ext cx="9144000" cy="1098395"/>
          </a:xfrm>
        </p:spPr>
        <p:txBody>
          <a:bodyPr>
            <a:normAutofit/>
          </a:bodyPr>
          <a:lstStyle/>
          <a:p>
            <a:r>
              <a:rPr lang="en-AU">
                <a:solidFill>
                  <a:srgbClr val="FFFFFF"/>
                </a:solidFill>
              </a:rPr>
              <a:t>Dr. Mohamad Kassab</a:t>
            </a:r>
          </a:p>
        </p:txBody>
      </p:sp>
    </p:spTree>
    <p:extLst>
      <p:ext uri="{BB962C8B-B14F-4D97-AF65-F5344CB8AC3E}">
        <p14:creationId xmlns:p14="http://schemas.microsoft.com/office/powerpoint/2010/main" val="2763539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Automation System </a:t>
            </a:r>
          </a:p>
        </p:txBody>
      </p:sp>
      <p:sp>
        <p:nvSpPr>
          <p:cNvPr id="3" name="Content Placeholder 2"/>
          <p:cNvSpPr>
            <a:spLocks noGrp="1"/>
          </p:cNvSpPr>
          <p:nvPr>
            <p:ph idx="1"/>
          </p:nvPr>
        </p:nvSpPr>
        <p:spPr/>
        <p:txBody>
          <a:bodyPr>
            <a:normAutofit fontScale="85000" lnSpcReduction="20000"/>
          </a:bodyPr>
          <a:lstStyle/>
          <a:p>
            <a:r>
              <a:rPr lang="en-US" dirty="0">
                <a:solidFill>
                  <a:srgbClr val="222B33"/>
                </a:solidFill>
                <a:latin typeface="Arial" panose="020B0604020202020204" pitchFamily="34" charset="0"/>
              </a:rPr>
              <a:t>They wish to accomplish this by doing two things</a:t>
            </a:r>
          </a:p>
          <a:p>
            <a:endParaRPr lang="en-US" dirty="0">
              <a:solidFill>
                <a:srgbClr val="222B33"/>
              </a:solidFill>
              <a:latin typeface="Arial" panose="020B0604020202020204" pitchFamily="34" charset="0"/>
            </a:endParaRPr>
          </a:p>
          <a:p>
            <a:pPr marL="0" indent="0">
              <a:buNone/>
            </a:pPr>
            <a:r>
              <a:rPr lang="en-US" dirty="0">
                <a:solidFill>
                  <a:srgbClr val="222B33"/>
                </a:solidFill>
                <a:latin typeface="Arial" panose="020B0604020202020204" pitchFamily="34" charset="0"/>
              </a:rPr>
              <a:t>– reduce internal development costs and expand the market. </a:t>
            </a:r>
          </a:p>
          <a:p>
            <a:pPr marL="0" indent="0">
              <a:buNone/>
            </a:pPr>
            <a:endParaRPr lang="en-US" dirty="0">
              <a:solidFill>
                <a:srgbClr val="222B33"/>
              </a:solidFill>
              <a:latin typeface="Arial" panose="020B0604020202020204" pitchFamily="34" charset="0"/>
            </a:endParaRPr>
          </a:p>
          <a:p>
            <a:pPr marL="0" indent="0">
              <a:buNone/>
            </a:pPr>
            <a:r>
              <a:rPr lang="en-US" dirty="0">
                <a:solidFill>
                  <a:srgbClr val="222B33"/>
                </a:solidFill>
                <a:latin typeface="Arial" panose="020B0604020202020204" pitchFamily="34" charset="0"/>
              </a:rPr>
              <a:t>Internal development costs can be reduced by replacing several of the existing applications with a single building automation system. </a:t>
            </a:r>
          </a:p>
          <a:p>
            <a:pPr marL="0" indent="0">
              <a:buNone/>
            </a:pPr>
            <a:endParaRPr lang="en-US" dirty="0">
              <a:solidFill>
                <a:srgbClr val="222B33"/>
              </a:solidFill>
              <a:latin typeface="Arial" panose="020B0604020202020204" pitchFamily="34" charset="0"/>
            </a:endParaRPr>
          </a:p>
          <a:p>
            <a:pPr marL="0" indent="0">
              <a:buNone/>
            </a:pPr>
            <a:r>
              <a:rPr lang="en-US" dirty="0">
                <a:solidFill>
                  <a:srgbClr val="222B33"/>
                </a:solidFill>
                <a:latin typeface="Arial" panose="020B0604020202020204" pitchFamily="34" charset="0"/>
              </a:rPr>
              <a:t>Market expansion can be achieved by entering new and emerging geographic markets and opening new sales channel in the form of Value Added Resellers (VARs). VARs sell the new building automation system under their own brand to support building automation hardware devices of many different manufacturers.</a:t>
            </a:r>
            <a:endParaRPr lang="en-US" dirty="0"/>
          </a:p>
          <a:p>
            <a:endParaRPr lang="en-US" dirty="0"/>
          </a:p>
        </p:txBody>
      </p:sp>
    </p:spTree>
    <p:extLst>
      <p:ext uri="{BB962C8B-B14F-4D97-AF65-F5344CB8AC3E}">
        <p14:creationId xmlns:p14="http://schemas.microsoft.com/office/powerpoint/2010/main" val="231713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2"/>
          <p:cNvSpPr>
            <a:spLocks noGrp="1" noChangeArrowheads="1"/>
          </p:cNvSpPr>
          <p:nvPr>
            <p:ph type="title"/>
          </p:nvPr>
        </p:nvSpPr>
        <p:spPr/>
        <p:txBody>
          <a:bodyPr/>
          <a:lstStyle/>
          <a:p>
            <a:pPr eaLnBrk="1" hangingPunct="1"/>
            <a:r>
              <a:rPr lang="en-US" dirty="0"/>
              <a:t>Architectural Drivers </a:t>
            </a:r>
          </a:p>
        </p:txBody>
      </p:sp>
      <p:sp>
        <p:nvSpPr>
          <p:cNvPr id="25607" name="Rectangle 3"/>
          <p:cNvSpPr>
            <a:spLocks noGrp="1" noChangeArrowheads="1"/>
          </p:cNvSpPr>
          <p:nvPr>
            <p:ph idx="1"/>
          </p:nvPr>
        </p:nvSpPr>
        <p:spPr>
          <a:xfrm>
            <a:off x="488515" y="2146699"/>
            <a:ext cx="8693585" cy="1168003"/>
          </a:xfrm>
        </p:spPr>
        <p:txBody>
          <a:bodyPr>
            <a:normAutofit fontScale="77500" lnSpcReduction="20000"/>
          </a:bodyPr>
          <a:lstStyle/>
          <a:p>
            <a:pPr eaLnBrk="1" hangingPunct="1"/>
            <a:r>
              <a:rPr lang="en-US" dirty="0"/>
              <a:t>Architectural drivers are requirements that will shape the software architecture</a:t>
            </a:r>
          </a:p>
          <a:p>
            <a:pPr eaLnBrk="1" hangingPunct="1"/>
            <a:r>
              <a:rPr lang="en-US" dirty="0"/>
              <a:t>Architectural drivers include:</a:t>
            </a:r>
          </a:p>
        </p:txBody>
      </p:sp>
      <p:grpSp>
        <p:nvGrpSpPr>
          <p:cNvPr id="2" name="Group 4"/>
          <p:cNvGrpSpPr>
            <a:grpSpLocks/>
          </p:cNvGrpSpPr>
          <p:nvPr/>
        </p:nvGrpSpPr>
        <p:grpSpPr bwMode="auto">
          <a:xfrm>
            <a:off x="2895600" y="3714756"/>
            <a:ext cx="2228850" cy="622698"/>
            <a:chOff x="336" y="2640"/>
            <a:chExt cx="1872" cy="523"/>
          </a:xfrm>
        </p:grpSpPr>
        <p:sp>
          <p:nvSpPr>
            <p:cNvPr id="25616" name="Text Box 5"/>
            <p:cNvSpPr txBox="1">
              <a:spLocks noChangeArrowheads="1"/>
            </p:cNvSpPr>
            <p:nvPr/>
          </p:nvSpPr>
          <p:spPr bwMode="auto">
            <a:xfrm>
              <a:off x="336" y="2640"/>
              <a:ext cx="1392" cy="523"/>
            </a:xfrm>
            <a:prstGeom prst="rect">
              <a:avLst/>
            </a:prstGeom>
            <a:noFill/>
            <a:ln w="9525">
              <a:noFill/>
              <a:miter lim="800000"/>
              <a:headEnd/>
              <a:tailEnd/>
            </a:ln>
          </p:spPr>
          <p:txBody>
            <a:bodyPr lIns="68571" tIns="34286" rIns="68571" bIns="34286">
              <a:spAutoFit/>
            </a:bodyPr>
            <a:lstStyle/>
            <a:p>
              <a:pPr marL="0" marR="0" lvl="0" indent="0" algn="r"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Functional Requirements </a:t>
              </a:r>
            </a:p>
          </p:txBody>
        </p:sp>
        <p:sp>
          <p:nvSpPr>
            <p:cNvPr id="25617" name="AutoShape 6"/>
            <p:cNvSpPr>
              <a:spLocks noChangeArrowheads="1"/>
            </p:cNvSpPr>
            <p:nvPr/>
          </p:nvSpPr>
          <p:spPr bwMode="auto">
            <a:xfrm>
              <a:off x="1776" y="2784"/>
              <a:ext cx="432" cy="240"/>
            </a:xfrm>
            <a:prstGeom prst="rightArrow">
              <a:avLst>
                <a:gd name="adj1" fmla="val 50000"/>
                <a:gd name="adj2" fmla="val 45000"/>
              </a:avLst>
            </a:prstGeom>
            <a:solidFill>
              <a:schemeClr val="accent2"/>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3" name="Group 7"/>
          <p:cNvGrpSpPr>
            <a:grpSpLocks/>
          </p:cNvGrpSpPr>
          <p:nvPr/>
        </p:nvGrpSpPr>
        <p:grpSpPr bwMode="auto">
          <a:xfrm>
            <a:off x="6781800" y="3886201"/>
            <a:ext cx="2571750" cy="346472"/>
            <a:chOff x="3600" y="2784"/>
            <a:chExt cx="2160" cy="291"/>
          </a:xfrm>
        </p:grpSpPr>
        <p:sp>
          <p:nvSpPr>
            <p:cNvPr id="25614" name="Text Box 8"/>
            <p:cNvSpPr txBox="1">
              <a:spLocks noChangeArrowheads="1"/>
            </p:cNvSpPr>
            <p:nvPr/>
          </p:nvSpPr>
          <p:spPr bwMode="auto">
            <a:xfrm>
              <a:off x="4032" y="2784"/>
              <a:ext cx="1728" cy="291"/>
            </a:xfrm>
            <a:prstGeom prst="rect">
              <a:avLst/>
            </a:prstGeom>
            <a:noFill/>
            <a:ln w="9525">
              <a:noFill/>
              <a:miter lim="800000"/>
              <a:headEnd/>
              <a:tailEnd/>
            </a:ln>
          </p:spPr>
          <p:txBody>
            <a:bodyPr lIns="68571" tIns="34286" rIns="68571" bIns="34286">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Quality Attributes</a:t>
              </a:r>
            </a:p>
          </p:txBody>
        </p:sp>
        <p:sp>
          <p:nvSpPr>
            <p:cNvPr id="25615" name="AutoShape 9"/>
            <p:cNvSpPr>
              <a:spLocks noChangeArrowheads="1"/>
            </p:cNvSpPr>
            <p:nvPr/>
          </p:nvSpPr>
          <p:spPr bwMode="auto">
            <a:xfrm flipH="1">
              <a:off x="3600" y="2784"/>
              <a:ext cx="432" cy="240"/>
            </a:xfrm>
            <a:prstGeom prst="rightArrow">
              <a:avLst>
                <a:gd name="adj1" fmla="val 50000"/>
                <a:gd name="adj2" fmla="val 45000"/>
              </a:avLst>
            </a:prstGeom>
            <a:solidFill>
              <a:schemeClr val="accent2"/>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4" name="Group 10"/>
          <p:cNvGrpSpPr>
            <a:grpSpLocks/>
          </p:cNvGrpSpPr>
          <p:nvPr/>
        </p:nvGrpSpPr>
        <p:grpSpPr bwMode="auto">
          <a:xfrm>
            <a:off x="5295900" y="4686301"/>
            <a:ext cx="1314450" cy="860822"/>
            <a:chOff x="2352" y="3456"/>
            <a:chExt cx="1104" cy="723"/>
          </a:xfrm>
        </p:grpSpPr>
        <p:sp>
          <p:nvSpPr>
            <p:cNvPr id="25612" name="Text Box 11"/>
            <p:cNvSpPr txBox="1">
              <a:spLocks noChangeArrowheads="1"/>
            </p:cNvSpPr>
            <p:nvPr/>
          </p:nvSpPr>
          <p:spPr bwMode="auto">
            <a:xfrm>
              <a:off x="2352" y="3888"/>
              <a:ext cx="1104" cy="291"/>
            </a:xfrm>
            <a:prstGeom prst="rect">
              <a:avLst/>
            </a:prstGeom>
            <a:noFill/>
            <a:ln w="9525">
              <a:noFill/>
              <a:miter lim="800000"/>
              <a:headEnd/>
              <a:tailEnd/>
            </a:ln>
          </p:spPr>
          <p:txBody>
            <a:bodyPr lIns="68571" tIns="34286" rIns="68571" bIns="34286">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Constraints</a:t>
              </a:r>
            </a:p>
          </p:txBody>
        </p:sp>
        <p:sp>
          <p:nvSpPr>
            <p:cNvPr id="25613" name="AutoShape 12"/>
            <p:cNvSpPr>
              <a:spLocks noChangeArrowheads="1"/>
            </p:cNvSpPr>
            <p:nvPr/>
          </p:nvSpPr>
          <p:spPr bwMode="auto">
            <a:xfrm rot="-5400000">
              <a:off x="2688" y="3552"/>
              <a:ext cx="432" cy="240"/>
            </a:xfrm>
            <a:prstGeom prst="rightArrow">
              <a:avLst>
                <a:gd name="adj1" fmla="val 50000"/>
                <a:gd name="adj2" fmla="val 45000"/>
              </a:avLst>
            </a:prstGeom>
            <a:solidFill>
              <a:schemeClr val="accent2"/>
            </a:solidFill>
            <a:ln w="9525">
              <a:no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89101" name="Oval 13"/>
          <p:cNvSpPr>
            <a:spLocks noChangeArrowheads="1"/>
          </p:cNvSpPr>
          <p:nvPr/>
        </p:nvSpPr>
        <p:spPr bwMode="auto">
          <a:xfrm>
            <a:off x="5124450" y="3486150"/>
            <a:ext cx="1657350" cy="1200150"/>
          </a:xfrm>
          <a:prstGeom prst="ellipse">
            <a:avLst/>
          </a:prstGeom>
          <a:gradFill rotWithShape="1">
            <a:gsLst>
              <a:gs pos="0">
                <a:schemeClr val="accent2">
                  <a:gamma/>
                  <a:shade val="0"/>
                  <a:invGamma/>
                </a:schemeClr>
              </a:gs>
              <a:gs pos="50000">
                <a:schemeClr val="accent2"/>
              </a:gs>
              <a:gs pos="100000">
                <a:schemeClr val="accent2">
                  <a:gamma/>
                  <a:shade val="0"/>
                  <a:invGamma/>
                </a:schemeClr>
              </a:gs>
            </a:gsLst>
            <a:lin ang="5400000" scaled="1"/>
          </a:gradFill>
          <a:ln w="9525">
            <a:solidFill>
              <a:schemeClr val="tx1"/>
            </a:solidFill>
            <a:round/>
            <a:headEnd/>
            <a:tailEnd/>
          </a:ln>
          <a:effectLst/>
        </p:spPr>
        <p:txBody>
          <a:bodyPr wrap="none" lIns="68571" tIns="34286" rIns="68571" bIns="34286"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Software</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Architecture</a:t>
            </a:r>
          </a:p>
        </p:txBody>
      </p:sp>
    </p:spTree>
    <p:extLst>
      <p:ext uri="{BB962C8B-B14F-4D97-AF65-F5344CB8AC3E}">
        <p14:creationId xmlns:p14="http://schemas.microsoft.com/office/powerpoint/2010/main" val="214636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2"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Architectural Drivers</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5" name="Content Placeholder 4"/>
          <p:cNvGraphicFramePr>
            <a:graphicFrameLocks noGrp="1"/>
          </p:cNvGraphicFramePr>
          <p:nvPr>
            <p:ph idx="1"/>
          </p:nvPr>
        </p:nvGraphicFramePr>
        <p:xfrm>
          <a:off x="1351209" y="1268760"/>
          <a:ext cx="9489584" cy="4857404"/>
        </p:xfrm>
        <a:graphic>
          <a:graphicData uri="http://schemas.openxmlformats.org/drawingml/2006/table">
            <a:tbl>
              <a:tblPr firstRow="1" bandRow="1"/>
              <a:tblGrid>
                <a:gridCol w="1093317">
                  <a:extLst>
                    <a:ext uri="{9D8B030D-6E8A-4147-A177-3AD203B41FA5}">
                      <a16:colId xmlns:a16="http://schemas.microsoft.com/office/drawing/2014/main" val="20000"/>
                    </a:ext>
                  </a:extLst>
                </a:gridCol>
                <a:gridCol w="5864630">
                  <a:extLst>
                    <a:ext uri="{9D8B030D-6E8A-4147-A177-3AD203B41FA5}">
                      <a16:colId xmlns:a16="http://schemas.microsoft.com/office/drawing/2014/main" val="20001"/>
                    </a:ext>
                  </a:extLst>
                </a:gridCol>
                <a:gridCol w="2531637">
                  <a:extLst>
                    <a:ext uri="{9D8B030D-6E8A-4147-A177-3AD203B41FA5}">
                      <a16:colId xmlns:a16="http://schemas.microsoft.com/office/drawing/2014/main" val="20002"/>
                    </a:ext>
                  </a:extLst>
                </a:gridCol>
              </a:tblGrid>
              <a:tr h="798332">
                <a:tc gridSpan="3">
                  <a:txBody>
                    <a:bodyPr/>
                    <a:lstStyle/>
                    <a:p>
                      <a:pPr algn="ctr"/>
                      <a:r>
                        <a:rPr lang="en-US" sz="2800">
                          <a:solidFill>
                            <a:srgbClr val="FFFFFF"/>
                          </a:solidFill>
                          <a:effectLst/>
                        </a:rPr>
                        <a:t>Architectural Drivers for the Building Automation System</a:t>
                      </a:r>
                    </a:p>
                  </a:txBody>
                  <a:tcPr marL="91363" marR="91363" marT="152273" marB="15227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99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76512">
                <a:tc>
                  <a:txBody>
                    <a:bodyPr/>
                    <a:lstStyle/>
                    <a:p>
                      <a:pPr algn="ctr"/>
                      <a:r>
                        <a:rPr lang="en-US" sz="2800">
                          <a:solidFill>
                            <a:srgbClr val="FFFFFF"/>
                          </a:solidFill>
                          <a:effectLst/>
                        </a:rPr>
                        <a:t>#</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8B8DB"/>
                    </a:solidFill>
                  </a:tcPr>
                </a:tc>
                <a:tc>
                  <a:txBody>
                    <a:bodyPr/>
                    <a:lstStyle/>
                    <a:p>
                      <a:pPr algn="ctr"/>
                      <a:r>
                        <a:rPr lang="en-US" sz="2800">
                          <a:solidFill>
                            <a:srgbClr val="FFFFFF"/>
                          </a:solidFill>
                          <a:effectLst/>
                        </a:rPr>
                        <a:t>Architectural Driver</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88B8DB"/>
                    </a:solidFill>
                  </a:tcPr>
                </a:tc>
                <a:tc>
                  <a:txBody>
                    <a:bodyPr/>
                    <a:lstStyle/>
                    <a:p>
                      <a:pPr algn="ctr"/>
                      <a:r>
                        <a:rPr lang="en-US" sz="2800">
                          <a:solidFill>
                            <a:srgbClr val="FFFFFF"/>
                          </a:solidFill>
                          <a:effectLst/>
                        </a:rPr>
                        <a:t>Priority</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88B8DB"/>
                    </a:solidFill>
                  </a:tcPr>
                </a:tc>
                <a:extLst>
                  <a:ext uri="{0D108BD9-81ED-4DB2-BD59-A6C34878D82A}">
                    <a16:rowId xmlns:a16="http://schemas.microsoft.com/office/drawing/2014/main" val="10001"/>
                  </a:ext>
                </a:extLst>
              </a:tr>
              <a:tr h="676512">
                <a:tc>
                  <a:txBody>
                    <a:bodyPr/>
                    <a:lstStyle/>
                    <a:p>
                      <a:pPr algn="ctr"/>
                      <a:r>
                        <a:rPr lang="en-US" sz="2800">
                          <a:solidFill>
                            <a:srgbClr val="000000"/>
                          </a:solidFill>
                          <a:effectLst/>
                        </a:rPr>
                        <a:t>1</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EFEF"/>
                    </a:solidFill>
                  </a:tcPr>
                </a:tc>
                <a:tc>
                  <a:txBody>
                    <a:bodyPr/>
                    <a:lstStyle/>
                    <a:p>
                      <a:r>
                        <a:rPr lang="en-US" sz="2800">
                          <a:effectLst/>
                        </a:rPr>
                        <a:t>Support for adding new field device</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2800">
                          <a:effectLst/>
                        </a:rPr>
                        <a:t>(H, H)</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6512">
                <a:tc>
                  <a:txBody>
                    <a:bodyPr/>
                    <a:lstStyle/>
                    <a:p>
                      <a:pPr algn="ctr"/>
                      <a:r>
                        <a:rPr lang="en-US" sz="2800">
                          <a:solidFill>
                            <a:srgbClr val="000000"/>
                          </a:solidFill>
                          <a:effectLst/>
                        </a:rPr>
                        <a:t>2</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EFEF"/>
                    </a:solidFill>
                  </a:tcPr>
                </a:tc>
                <a:tc>
                  <a:txBody>
                    <a:bodyPr/>
                    <a:lstStyle/>
                    <a:p>
                      <a:r>
                        <a:rPr lang="en-US" sz="2800">
                          <a:effectLst/>
                        </a:rPr>
                        <a:t>International language support</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2800">
                          <a:effectLst/>
                        </a:rPr>
                        <a:t>(H, M)</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76512">
                <a:tc>
                  <a:txBody>
                    <a:bodyPr/>
                    <a:lstStyle/>
                    <a:p>
                      <a:pPr algn="ctr"/>
                      <a:r>
                        <a:rPr lang="en-US" sz="2800">
                          <a:solidFill>
                            <a:srgbClr val="000000"/>
                          </a:solidFill>
                          <a:effectLst/>
                        </a:rPr>
                        <a:t>3</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EFEF"/>
                    </a:solidFill>
                  </a:tcPr>
                </a:tc>
                <a:tc>
                  <a:txBody>
                    <a:bodyPr/>
                    <a:lstStyle/>
                    <a:p>
                      <a:r>
                        <a:rPr lang="en-US" sz="2800">
                          <a:effectLst/>
                        </a:rPr>
                        <a:t>Non-standard unit support</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2800">
                          <a:effectLst/>
                        </a:rPr>
                        <a:t>(H, M)</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76512">
                <a:tc>
                  <a:txBody>
                    <a:bodyPr/>
                    <a:lstStyle/>
                    <a:p>
                      <a:pPr algn="ctr"/>
                      <a:r>
                        <a:rPr lang="en-US" sz="2800">
                          <a:solidFill>
                            <a:srgbClr val="000000"/>
                          </a:solidFill>
                          <a:effectLst/>
                        </a:rPr>
                        <a:t>4</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FEFEF"/>
                    </a:solidFill>
                  </a:tcPr>
                </a:tc>
                <a:tc>
                  <a:txBody>
                    <a:bodyPr/>
                    <a:lstStyle/>
                    <a:p>
                      <a:r>
                        <a:rPr lang="en-US" sz="2800">
                          <a:effectLst/>
                        </a:rPr>
                        <a:t>Latency of alarm propagation</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2800">
                          <a:effectLst/>
                        </a:rPr>
                        <a:t>(H, H)</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676512">
                <a:tc>
                  <a:txBody>
                    <a:bodyPr/>
                    <a:lstStyle/>
                    <a:p>
                      <a:pPr algn="ctr"/>
                      <a:r>
                        <a:rPr lang="en-US" sz="2800">
                          <a:solidFill>
                            <a:srgbClr val="000000"/>
                          </a:solidFill>
                          <a:effectLst/>
                        </a:rPr>
                        <a:t>5</a:t>
                      </a:r>
                    </a:p>
                  </a:txBody>
                  <a:tcPr marL="91363" marR="91363" marT="91363" marB="91363" anchor="ctr">
                    <a:lnL w="9525" cap="flat" cmpd="sng" algn="ctr">
                      <a:solidFill>
                        <a:srgbClr val="FFFFFF"/>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FFFFFF"/>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FEFEF"/>
                    </a:solidFill>
                  </a:tcPr>
                </a:tc>
                <a:tc>
                  <a:txBody>
                    <a:bodyPr/>
                    <a:lstStyle/>
                    <a:p>
                      <a:r>
                        <a:rPr lang="en-US" sz="2800">
                          <a:effectLst/>
                        </a:rPr>
                        <a:t>Load conditions</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ctr"/>
                      <a:r>
                        <a:rPr lang="en-US" sz="2800">
                          <a:effectLst/>
                        </a:rPr>
                        <a:t>(H, H)</a:t>
                      </a:r>
                    </a:p>
                  </a:txBody>
                  <a:tcPr marL="45681" marR="45681" marT="45681" marB="4568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8345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Inputs and Outputs</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Rounded Rectangle 4"/>
          <p:cNvSpPr/>
          <p:nvPr/>
        </p:nvSpPr>
        <p:spPr>
          <a:xfrm>
            <a:off x="4223792" y="2708920"/>
            <a:ext cx="3024336" cy="1944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ADD Process</a:t>
            </a:r>
          </a:p>
        </p:txBody>
      </p:sp>
      <p:sp>
        <p:nvSpPr>
          <p:cNvPr id="6" name="TextBox 5"/>
          <p:cNvSpPr txBox="1"/>
          <p:nvPr/>
        </p:nvSpPr>
        <p:spPr>
          <a:xfrm>
            <a:off x="1715276" y="2780928"/>
            <a:ext cx="193245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Requirements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Functional</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Quality</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Constraints</a:t>
            </a:r>
          </a:p>
        </p:txBody>
      </p:sp>
      <p:sp>
        <p:nvSpPr>
          <p:cNvPr id="9" name="TextBox 8"/>
          <p:cNvSpPr txBox="1"/>
          <p:nvPr/>
        </p:nvSpPr>
        <p:spPr>
          <a:xfrm>
            <a:off x="7968208" y="2780928"/>
            <a:ext cx="284577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Containers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Responsibilities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Interactions</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Information flow</a:t>
            </a:r>
          </a:p>
        </p:txBody>
      </p:sp>
      <p:sp>
        <p:nvSpPr>
          <p:cNvPr id="11" name="Right Arrow 10"/>
          <p:cNvSpPr/>
          <p:nvPr/>
        </p:nvSpPr>
        <p:spPr>
          <a:xfrm>
            <a:off x="7248128"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ight Arrow 11"/>
          <p:cNvSpPr/>
          <p:nvPr/>
        </p:nvSpPr>
        <p:spPr>
          <a:xfrm>
            <a:off x="3503712" y="3356992"/>
            <a:ext cx="72008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8603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pPr rtl="0" eaLnBrk="1" latinLnBrk="0" hangingPunct="1"/>
            <a:r>
              <a:rPr lang="en-US" dirty="0"/>
              <a:t>ADD Method</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8" name="Content Placeholder 2">
            <a:extLst>
              <a:ext uri="{FF2B5EF4-FFF2-40B4-BE49-F238E27FC236}">
                <a16:creationId xmlns:a16="http://schemas.microsoft.com/office/drawing/2014/main" id="{FB60CE13-4EBA-4BC4-BCCB-89DBF9B015AC}"/>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89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Title 1">
            <a:extLst>
              <a:ext uri="{FF2B5EF4-FFF2-40B4-BE49-F238E27FC236}">
                <a16:creationId xmlns:a16="http://schemas.microsoft.com/office/drawing/2014/main" id="{734D58E7-8D66-41C9-9BDC-A27513CE589D}"/>
              </a:ext>
            </a:extLst>
          </p:cNvPr>
          <p:cNvSpPr>
            <a:spLocks noGrp="1"/>
          </p:cNvSpPr>
          <p:nvPr>
            <p:ph type="title"/>
          </p:nvPr>
        </p:nvSpPr>
        <p:spPr>
          <a:xfrm>
            <a:off x="1136397" y="502021"/>
            <a:ext cx="3069843" cy="1642969"/>
          </a:xfrm>
        </p:spPr>
        <p:txBody>
          <a:bodyPr vert="horz" lIns="91440" tIns="45720" rIns="91440" bIns="45720" rtlCol="0" anchor="b">
            <a:normAutofit fontScale="90000"/>
          </a:bodyPr>
          <a:lstStyle/>
          <a:p>
            <a:pPr>
              <a:lnSpc>
                <a:spcPct val="90000"/>
              </a:lnSpc>
            </a:pPr>
            <a:r>
              <a:rPr lang="en-US" sz="4000" kern="1200" dirty="0">
                <a:solidFill>
                  <a:schemeClr val="tx1"/>
                </a:solidFill>
                <a:latin typeface="+mj-lt"/>
                <a:ea typeface="+mj-ea"/>
                <a:cs typeface="+mj-cs"/>
              </a:rPr>
              <a:t>Building Automation System</a:t>
            </a:r>
          </a:p>
        </p:txBody>
      </p:sp>
      <p:sp>
        <p:nvSpPr>
          <p:cNvPr id="73" name="Text Placeholder 3">
            <a:extLst>
              <a:ext uri="{FF2B5EF4-FFF2-40B4-BE49-F238E27FC236}">
                <a16:creationId xmlns:a16="http://schemas.microsoft.com/office/drawing/2014/main" id="{91E2F4C2-29CF-4B9C-9A94-9872B3208351}"/>
              </a:ext>
            </a:extLst>
          </p:cNvPr>
          <p:cNvSpPr>
            <a:spLocks noGrp="1"/>
          </p:cNvSpPr>
          <p:nvPr>
            <p:ph type="body" sz="half" idx="2"/>
          </p:nvPr>
        </p:nvSpPr>
        <p:spPr>
          <a:xfrm>
            <a:off x="1136397" y="2418408"/>
            <a:ext cx="1992883" cy="3522569"/>
          </a:xfrm>
        </p:spPr>
        <p:txBody>
          <a:bodyPr vert="horz" lIns="91440" tIns="45720" rIns="91440" bIns="45720" rtlCol="0" anchor="t">
            <a:normAutofit/>
          </a:bodyPr>
          <a:lstStyle/>
          <a:p>
            <a:pPr>
              <a:lnSpc>
                <a:spcPct val="90000"/>
              </a:lnSpc>
            </a:pPr>
            <a:r>
              <a:rPr lang="en-US" sz="2000" dirty="0"/>
              <a:t>We start with a monolithic system as shown in the next slide.</a:t>
            </a:r>
          </a:p>
          <a:p>
            <a:pPr indent="-228600">
              <a:lnSpc>
                <a:spcPct val="90000"/>
              </a:lnSpc>
              <a:buFont typeface="Arial" panose="020B0604020202020204" pitchFamily="34" charset="0"/>
              <a:buChar char="•"/>
            </a:pPr>
            <a:endParaRPr lang="en-US" sz="2000" dirty="0"/>
          </a:p>
        </p:txBody>
      </p:sp>
      <p:pic>
        <p:nvPicPr>
          <p:cNvPr id="2050" name="Picture 2" descr="https://cms.psu.edu/WorldCampus/201516FA/201516FAWD___RSWENG587_002/_assoc/Course_Files/lesson_supplements/Lesson_04/lesson04-image1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109134"/>
            <a:ext cx="8153400" cy="6246845"/>
          </a:xfrm>
          <a:prstGeom prst="rect">
            <a:avLst/>
          </a:prstGeom>
          <a:solidFill>
            <a:srgbClr val="FFFFFF"/>
          </a:solidFill>
        </p:spPr>
      </p:pic>
      <p:sp>
        <p:nvSpPr>
          <p:cNvPr id="2053" name="Rectangle 13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54" name="Rectangle 13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85371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Building Automation System</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6" name="Content Placeholder 2">
            <a:extLst>
              <a:ext uri="{FF2B5EF4-FFF2-40B4-BE49-F238E27FC236}">
                <a16:creationId xmlns:a16="http://schemas.microsoft.com/office/drawing/2014/main" id="{D247E419-32D1-4B70-A0DA-BC60252CEE4D}"/>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912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Architectural Driver 1</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6" name="Content Placeholder 2">
            <a:extLst>
              <a:ext uri="{FF2B5EF4-FFF2-40B4-BE49-F238E27FC236}">
                <a16:creationId xmlns:a16="http://schemas.microsoft.com/office/drawing/2014/main" id="{D7C77075-9D0F-4DEF-91BA-3ECFAFA91661}"/>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69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Architectural Driver 1</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6" name="Content Placeholder 2">
            <a:extLst>
              <a:ext uri="{FF2B5EF4-FFF2-40B4-BE49-F238E27FC236}">
                <a16:creationId xmlns:a16="http://schemas.microsoft.com/office/drawing/2014/main" id="{E5CCDE55-3399-45CD-AB5B-120F4E393F24}"/>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89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 1</a:t>
            </a:r>
          </a:p>
        </p:txBody>
      </p:sp>
      <p:sp>
        <p:nvSpPr>
          <p:cNvPr id="3" name="Content Placeholder 2"/>
          <p:cNvSpPr>
            <a:spLocks noGrp="1"/>
          </p:cNvSpPr>
          <p:nvPr>
            <p:ph idx="1"/>
          </p:nvPr>
        </p:nvSpPr>
        <p:spPr/>
        <p:txBody>
          <a:bodyPr/>
          <a:lstStyle/>
          <a:p>
            <a:r>
              <a:rPr lang="en-US" dirty="0"/>
              <a:t>The adaptors are assigned the following responsibilities:</a:t>
            </a:r>
          </a:p>
          <a:p>
            <a:pPr lvl="1"/>
            <a:r>
              <a:rPr lang="en-US" dirty="0"/>
              <a:t>Send commands to the field device</a:t>
            </a:r>
          </a:p>
          <a:p>
            <a:pPr lvl="1"/>
            <a:r>
              <a:rPr lang="en-US" dirty="0"/>
              <a:t>Receive events from field device</a:t>
            </a:r>
          </a:p>
          <a:p>
            <a:pPr lvl="1"/>
            <a:r>
              <a:rPr lang="en-US" dirty="0"/>
              <a:t>Perform semantic translation for field device data</a:t>
            </a:r>
          </a:p>
          <a:p>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114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Why Things Go Wrong</a:t>
            </a:r>
          </a:p>
        </p:txBody>
      </p:sp>
      <p:sp>
        <p:nvSpPr>
          <p:cNvPr id="13315" name="Line 4"/>
          <p:cNvSpPr>
            <a:spLocks noChangeShapeType="1"/>
          </p:cNvSpPr>
          <p:nvPr/>
        </p:nvSpPr>
        <p:spPr bwMode="auto">
          <a:xfrm flipH="1">
            <a:off x="2286000" y="5105400"/>
            <a:ext cx="152400" cy="3810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16" name="Line 5"/>
          <p:cNvSpPr>
            <a:spLocks noChangeShapeType="1"/>
          </p:cNvSpPr>
          <p:nvPr/>
        </p:nvSpPr>
        <p:spPr bwMode="auto">
          <a:xfrm>
            <a:off x="2438400" y="5105400"/>
            <a:ext cx="152400" cy="3810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17" name="Line 6"/>
          <p:cNvSpPr>
            <a:spLocks noChangeShapeType="1"/>
          </p:cNvSpPr>
          <p:nvPr/>
        </p:nvSpPr>
        <p:spPr bwMode="auto">
          <a:xfrm flipV="1">
            <a:off x="2438400" y="4572000"/>
            <a:ext cx="0" cy="5334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18" name="Oval 7"/>
          <p:cNvSpPr>
            <a:spLocks noChangeArrowheads="1"/>
          </p:cNvSpPr>
          <p:nvPr/>
        </p:nvSpPr>
        <p:spPr bwMode="auto">
          <a:xfrm>
            <a:off x="2286000" y="4267200"/>
            <a:ext cx="304800" cy="304800"/>
          </a:xfrm>
          <a:prstGeom prst="ellipse">
            <a:avLst/>
          </a:prstGeom>
          <a:noFill/>
          <a:ln w="57150">
            <a:solidFill>
              <a:schemeClr val="tx1"/>
            </a:solidFill>
            <a:round/>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3319" name="Line 8"/>
          <p:cNvSpPr>
            <a:spLocks noChangeShapeType="1"/>
          </p:cNvSpPr>
          <p:nvPr/>
        </p:nvSpPr>
        <p:spPr bwMode="auto">
          <a:xfrm>
            <a:off x="2133600" y="4800600"/>
            <a:ext cx="609600" cy="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20" name="Text Box 9"/>
          <p:cNvSpPr txBox="1">
            <a:spLocks noChangeArrowheads="1"/>
          </p:cNvSpPr>
          <p:nvPr/>
        </p:nvSpPr>
        <p:spPr bwMode="auto">
          <a:xfrm>
            <a:off x="2209801" y="5562600"/>
            <a:ext cx="454025" cy="274638"/>
          </a:xfrm>
          <a:prstGeom prst="rect">
            <a:avLst/>
          </a:prstGeom>
          <a:noFill/>
          <a:ln w="9525">
            <a:noFill/>
            <a:miter lim="800000"/>
            <a:headEnd/>
            <a:tailEnd/>
          </a:ln>
        </p:spPr>
        <p:txBody>
          <a:bodyPr wrap="none">
            <a:spAutoFit/>
          </a:bodyPr>
          <a:lstStyle/>
          <a:p>
            <a:pPr fontAlgn="base">
              <a:spcBef>
                <a:spcPct val="0"/>
              </a:spcBef>
              <a:spcAft>
                <a:spcPct val="0"/>
              </a:spcAft>
            </a:pPr>
            <a:r>
              <a:rPr lang="en-US" sz="1200">
                <a:solidFill>
                  <a:srgbClr val="000000"/>
                </a:solidFill>
                <a:latin typeface="Arial" charset="0"/>
              </a:rPr>
              <a:t>You</a:t>
            </a:r>
          </a:p>
        </p:txBody>
      </p:sp>
      <p:sp>
        <p:nvSpPr>
          <p:cNvPr id="13321" name="Line 10"/>
          <p:cNvSpPr>
            <a:spLocks noChangeShapeType="1"/>
          </p:cNvSpPr>
          <p:nvPr/>
        </p:nvSpPr>
        <p:spPr bwMode="auto">
          <a:xfrm flipH="1">
            <a:off x="9296400" y="5105400"/>
            <a:ext cx="152400" cy="3810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22" name="Line 11"/>
          <p:cNvSpPr>
            <a:spLocks noChangeShapeType="1"/>
          </p:cNvSpPr>
          <p:nvPr/>
        </p:nvSpPr>
        <p:spPr bwMode="auto">
          <a:xfrm>
            <a:off x="9448800" y="5105400"/>
            <a:ext cx="152400" cy="3810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23" name="Line 12"/>
          <p:cNvSpPr>
            <a:spLocks noChangeShapeType="1"/>
          </p:cNvSpPr>
          <p:nvPr/>
        </p:nvSpPr>
        <p:spPr bwMode="auto">
          <a:xfrm flipV="1">
            <a:off x="9448800" y="4572000"/>
            <a:ext cx="0" cy="53340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24" name="Oval 13"/>
          <p:cNvSpPr>
            <a:spLocks noChangeArrowheads="1"/>
          </p:cNvSpPr>
          <p:nvPr/>
        </p:nvSpPr>
        <p:spPr bwMode="auto">
          <a:xfrm>
            <a:off x="9296400" y="4267200"/>
            <a:ext cx="304800" cy="304800"/>
          </a:xfrm>
          <a:prstGeom prst="ellipse">
            <a:avLst/>
          </a:prstGeom>
          <a:noFill/>
          <a:ln w="57150">
            <a:solidFill>
              <a:schemeClr val="tx1"/>
            </a:solidFill>
            <a:round/>
            <a:headEnd/>
            <a:tailEnd/>
          </a:ln>
        </p:spPr>
        <p:txBody>
          <a:bodyPr wrap="none" anchor="ctr"/>
          <a:lstStyle/>
          <a:p>
            <a:pPr fontAlgn="base">
              <a:spcBef>
                <a:spcPct val="0"/>
              </a:spcBef>
              <a:spcAft>
                <a:spcPct val="0"/>
              </a:spcAft>
            </a:pPr>
            <a:endParaRPr lang="en-US" sz="1200">
              <a:solidFill>
                <a:srgbClr val="000000"/>
              </a:solidFill>
              <a:latin typeface="Arial" charset="0"/>
            </a:endParaRPr>
          </a:p>
        </p:txBody>
      </p:sp>
      <p:sp>
        <p:nvSpPr>
          <p:cNvPr id="13325" name="Line 14"/>
          <p:cNvSpPr>
            <a:spLocks noChangeShapeType="1"/>
          </p:cNvSpPr>
          <p:nvPr/>
        </p:nvSpPr>
        <p:spPr bwMode="auto">
          <a:xfrm>
            <a:off x="9144000" y="4800600"/>
            <a:ext cx="609600" cy="0"/>
          </a:xfrm>
          <a:prstGeom prst="line">
            <a:avLst/>
          </a:prstGeom>
          <a:noFill/>
          <a:ln w="57150">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3326" name="Text Box 15"/>
          <p:cNvSpPr txBox="1">
            <a:spLocks noChangeArrowheads="1"/>
          </p:cNvSpPr>
          <p:nvPr/>
        </p:nvSpPr>
        <p:spPr bwMode="auto">
          <a:xfrm>
            <a:off x="8996364" y="5562600"/>
            <a:ext cx="909637" cy="457200"/>
          </a:xfrm>
          <a:prstGeom prst="rect">
            <a:avLst/>
          </a:prstGeom>
          <a:noFill/>
          <a:ln w="9525">
            <a:noFill/>
            <a:miter lim="800000"/>
            <a:headEnd/>
            <a:tailEnd/>
          </a:ln>
        </p:spPr>
        <p:txBody>
          <a:bodyPr wrap="none">
            <a:spAutoFit/>
          </a:bodyPr>
          <a:lstStyle/>
          <a:p>
            <a:pPr algn="ctr" fontAlgn="base">
              <a:spcBef>
                <a:spcPct val="0"/>
              </a:spcBef>
              <a:spcAft>
                <a:spcPct val="0"/>
              </a:spcAft>
            </a:pPr>
            <a:r>
              <a:rPr lang="en-US" sz="1200">
                <a:solidFill>
                  <a:srgbClr val="000000"/>
                </a:solidFill>
                <a:latin typeface="Arial" charset="0"/>
              </a:rPr>
              <a:t>Somebody</a:t>
            </a:r>
          </a:p>
          <a:p>
            <a:pPr algn="ctr" fontAlgn="base">
              <a:spcBef>
                <a:spcPct val="0"/>
              </a:spcBef>
              <a:spcAft>
                <a:spcPct val="0"/>
              </a:spcAft>
            </a:pPr>
            <a:r>
              <a:rPr lang="en-US" sz="1200">
                <a:solidFill>
                  <a:srgbClr val="000000"/>
                </a:solidFill>
                <a:latin typeface="Arial" charset="0"/>
              </a:rPr>
              <a:t>Else</a:t>
            </a:r>
          </a:p>
        </p:txBody>
      </p:sp>
      <p:sp>
        <p:nvSpPr>
          <p:cNvPr id="13327" name="AutoShape 16"/>
          <p:cNvSpPr>
            <a:spLocks noChangeArrowheads="1"/>
          </p:cNvSpPr>
          <p:nvPr/>
        </p:nvSpPr>
        <p:spPr bwMode="auto">
          <a:xfrm>
            <a:off x="2209800" y="3276600"/>
            <a:ext cx="1524000" cy="762000"/>
          </a:xfrm>
          <a:prstGeom prst="cloudCallout">
            <a:avLst>
              <a:gd name="adj1" fmla="val -25000"/>
              <a:gd name="adj2" fmla="val 73958"/>
            </a:avLst>
          </a:prstGeom>
          <a:solidFill>
            <a:srgbClr val="FFFFCC"/>
          </a:solidFill>
          <a:ln w="9525">
            <a:solidFill>
              <a:schemeClr val="tx1"/>
            </a:solidFill>
            <a:round/>
            <a:headEnd/>
            <a:tailEnd/>
          </a:ln>
        </p:spPr>
        <p:txBody>
          <a:bodyPr/>
          <a:lstStyle/>
          <a:p>
            <a:pPr algn="ctr" fontAlgn="base">
              <a:spcBef>
                <a:spcPct val="0"/>
              </a:spcBef>
              <a:spcAft>
                <a:spcPct val="0"/>
              </a:spcAft>
            </a:pPr>
            <a:r>
              <a:rPr lang="en-US" sz="1200">
                <a:solidFill>
                  <a:srgbClr val="000000"/>
                </a:solidFill>
                <a:latin typeface="Arial" charset="0"/>
              </a:rPr>
              <a:t>System</a:t>
            </a:r>
          </a:p>
          <a:p>
            <a:pPr algn="ctr" fontAlgn="base">
              <a:spcBef>
                <a:spcPct val="0"/>
              </a:spcBef>
              <a:spcAft>
                <a:spcPct val="0"/>
              </a:spcAft>
            </a:pPr>
            <a:r>
              <a:rPr lang="en-US" sz="1200">
                <a:solidFill>
                  <a:srgbClr val="000000"/>
                </a:solidFill>
                <a:latin typeface="Arial" charset="0"/>
              </a:rPr>
              <a:t>Architecture</a:t>
            </a:r>
          </a:p>
        </p:txBody>
      </p:sp>
      <p:sp>
        <p:nvSpPr>
          <p:cNvPr id="13328" name="AutoShape 17"/>
          <p:cNvSpPr>
            <a:spLocks noChangeArrowheads="1"/>
          </p:cNvSpPr>
          <p:nvPr/>
        </p:nvSpPr>
        <p:spPr bwMode="auto">
          <a:xfrm>
            <a:off x="7924800" y="3352800"/>
            <a:ext cx="1524000" cy="762000"/>
          </a:xfrm>
          <a:prstGeom prst="cloudCallout">
            <a:avLst>
              <a:gd name="adj1" fmla="val 32083"/>
              <a:gd name="adj2" fmla="val 63125"/>
            </a:avLst>
          </a:prstGeom>
          <a:solidFill>
            <a:srgbClr val="FFFFCC"/>
          </a:solidFill>
          <a:ln w="9525">
            <a:solidFill>
              <a:schemeClr val="tx1"/>
            </a:solidFill>
            <a:round/>
            <a:headEnd/>
            <a:tailEnd/>
          </a:ln>
        </p:spPr>
        <p:txBody>
          <a:bodyPr/>
          <a:lstStyle/>
          <a:p>
            <a:pPr algn="ctr" fontAlgn="base">
              <a:spcBef>
                <a:spcPct val="0"/>
              </a:spcBef>
              <a:spcAft>
                <a:spcPct val="0"/>
              </a:spcAft>
            </a:pPr>
            <a:r>
              <a:rPr lang="en-US" sz="1200">
                <a:solidFill>
                  <a:srgbClr val="000000"/>
                </a:solidFill>
                <a:latin typeface="Arial" charset="0"/>
              </a:rPr>
              <a:t>System</a:t>
            </a:r>
          </a:p>
          <a:p>
            <a:pPr algn="ctr" fontAlgn="base">
              <a:spcBef>
                <a:spcPct val="0"/>
              </a:spcBef>
              <a:spcAft>
                <a:spcPct val="0"/>
              </a:spcAft>
            </a:pPr>
            <a:r>
              <a:rPr lang="en-US" sz="1200">
                <a:solidFill>
                  <a:srgbClr val="000000"/>
                </a:solidFill>
                <a:latin typeface="Arial" charset="0"/>
              </a:rPr>
              <a:t>Architecture</a:t>
            </a:r>
          </a:p>
        </p:txBody>
      </p:sp>
      <p:sp>
        <p:nvSpPr>
          <p:cNvPr id="13329" name="Oval 18"/>
          <p:cNvSpPr>
            <a:spLocks noChangeArrowheads="1"/>
          </p:cNvSpPr>
          <p:nvPr/>
        </p:nvSpPr>
        <p:spPr bwMode="auto">
          <a:xfrm>
            <a:off x="5638800" y="1905000"/>
            <a:ext cx="177800" cy="177800"/>
          </a:xfrm>
          <a:prstGeom prst="ellipse">
            <a:avLst/>
          </a:prstGeom>
          <a:solidFill>
            <a:srgbClr val="66FF33"/>
          </a:solidFill>
          <a:ln w="6350">
            <a:solidFill>
              <a:schemeClr val="tx1"/>
            </a:solidFill>
            <a:miter lim="800000"/>
            <a:headEnd/>
            <a:tailEnd/>
          </a:ln>
        </p:spPr>
        <p:txBody>
          <a:bodyPr wrap="none" anchor="ctr"/>
          <a:lstStyle/>
          <a:p>
            <a:pPr algn="ctr" fontAlgn="base">
              <a:spcBef>
                <a:spcPct val="0"/>
              </a:spcBef>
              <a:spcAft>
                <a:spcPct val="0"/>
              </a:spcAft>
            </a:pPr>
            <a:endParaRPr lang="en-US" sz="1200" b="1">
              <a:solidFill>
                <a:srgbClr val="000000"/>
              </a:solidFill>
              <a:latin typeface="Arial" charset="0"/>
              <a:cs typeface="Arial" charset="0"/>
            </a:endParaRPr>
          </a:p>
        </p:txBody>
      </p:sp>
      <p:sp>
        <p:nvSpPr>
          <p:cNvPr id="13330" name="Line 19"/>
          <p:cNvSpPr>
            <a:spLocks noChangeShapeType="1"/>
          </p:cNvSpPr>
          <p:nvPr/>
        </p:nvSpPr>
        <p:spPr bwMode="auto">
          <a:xfrm flipV="1">
            <a:off x="3429000" y="2065338"/>
            <a:ext cx="2235200" cy="1211262"/>
          </a:xfrm>
          <a:prstGeom prst="line">
            <a:avLst/>
          </a:prstGeom>
          <a:noFill/>
          <a:ln w="6350">
            <a:solidFill>
              <a:schemeClr val="tx1"/>
            </a:solidFill>
            <a:prstDash val="lgDash"/>
            <a:miter lim="800000"/>
            <a:headEnd/>
            <a:tailEnd/>
          </a:ln>
        </p:spPr>
        <p:txBody>
          <a:bodyPr anchor="ctr"/>
          <a:lstStyle/>
          <a:p>
            <a:pPr fontAlgn="base">
              <a:spcBef>
                <a:spcPct val="0"/>
              </a:spcBef>
              <a:spcAft>
                <a:spcPct val="0"/>
              </a:spcAft>
            </a:pPr>
            <a:endParaRPr lang="en-US">
              <a:solidFill>
                <a:srgbClr val="000000"/>
              </a:solidFill>
              <a:latin typeface="Arial" charset="0"/>
            </a:endParaRPr>
          </a:p>
        </p:txBody>
      </p:sp>
      <p:sp>
        <p:nvSpPr>
          <p:cNvPr id="13331" name="Line 20"/>
          <p:cNvSpPr>
            <a:spLocks noChangeShapeType="1"/>
          </p:cNvSpPr>
          <p:nvPr/>
        </p:nvSpPr>
        <p:spPr bwMode="auto">
          <a:xfrm flipH="1" flipV="1">
            <a:off x="5756276" y="2073276"/>
            <a:ext cx="3006725" cy="1279525"/>
          </a:xfrm>
          <a:prstGeom prst="line">
            <a:avLst/>
          </a:prstGeom>
          <a:noFill/>
          <a:ln w="6350">
            <a:solidFill>
              <a:schemeClr val="tx1"/>
            </a:solidFill>
            <a:prstDash val="lgDash"/>
            <a:miter lim="800000"/>
            <a:headEnd type="triangle" w="med" len="med"/>
            <a:tailEnd/>
          </a:ln>
        </p:spPr>
        <p:txBody>
          <a:bodyPr anchor="ctr"/>
          <a:lstStyle/>
          <a:p>
            <a:pPr fontAlgn="base">
              <a:spcBef>
                <a:spcPct val="0"/>
              </a:spcBef>
              <a:spcAft>
                <a:spcPct val="0"/>
              </a:spcAft>
            </a:pPr>
            <a:endParaRPr lang="en-US">
              <a:solidFill>
                <a:srgbClr val="000000"/>
              </a:solidFill>
              <a:latin typeface="Arial" charset="0"/>
            </a:endParaRPr>
          </a:p>
        </p:txBody>
      </p:sp>
      <p:sp>
        <p:nvSpPr>
          <p:cNvPr id="13332" name="Text Box 21"/>
          <p:cNvSpPr txBox="1">
            <a:spLocks noChangeArrowheads="1"/>
          </p:cNvSpPr>
          <p:nvPr/>
        </p:nvSpPr>
        <p:spPr bwMode="auto">
          <a:xfrm>
            <a:off x="5181601" y="1676400"/>
            <a:ext cx="1190625" cy="274638"/>
          </a:xfrm>
          <a:prstGeom prst="rect">
            <a:avLst/>
          </a:prstGeom>
          <a:noFill/>
          <a:ln w="9525">
            <a:noFill/>
            <a:miter lim="800000"/>
            <a:headEnd/>
            <a:tailEnd/>
          </a:ln>
        </p:spPr>
        <p:txBody>
          <a:bodyPr wrap="none">
            <a:spAutoFit/>
          </a:bodyPr>
          <a:lstStyle/>
          <a:p>
            <a:pPr fontAlgn="base">
              <a:spcBef>
                <a:spcPct val="0"/>
              </a:spcBef>
              <a:spcAft>
                <a:spcPct val="0"/>
              </a:spcAft>
            </a:pPr>
            <a:r>
              <a:rPr lang="de-DE" sz="1200" b="1">
                <a:solidFill>
                  <a:srgbClr val="000000"/>
                </a:solidFill>
                <a:latin typeface="Arial" charset="0"/>
                <a:cs typeface="Arial" charset="0"/>
              </a:rPr>
              <a:t>Communicate</a:t>
            </a:r>
            <a:endParaRPr lang="en-US" sz="1200" b="1">
              <a:solidFill>
                <a:srgbClr val="000000"/>
              </a:solidFill>
              <a:latin typeface="Arial" charset="0"/>
              <a:cs typeface="Arial" charset="0"/>
            </a:endParaRPr>
          </a:p>
        </p:txBody>
      </p:sp>
      <p:sp>
        <p:nvSpPr>
          <p:cNvPr id="453656" name="AutoShape 24"/>
          <p:cNvSpPr>
            <a:spLocks noChangeArrowheads="1"/>
          </p:cNvSpPr>
          <p:nvPr/>
        </p:nvSpPr>
        <p:spPr bwMode="auto">
          <a:xfrm flipV="1">
            <a:off x="5181600" y="4648200"/>
            <a:ext cx="1371600" cy="1219200"/>
          </a:xfrm>
          <a:prstGeom prst="foldedCorner">
            <a:avLst>
              <a:gd name="adj" fmla="val 12500"/>
            </a:avLst>
          </a:prstGeom>
          <a:solidFill>
            <a:srgbClr val="FFFFCC"/>
          </a:solidFill>
          <a:ln w="9525">
            <a:solidFill>
              <a:schemeClr val="tx1"/>
            </a:solidFill>
            <a:round/>
            <a:headEnd/>
            <a:tailEnd/>
          </a:ln>
        </p:spPr>
        <p:txBody>
          <a:bodyPr rot="10800000" wrap="none" anchor="ctr"/>
          <a:lstStyle/>
          <a:p>
            <a:pPr algn="ctr" fontAlgn="base">
              <a:spcBef>
                <a:spcPct val="0"/>
              </a:spcBef>
              <a:spcAft>
                <a:spcPct val="0"/>
              </a:spcAft>
            </a:pPr>
            <a:r>
              <a:rPr lang="en-US" sz="1400">
                <a:solidFill>
                  <a:srgbClr val="000000"/>
                </a:solidFill>
                <a:latin typeface="Arial" charset="0"/>
              </a:rPr>
              <a:t>Architecture</a:t>
            </a:r>
          </a:p>
          <a:p>
            <a:pPr algn="ctr" fontAlgn="base">
              <a:spcBef>
                <a:spcPct val="0"/>
              </a:spcBef>
              <a:spcAft>
                <a:spcPct val="0"/>
              </a:spcAft>
            </a:pPr>
            <a:r>
              <a:rPr lang="en-US" sz="1400">
                <a:solidFill>
                  <a:srgbClr val="000000"/>
                </a:solidFill>
                <a:latin typeface="Arial" charset="0"/>
              </a:rPr>
              <a:t>Documentation</a:t>
            </a:r>
          </a:p>
        </p:txBody>
      </p:sp>
      <p:grpSp>
        <p:nvGrpSpPr>
          <p:cNvPr id="2" name="Group 37"/>
          <p:cNvGrpSpPr>
            <a:grpSpLocks/>
          </p:cNvGrpSpPr>
          <p:nvPr/>
        </p:nvGrpSpPr>
        <p:grpSpPr bwMode="auto">
          <a:xfrm>
            <a:off x="3352800" y="3962400"/>
            <a:ext cx="1905000" cy="1447800"/>
            <a:chOff x="1152" y="2496"/>
            <a:chExt cx="1200" cy="912"/>
          </a:xfrm>
        </p:grpSpPr>
        <p:sp>
          <p:nvSpPr>
            <p:cNvPr id="13343" name="Oval 25"/>
            <p:cNvSpPr>
              <a:spLocks noChangeArrowheads="1"/>
            </p:cNvSpPr>
            <p:nvPr/>
          </p:nvSpPr>
          <p:spPr bwMode="auto">
            <a:xfrm>
              <a:off x="1536" y="3120"/>
              <a:ext cx="112" cy="112"/>
            </a:xfrm>
            <a:prstGeom prst="ellipse">
              <a:avLst/>
            </a:prstGeom>
            <a:solidFill>
              <a:srgbClr val="66FF33"/>
            </a:solidFill>
            <a:ln w="6350">
              <a:solidFill>
                <a:schemeClr val="tx1"/>
              </a:solidFill>
              <a:miter lim="800000"/>
              <a:headEnd/>
              <a:tailEnd/>
            </a:ln>
          </p:spPr>
          <p:txBody>
            <a:bodyPr wrap="none" anchor="ctr"/>
            <a:lstStyle/>
            <a:p>
              <a:pPr algn="ctr" fontAlgn="base">
                <a:spcBef>
                  <a:spcPct val="0"/>
                </a:spcBef>
                <a:spcAft>
                  <a:spcPct val="0"/>
                </a:spcAft>
              </a:pPr>
              <a:endParaRPr lang="en-US" sz="1200" b="1">
                <a:solidFill>
                  <a:srgbClr val="000000"/>
                </a:solidFill>
                <a:latin typeface="Arial" charset="0"/>
                <a:cs typeface="Arial" charset="0"/>
              </a:endParaRPr>
            </a:p>
          </p:txBody>
        </p:sp>
        <p:sp>
          <p:nvSpPr>
            <p:cNvPr id="13344" name="Text Box 26"/>
            <p:cNvSpPr txBox="1">
              <a:spLocks noChangeArrowheads="1"/>
            </p:cNvSpPr>
            <p:nvPr/>
          </p:nvSpPr>
          <p:spPr bwMode="auto">
            <a:xfrm>
              <a:off x="1420" y="2976"/>
              <a:ext cx="356" cy="173"/>
            </a:xfrm>
            <a:prstGeom prst="rect">
              <a:avLst/>
            </a:prstGeom>
            <a:noFill/>
            <a:ln w="9525">
              <a:noFill/>
              <a:miter lim="800000"/>
              <a:headEnd/>
              <a:tailEnd/>
            </a:ln>
          </p:spPr>
          <p:txBody>
            <a:bodyPr wrap="none">
              <a:spAutoFit/>
            </a:bodyPr>
            <a:lstStyle/>
            <a:p>
              <a:pPr fontAlgn="base">
                <a:spcBef>
                  <a:spcPct val="0"/>
                </a:spcBef>
                <a:spcAft>
                  <a:spcPct val="0"/>
                </a:spcAft>
              </a:pPr>
              <a:r>
                <a:rPr lang="de-DE" sz="1200" b="1">
                  <a:solidFill>
                    <a:srgbClr val="000000"/>
                  </a:solidFill>
                  <a:latin typeface="Arial" charset="0"/>
                  <a:cs typeface="Arial" charset="0"/>
                </a:rPr>
                <a:t>Write</a:t>
              </a:r>
              <a:endParaRPr lang="en-US" sz="1200" b="1">
                <a:solidFill>
                  <a:srgbClr val="000000"/>
                </a:solidFill>
                <a:latin typeface="Arial" charset="0"/>
                <a:cs typeface="Arial" charset="0"/>
              </a:endParaRPr>
            </a:p>
          </p:txBody>
        </p:sp>
        <p:sp>
          <p:nvSpPr>
            <p:cNvPr id="13345" name="Line 29"/>
            <p:cNvSpPr>
              <a:spLocks noChangeShapeType="1"/>
            </p:cNvSpPr>
            <p:nvPr/>
          </p:nvSpPr>
          <p:spPr bwMode="auto">
            <a:xfrm>
              <a:off x="1152" y="2496"/>
              <a:ext cx="384" cy="672"/>
            </a:xfrm>
            <a:prstGeom prst="line">
              <a:avLst/>
            </a:prstGeom>
            <a:noFill/>
            <a:ln w="6350">
              <a:solidFill>
                <a:schemeClr val="tx1"/>
              </a:solidFill>
              <a:prstDash val="lgDash"/>
              <a:miter lim="800000"/>
              <a:headEnd/>
              <a:tailEnd/>
            </a:ln>
          </p:spPr>
          <p:txBody>
            <a:bodyPr anchor="ctr"/>
            <a:lstStyle/>
            <a:p>
              <a:pPr fontAlgn="base">
                <a:spcBef>
                  <a:spcPct val="0"/>
                </a:spcBef>
                <a:spcAft>
                  <a:spcPct val="0"/>
                </a:spcAft>
              </a:pPr>
              <a:endParaRPr lang="en-US">
                <a:solidFill>
                  <a:srgbClr val="000000"/>
                </a:solidFill>
                <a:latin typeface="Arial" charset="0"/>
              </a:endParaRPr>
            </a:p>
          </p:txBody>
        </p:sp>
        <p:sp>
          <p:nvSpPr>
            <p:cNvPr id="13346" name="Line 31"/>
            <p:cNvSpPr>
              <a:spLocks noChangeShapeType="1"/>
            </p:cNvSpPr>
            <p:nvPr/>
          </p:nvSpPr>
          <p:spPr bwMode="auto">
            <a:xfrm flipH="1" flipV="1">
              <a:off x="1632" y="3216"/>
              <a:ext cx="720" cy="192"/>
            </a:xfrm>
            <a:prstGeom prst="line">
              <a:avLst/>
            </a:prstGeom>
            <a:noFill/>
            <a:ln w="6350">
              <a:solidFill>
                <a:schemeClr val="tx1"/>
              </a:solidFill>
              <a:prstDash val="lgDash"/>
              <a:miter lim="800000"/>
              <a:headEnd type="triangle" w="med" len="med"/>
              <a:tailEnd/>
            </a:ln>
          </p:spPr>
          <p:txBody>
            <a:bodyPr anchor="ctr"/>
            <a:lstStyle/>
            <a:p>
              <a:pPr fontAlgn="base">
                <a:spcBef>
                  <a:spcPct val="0"/>
                </a:spcBef>
                <a:spcAft>
                  <a:spcPct val="0"/>
                </a:spcAft>
              </a:pPr>
              <a:endParaRPr lang="en-US">
                <a:solidFill>
                  <a:srgbClr val="000000"/>
                </a:solidFill>
                <a:latin typeface="Arial" charset="0"/>
              </a:endParaRPr>
            </a:p>
          </p:txBody>
        </p:sp>
      </p:grpSp>
      <p:grpSp>
        <p:nvGrpSpPr>
          <p:cNvPr id="3" name="Group 38"/>
          <p:cNvGrpSpPr>
            <a:grpSpLocks/>
          </p:cNvGrpSpPr>
          <p:nvPr/>
        </p:nvGrpSpPr>
        <p:grpSpPr bwMode="auto">
          <a:xfrm>
            <a:off x="6477000" y="4114800"/>
            <a:ext cx="2209800" cy="1371600"/>
            <a:chOff x="3120" y="2592"/>
            <a:chExt cx="1392" cy="864"/>
          </a:xfrm>
        </p:grpSpPr>
        <p:sp>
          <p:nvSpPr>
            <p:cNvPr id="13339" name="Oval 27"/>
            <p:cNvSpPr>
              <a:spLocks noChangeArrowheads="1"/>
            </p:cNvSpPr>
            <p:nvPr/>
          </p:nvSpPr>
          <p:spPr bwMode="auto">
            <a:xfrm>
              <a:off x="3894" y="3168"/>
              <a:ext cx="112" cy="112"/>
            </a:xfrm>
            <a:prstGeom prst="ellipse">
              <a:avLst/>
            </a:prstGeom>
            <a:solidFill>
              <a:srgbClr val="66FF33"/>
            </a:solidFill>
            <a:ln w="6350">
              <a:solidFill>
                <a:schemeClr val="tx1"/>
              </a:solidFill>
              <a:miter lim="800000"/>
              <a:headEnd/>
              <a:tailEnd/>
            </a:ln>
          </p:spPr>
          <p:txBody>
            <a:bodyPr wrap="none" anchor="ctr"/>
            <a:lstStyle/>
            <a:p>
              <a:pPr algn="ctr" fontAlgn="base">
                <a:spcBef>
                  <a:spcPct val="0"/>
                </a:spcBef>
                <a:spcAft>
                  <a:spcPct val="0"/>
                </a:spcAft>
              </a:pPr>
              <a:endParaRPr lang="en-US" sz="1200" b="1">
                <a:solidFill>
                  <a:srgbClr val="000000"/>
                </a:solidFill>
                <a:latin typeface="Arial" charset="0"/>
                <a:cs typeface="Arial" charset="0"/>
              </a:endParaRPr>
            </a:p>
          </p:txBody>
        </p:sp>
        <p:sp>
          <p:nvSpPr>
            <p:cNvPr id="13340" name="Text Box 28"/>
            <p:cNvSpPr txBox="1">
              <a:spLocks noChangeArrowheads="1"/>
            </p:cNvSpPr>
            <p:nvPr/>
          </p:nvSpPr>
          <p:spPr bwMode="auto">
            <a:xfrm>
              <a:off x="3778" y="3024"/>
              <a:ext cx="350" cy="173"/>
            </a:xfrm>
            <a:prstGeom prst="rect">
              <a:avLst/>
            </a:prstGeom>
            <a:noFill/>
            <a:ln w="9525">
              <a:noFill/>
              <a:miter lim="800000"/>
              <a:headEnd/>
              <a:tailEnd/>
            </a:ln>
          </p:spPr>
          <p:txBody>
            <a:bodyPr wrap="none">
              <a:spAutoFit/>
            </a:bodyPr>
            <a:lstStyle/>
            <a:p>
              <a:pPr fontAlgn="base">
                <a:spcBef>
                  <a:spcPct val="0"/>
                </a:spcBef>
                <a:spcAft>
                  <a:spcPct val="0"/>
                </a:spcAft>
              </a:pPr>
              <a:r>
                <a:rPr lang="de-DE" sz="1200" b="1">
                  <a:solidFill>
                    <a:srgbClr val="000000"/>
                  </a:solidFill>
                  <a:latin typeface="Arial" charset="0"/>
                  <a:cs typeface="Arial" charset="0"/>
                </a:rPr>
                <a:t>Read</a:t>
              </a:r>
              <a:endParaRPr lang="en-US" sz="1200" b="1">
                <a:solidFill>
                  <a:srgbClr val="000000"/>
                </a:solidFill>
                <a:latin typeface="Arial" charset="0"/>
                <a:cs typeface="Arial" charset="0"/>
              </a:endParaRPr>
            </a:p>
          </p:txBody>
        </p:sp>
        <p:sp>
          <p:nvSpPr>
            <p:cNvPr id="13341" name="Line 32"/>
            <p:cNvSpPr>
              <a:spLocks noChangeShapeType="1"/>
            </p:cNvSpPr>
            <p:nvPr/>
          </p:nvSpPr>
          <p:spPr bwMode="auto">
            <a:xfrm flipH="1">
              <a:off x="3984" y="2592"/>
              <a:ext cx="528" cy="624"/>
            </a:xfrm>
            <a:prstGeom prst="line">
              <a:avLst/>
            </a:prstGeom>
            <a:noFill/>
            <a:ln w="6350">
              <a:solidFill>
                <a:schemeClr val="tx1"/>
              </a:solidFill>
              <a:prstDash val="lgDash"/>
              <a:miter lim="800000"/>
              <a:headEnd type="triangle" w="med" len="med"/>
              <a:tailEnd/>
            </a:ln>
          </p:spPr>
          <p:txBody>
            <a:bodyPr anchor="ctr"/>
            <a:lstStyle/>
            <a:p>
              <a:pPr fontAlgn="base">
                <a:spcBef>
                  <a:spcPct val="0"/>
                </a:spcBef>
                <a:spcAft>
                  <a:spcPct val="0"/>
                </a:spcAft>
              </a:pPr>
              <a:endParaRPr lang="en-US">
                <a:solidFill>
                  <a:srgbClr val="000000"/>
                </a:solidFill>
                <a:latin typeface="Arial" charset="0"/>
              </a:endParaRPr>
            </a:p>
          </p:txBody>
        </p:sp>
        <p:sp>
          <p:nvSpPr>
            <p:cNvPr id="13342" name="Line 33"/>
            <p:cNvSpPr>
              <a:spLocks noChangeShapeType="1"/>
            </p:cNvSpPr>
            <p:nvPr/>
          </p:nvSpPr>
          <p:spPr bwMode="auto">
            <a:xfrm flipV="1">
              <a:off x="3120" y="3264"/>
              <a:ext cx="768" cy="192"/>
            </a:xfrm>
            <a:prstGeom prst="line">
              <a:avLst/>
            </a:prstGeom>
            <a:noFill/>
            <a:ln w="6350">
              <a:solidFill>
                <a:schemeClr val="tx1"/>
              </a:solidFill>
              <a:prstDash val="lgDash"/>
              <a:miter lim="800000"/>
              <a:headEnd/>
              <a:tailEnd/>
            </a:ln>
          </p:spPr>
          <p:txBody>
            <a:bodyPr anchor="ctr"/>
            <a:lstStyle/>
            <a:p>
              <a:pPr fontAlgn="base">
                <a:spcBef>
                  <a:spcPct val="0"/>
                </a:spcBef>
                <a:spcAft>
                  <a:spcPct val="0"/>
                </a:spcAft>
              </a:pPr>
              <a:endParaRPr lang="en-US">
                <a:solidFill>
                  <a:srgbClr val="000000"/>
                </a:solidFill>
                <a:latin typeface="Arial" charset="0"/>
              </a:endParaRPr>
            </a:p>
          </p:txBody>
        </p:sp>
      </p:grpSp>
      <p:sp>
        <p:nvSpPr>
          <p:cNvPr id="453668" name="Rectangle 36"/>
          <p:cNvSpPr>
            <a:spLocks noChangeArrowheads="1"/>
          </p:cNvSpPr>
          <p:nvPr/>
        </p:nvSpPr>
        <p:spPr bwMode="auto">
          <a:xfrm>
            <a:off x="7543800" y="381000"/>
            <a:ext cx="2819400" cy="2133600"/>
          </a:xfrm>
          <a:prstGeom prst="rect">
            <a:avLst/>
          </a:prstGeom>
          <a:solidFill>
            <a:schemeClr val="bg2"/>
          </a:solidFill>
          <a:ln w="57150">
            <a:solidFill>
              <a:schemeClr val="accent2"/>
            </a:solidFill>
            <a:miter lim="800000"/>
            <a:headEnd/>
            <a:tailEnd/>
          </a:ln>
        </p:spPr>
        <p:txBody>
          <a:bodyPr wrap="none" anchor="ctr"/>
          <a:lstStyle/>
          <a:p>
            <a:pPr fontAlgn="base">
              <a:spcBef>
                <a:spcPct val="0"/>
              </a:spcBef>
              <a:spcAft>
                <a:spcPct val="0"/>
              </a:spcAft>
            </a:pPr>
            <a:r>
              <a:rPr lang="en-US" sz="1600" b="1" u="sng">
                <a:solidFill>
                  <a:srgbClr val="000000"/>
                </a:solidFill>
                <a:latin typeface="Arial" charset="0"/>
              </a:rPr>
              <a:t>Possible Failures:</a:t>
            </a:r>
          </a:p>
          <a:p>
            <a:pPr fontAlgn="base">
              <a:spcBef>
                <a:spcPct val="0"/>
              </a:spcBef>
              <a:spcAft>
                <a:spcPct val="0"/>
              </a:spcAft>
            </a:pPr>
            <a:endParaRPr lang="en-US" sz="1600" b="1" u="sng">
              <a:solidFill>
                <a:srgbClr val="000000"/>
              </a:solidFill>
              <a:latin typeface="Arial" charset="0"/>
            </a:endParaRPr>
          </a:p>
          <a:p>
            <a:pPr fontAlgn="base">
              <a:spcBef>
                <a:spcPct val="0"/>
              </a:spcBef>
              <a:spcAft>
                <a:spcPct val="0"/>
              </a:spcAft>
              <a:buFontTx/>
              <a:buChar char="•"/>
            </a:pPr>
            <a:r>
              <a:rPr lang="en-US" sz="1600" b="1">
                <a:solidFill>
                  <a:srgbClr val="000000"/>
                </a:solidFill>
                <a:latin typeface="Arial" charset="0"/>
              </a:rPr>
              <a:t> Poor diagram semantics</a:t>
            </a:r>
          </a:p>
          <a:p>
            <a:pPr fontAlgn="base">
              <a:spcBef>
                <a:spcPct val="0"/>
              </a:spcBef>
              <a:spcAft>
                <a:spcPct val="0"/>
              </a:spcAft>
              <a:buFontTx/>
              <a:buChar char="•"/>
            </a:pPr>
            <a:r>
              <a:rPr lang="en-US" sz="1600" b="1">
                <a:solidFill>
                  <a:srgbClr val="000000"/>
                </a:solidFill>
                <a:latin typeface="Arial" charset="0"/>
              </a:rPr>
              <a:t> Novel syntax</a:t>
            </a:r>
          </a:p>
          <a:p>
            <a:pPr fontAlgn="base">
              <a:spcBef>
                <a:spcPct val="0"/>
              </a:spcBef>
              <a:spcAft>
                <a:spcPct val="0"/>
              </a:spcAft>
              <a:buFontTx/>
              <a:buChar char="•"/>
            </a:pPr>
            <a:r>
              <a:rPr lang="en-US" sz="1600" b="1">
                <a:solidFill>
                  <a:srgbClr val="000000"/>
                </a:solidFill>
                <a:latin typeface="Arial" charset="0"/>
              </a:rPr>
              <a:t> High creation effort</a:t>
            </a:r>
          </a:p>
          <a:p>
            <a:pPr fontAlgn="base">
              <a:spcBef>
                <a:spcPct val="0"/>
              </a:spcBef>
              <a:spcAft>
                <a:spcPct val="0"/>
              </a:spcAft>
              <a:buFontTx/>
              <a:buChar char="•"/>
            </a:pPr>
            <a:r>
              <a:rPr lang="en-US" sz="1600" b="1">
                <a:solidFill>
                  <a:srgbClr val="000000"/>
                </a:solidFill>
                <a:latin typeface="Arial" charset="0"/>
              </a:rPr>
              <a:t> High comprehension </a:t>
            </a:r>
            <a:br>
              <a:rPr lang="en-US" sz="1600" b="1">
                <a:solidFill>
                  <a:srgbClr val="000000"/>
                </a:solidFill>
                <a:latin typeface="Arial" charset="0"/>
              </a:rPr>
            </a:br>
            <a:r>
              <a:rPr lang="en-US" sz="1600" b="1">
                <a:solidFill>
                  <a:srgbClr val="000000"/>
                </a:solidFill>
                <a:latin typeface="Arial" charset="0"/>
              </a:rPr>
              <a:t>   effort</a:t>
            </a:r>
          </a:p>
        </p:txBody>
      </p:sp>
      <p:sp>
        <p:nvSpPr>
          <p:cNvPr id="13337" name="Slide Number Placeholder 33"/>
          <p:cNvSpPr>
            <a:spLocks noGrp="1"/>
          </p:cNvSpPr>
          <p:nvPr>
            <p:ph type="sldNum" sz="quarter" idx="11"/>
          </p:nvPr>
        </p:nvSpPr>
        <p:spPr>
          <a:xfrm>
            <a:off x="8229600" y="6324600"/>
            <a:ext cx="2133600" cy="457200"/>
          </a:xfrm>
          <a:noFill/>
        </p:spPr>
        <p:txBody>
          <a:bodyPr/>
          <a:lstStyle/>
          <a:p>
            <a:pPr fontAlgn="base">
              <a:spcBef>
                <a:spcPct val="0"/>
              </a:spcBef>
              <a:spcAft>
                <a:spcPct val="0"/>
              </a:spcAft>
            </a:pPr>
            <a:fld id="{7DB6BB1D-A92A-4FB5-B516-3047CBB1E768}" type="slidenum">
              <a:rPr lang="en-US" altLang="en-US">
                <a:solidFill>
                  <a:srgbClr val="000000"/>
                </a:solidFill>
                <a:latin typeface="Arial" charset="0"/>
              </a:rPr>
              <a:pPr fontAlgn="base">
                <a:spcBef>
                  <a:spcPct val="0"/>
                </a:spcBef>
                <a:spcAft>
                  <a:spcPct val="0"/>
                </a:spcAft>
              </a:pPr>
              <a:t>2</a:t>
            </a:fld>
            <a:endParaRPr lang="en-US" altLang="en-US">
              <a:solidFill>
                <a:srgbClr val="000000"/>
              </a:solidFill>
              <a:latin typeface="Arial" charset="0"/>
            </a:endParaRPr>
          </a:p>
        </p:txBody>
      </p:sp>
      <p:sp>
        <p:nvSpPr>
          <p:cNvPr id="13338" name="Footer Placeholder 34"/>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3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3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56" grpId="0" animBg="1"/>
      <p:bldP spid="45366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Architectural Drivers 1 &amp; 3</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7" name="Content Placeholder 2">
            <a:extLst>
              <a:ext uri="{FF2B5EF4-FFF2-40B4-BE49-F238E27FC236}">
                <a16:creationId xmlns:a16="http://schemas.microsoft.com/office/drawing/2014/main" id="{2A2BE199-55FA-4266-B5C5-E0F6C7410CA6}"/>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149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Drivers 1 &amp; 3</a:t>
            </a:r>
          </a:p>
        </p:txBody>
      </p:sp>
      <p:sp>
        <p:nvSpPr>
          <p:cNvPr id="3" name="Content Placeholder 2"/>
          <p:cNvSpPr>
            <a:spLocks noGrp="1"/>
          </p:cNvSpPr>
          <p:nvPr>
            <p:ph idx="1"/>
          </p:nvPr>
        </p:nvSpPr>
        <p:spPr/>
        <p:txBody>
          <a:bodyPr>
            <a:normAutofit lnSpcReduction="10000"/>
          </a:bodyPr>
          <a:lstStyle/>
          <a:p>
            <a:r>
              <a:rPr lang="en-US" dirty="0"/>
              <a:t>Additionally, the adaptor manager uses the following two architectural tactics to address the defer binding time design concern</a:t>
            </a:r>
          </a:p>
          <a:p>
            <a:pPr marL="0" indent="0">
              <a:buNone/>
            </a:pPr>
            <a:endParaRPr lang="en-US" dirty="0"/>
          </a:p>
          <a:p>
            <a:pPr lvl="1"/>
            <a:r>
              <a:rPr lang="en-US" i="1" dirty="0"/>
              <a:t>Runtime registration</a:t>
            </a:r>
            <a:r>
              <a:rPr lang="en-US" dirty="0"/>
              <a:t>: this will support plug-and-play operation allowing non-programmers to deploy new field systems.</a:t>
            </a:r>
          </a:p>
          <a:p>
            <a:pPr marL="457200" lvl="1" indent="0">
              <a:buNone/>
            </a:pPr>
            <a:endParaRPr lang="en-US" dirty="0"/>
          </a:p>
          <a:p>
            <a:pPr lvl="1"/>
            <a:r>
              <a:rPr lang="en-US" i="1" dirty="0"/>
              <a:t>Configuration files</a:t>
            </a:r>
            <a:r>
              <a:rPr lang="en-US" dirty="0"/>
              <a:t>: this tactic enables setting of configuration parameters (such as initial property values) for the field systems at startup.</a:t>
            </a:r>
          </a:p>
          <a:p>
            <a:endParaRPr lang="en-US" dirty="0"/>
          </a:p>
        </p:txBody>
      </p:sp>
    </p:spTree>
    <p:extLst>
      <p:ext uri="{BB962C8B-B14F-4D97-AF65-F5344CB8AC3E}">
        <p14:creationId xmlns:p14="http://schemas.microsoft.com/office/powerpoint/2010/main" val="2567752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67" y="274638"/>
            <a:ext cx="10286933" cy="778098"/>
          </a:xfrm>
        </p:spPr>
        <p:txBody>
          <a:bodyPr anchor="ctr">
            <a:normAutofit/>
          </a:bodyPr>
          <a:lstStyle/>
          <a:p>
            <a:r>
              <a:rPr lang="en-US" dirty="0"/>
              <a:t>Architectural Drivers 1 &amp; 3</a:t>
            </a:r>
          </a:p>
        </p:txBody>
      </p:sp>
      <p:sp>
        <p:nvSpPr>
          <p:cNvPr id="4" name="Footer Placeholder 3"/>
          <p:cNvSpPr>
            <a:spLocks noGrp="1"/>
          </p:cNvSpPr>
          <p:nvPr>
            <p:ph type="ftr" sz="quarter" idx="11"/>
          </p:nvPr>
        </p:nvSpPr>
        <p:spPr>
          <a:xfrm>
            <a:off x="1871531" y="6356351"/>
            <a:ext cx="8448939" cy="365125"/>
          </a:xfrm>
        </p:spPr>
        <p:txBody>
          <a:bodyPr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p>
        </p:txBody>
      </p:sp>
      <p:graphicFrame>
        <p:nvGraphicFramePr>
          <p:cNvPr id="6" name="Content Placeholder 2">
            <a:extLst>
              <a:ext uri="{FF2B5EF4-FFF2-40B4-BE49-F238E27FC236}">
                <a16:creationId xmlns:a16="http://schemas.microsoft.com/office/drawing/2014/main" id="{26AF7163-2B61-4362-8E2A-88CB955CE5B1}"/>
              </a:ext>
            </a:extLst>
          </p:cNvPr>
          <p:cNvGraphicFramePr>
            <a:graphicFrameLocks noGrp="1"/>
          </p:cNvGraphicFramePr>
          <p:nvPr>
            <p:ph idx="1"/>
          </p:nvPr>
        </p:nvGraphicFramePr>
        <p:xfrm>
          <a:off x="609600" y="1268760"/>
          <a:ext cx="10972800" cy="4857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9902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3074" name="Picture 2" descr="https://cms.psu.edu/WorldCampus/201516FA/201516FAWD___RSWENG587_002/_assoc/Course_Files/lesson_supplements/Lesson_04/lesson-4-figur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08023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96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 5</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Content Placeholder 4"/>
          <p:cNvSpPr>
            <a:spLocks noGrp="1"/>
          </p:cNvSpPr>
          <p:nvPr>
            <p:ph idx="1"/>
          </p:nvPr>
        </p:nvSpPr>
        <p:spPr/>
        <p:txBody>
          <a:bodyPr/>
          <a:lstStyle/>
          <a:p>
            <a:pPr marL="0" indent="0">
              <a:buNone/>
            </a:pPr>
            <a:r>
              <a:rPr lang="en-US" dirty="0"/>
              <a:t>We next consider architectural drivers 5 related to the performance quality attribute of the Building Automation System and we also consider Constraint C2. </a:t>
            </a:r>
          </a:p>
        </p:txBody>
      </p:sp>
    </p:spTree>
    <p:extLst>
      <p:ext uri="{BB962C8B-B14F-4D97-AF65-F5344CB8AC3E}">
        <p14:creationId xmlns:p14="http://schemas.microsoft.com/office/powerpoint/2010/main" val="3524241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 5</a:t>
            </a:r>
          </a:p>
        </p:txBody>
      </p:sp>
      <p:sp>
        <p:nvSpPr>
          <p:cNvPr id="3" name="Content Placeholder 2"/>
          <p:cNvSpPr>
            <a:spLocks noGrp="1"/>
          </p:cNvSpPr>
          <p:nvPr>
            <p:ph idx="1"/>
          </p:nvPr>
        </p:nvSpPr>
        <p:spPr/>
        <p:txBody>
          <a:bodyPr>
            <a:normAutofit/>
          </a:bodyPr>
          <a:lstStyle/>
          <a:p>
            <a:r>
              <a:rPr lang="en-US" dirty="0"/>
              <a:t>There are two design concerns related to these drivers:</a:t>
            </a:r>
          </a:p>
          <a:p>
            <a:pPr marL="0" indent="0">
              <a:buNone/>
            </a:pPr>
            <a:endParaRPr lang="en-US" dirty="0"/>
          </a:p>
          <a:p>
            <a:pPr lvl="1"/>
            <a:r>
              <a:rPr lang="en-US" i="1" dirty="0"/>
              <a:t>Resource Demand</a:t>
            </a:r>
            <a:r>
              <a:rPr lang="en-US" dirty="0"/>
              <a:t>: the arrival of change of property value events from the various field devices and the evaluation of automation rules in response to these events are source of resource demand</a:t>
            </a:r>
          </a:p>
          <a:p>
            <a:pPr lvl="1"/>
            <a:r>
              <a:rPr lang="en-US" i="1" dirty="0"/>
              <a:t>Resource Management</a:t>
            </a:r>
            <a:r>
              <a:rPr lang="en-US" dirty="0"/>
              <a:t>: the demand on resources may have to managed in order to reduce the latency of event and alarm propagation</a:t>
            </a:r>
          </a:p>
          <a:p>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8705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 5</a:t>
            </a:r>
          </a:p>
        </p:txBody>
      </p:sp>
      <p:sp>
        <p:nvSpPr>
          <p:cNvPr id="3" name="Content Placeholder 2"/>
          <p:cNvSpPr>
            <a:spLocks noGrp="1"/>
          </p:cNvSpPr>
          <p:nvPr>
            <p:ph idx="1"/>
          </p:nvPr>
        </p:nvSpPr>
        <p:spPr/>
        <p:txBody>
          <a:bodyPr>
            <a:normAutofit fontScale="62500" lnSpcReduction="20000"/>
          </a:bodyPr>
          <a:lstStyle/>
          <a:p>
            <a:r>
              <a:rPr lang="en-US" dirty="0"/>
              <a:t>To address these concerns, we move the responsibility of rule evaluation and execution, and alarm generation, respectively to a separate Logic &amp; Reaction (L&amp;R) component and an Alarm component. </a:t>
            </a:r>
          </a:p>
          <a:p>
            <a:pPr marL="0" indent="0">
              <a:buNone/>
            </a:pPr>
            <a:endParaRPr lang="en-US" dirty="0"/>
          </a:p>
          <a:p>
            <a:r>
              <a:rPr lang="en-US" dirty="0"/>
              <a:t>These components running outside the automation server can now be easily moved to dedicated execution nodes if necessary. </a:t>
            </a:r>
          </a:p>
          <a:p>
            <a:pPr marL="0" indent="0">
              <a:buNone/>
            </a:pPr>
            <a:endParaRPr lang="en-US" dirty="0"/>
          </a:p>
          <a:p>
            <a:r>
              <a:rPr lang="en-US" dirty="0"/>
              <a:t>In doing so, we are making use of the </a:t>
            </a:r>
            <a:r>
              <a:rPr lang="en-US" i="1" dirty="0"/>
              <a:t>increase available resources</a:t>
            </a:r>
            <a:r>
              <a:rPr lang="en-US" dirty="0"/>
              <a:t> tactic to address the resource management concern and the </a:t>
            </a:r>
            <a:r>
              <a:rPr lang="en-US" i="1" dirty="0"/>
              <a:t>reduce computational overhead</a:t>
            </a:r>
            <a:r>
              <a:rPr lang="en-US" dirty="0"/>
              <a:t> tactic to address the resource demand concern. </a:t>
            </a:r>
          </a:p>
          <a:p>
            <a:endParaRPr lang="en-US" dirty="0"/>
          </a:p>
          <a:p>
            <a:r>
              <a:rPr lang="en-US" dirty="0"/>
              <a:t>We use an additional tactic to address the resource management concern. This tactic relies on introducing </a:t>
            </a:r>
            <a:r>
              <a:rPr lang="en-US" i="1" dirty="0"/>
              <a:t>concurrency</a:t>
            </a:r>
            <a:r>
              <a:rPr lang="en-US" dirty="0"/>
              <a:t> to reduce delays in processing time. </a:t>
            </a:r>
          </a:p>
          <a:p>
            <a:endParaRPr lang="en-US" dirty="0"/>
          </a:p>
          <a:p>
            <a:r>
              <a:rPr lang="en-US" dirty="0"/>
              <a:t>Concurrency is used inside the L&amp;R and Alarm components to perform simultaneous rule evaluations.</a:t>
            </a: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47418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Driver 5</a:t>
            </a:r>
          </a:p>
        </p:txBody>
      </p:sp>
      <p:sp>
        <p:nvSpPr>
          <p:cNvPr id="3" name="Content Placeholder 2"/>
          <p:cNvSpPr>
            <a:spLocks noGrp="1"/>
          </p:cNvSpPr>
          <p:nvPr>
            <p:ph idx="1"/>
          </p:nvPr>
        </p:nvSpPr>
        <p:spPr/>
        <p:txBody>
          <a:bodyPr/>
          <a:lstStyle/>
          <a:p>
            <a:r>
              <a:rPr lang="en-US" dirty="0"/>
              <a:t>We assign the following responsibilities to the L&amp;R and Alarm components:</a:t>
            </a:r>
          </a:p>
          <a:p>
            <a:pPr lvl="1"/>
            <a:r>
              <a:rPr lang="en-US" dirty="0"/>
              <a:t>Evaluate and execute automation rules</a:t>
            </a:r>
          </a:p>
          <a:p>
            <a:pPr lvl="1"/>
            <a:r>
              <a:rPr lang="en-US" dirty="0"/>
              <a:t>Send automation commands</a:t>
            </a:r>
          </a:p>
          <a:p>
            <a:r>
              <a:rPr lang="en-US" dirty="0"/>
              <a:t>In addition, we assign the following responsibility to the Alarm component:</a:t>
            </a:r>
          </a:p>
          <a:p>
            <a:pPr lvl="1"/>
            <a:r>
              <a:rPr lang="en-US" dirty="0"/>
              <a:t>Generate alarm notifications</a:t>
            </a:r>
          </a:p>
          <a:p>
            <a:endParaRPr lang="en-US"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1433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 Len Bass, Paul Clements, Rick Kazman, distributed under Creative Commons Attribution License</a:t>
            </a:r>
            <a:endParaRPr kumimoji="0" lang="en-AU"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Content Placeholder 4"/>
          <p:cNvPicPr>
            <a:picLocks noGrp="1" noChangeAspect="1"/>
          </p:cNvPicPr>
          <p:nvPr>
            <p:ph idx="1"/>
          </p:nvPr>
        </p:nvPicPr>
        <p:blipFill>
          <a:blip r:embed="rId2"/>
          <a:stretch>
            <a:fillRect/>
          </a:stretch>
        </p:blipFill>
        <p:spPr>
          <a:xfrm>
            <a:off x="228599" y="1"/>
            <a:ext cx="11808069" cy="6857999"/>
          </a:xfrm>
          <a:prstGeom prst="rect">
            <a:avLst/>
          </a:prstGeom>
        </p:spPr>
      </p:pic>
    </p:spTree>
    <p:extLst>
      <p:ext uri="{BB962C8B-B14F-4D97-AF65-F5344CB8AC3E}">
        <p14:creationId xmlns:p14="http://schemas.microsoft.com/office/powerpoint/2010/main" val="1684738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2BD1746-F088-C7E7-F142-866DABAAEF51}"/>
              </a:ext>
            </a:extLst>
          </p:cNvPr>
          <p:cNvSpPr>
            <a:spLocks noGrp="1"/>
          </p:cNvSpPr>
          <p:nvPr>
            <p:ph idx="1"/>
          </p:nvPr>
        </p:nvSpPr>
        <p:spPr>
          <a:xfrm>
            <a:off x="640080" y="2872899"/>
            <a:ext cx="4243589" cy="3320668"/>
          </a:xfrm>
        </p:spPr>
        <p:txBody>
          <a:bodyPr>
            <a:normAutofit/>
          </a:bodyPr>
          <a:lstStyle/>
          <a:p>
            <a:pPr marL="0" indent="0">
              <a:buNone/>
            </a:pPr>
            <a:r>
              <a:rPr lang="en-US" sz="2200" dirty="0"/>
              <a:t>And the process goes on …</a:t>
            </a:r>
          </a:p>
        </p:txBody>
      </p:sp>
      <p:pic>
        <p:nvPicPr>
          <p:cNvPr id="5" name="Picture 4" descr="Person walking up a stairs">
            <a:extLst>
              <a:ext uri="{FF2B5EF4-FFF2-40B4-BE49-F238E27FC236}">
                <a16:creationId xmlns:a16="http://schemas.microsoft.com/office/drawing/2014/main" id="{084F43A7-96FD-4F1A-6ED6-FBBFEF9DABC5}"/>
              </a:ext>
            </a:extLst>
          </p:cNvPr>
          <p:cNvPicPr>
            <a:picLocks noChangeAspect="1"/>
          </p:cNvPicPr>
          <p:nvPr/>
        </p:nvPicPr>
        <p:blipFill>
          <a:blip r:embed="rId3"/>
          <a:srcRect l="19466" r="1358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9874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Example</a:t>
            </a:r>
          </a:p>
        </p:txBody>
      </p:sp>
      <p:sp>
        <p:nvSpPr>
          <p:cNvPr id="4" name="Footer Placeholder 3"/>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
        <p:nvSpPr>
          <p:cNvPr id="5" name="Slide Number Placeholder 4"/>
          <p:cNvSpPr>
            <a:spLocks noGrp="1"/>
          </p:cNvSpPr>
          <p:nvPr>
            <p:ph type="sldNum" sz="quarter" idx="11"/>
          </p:nvPr>
        </p:nvSpPr>
        <p:spPr/>
        <p:txBody>
          <a:bodyPr/>
          <a:lstStyle/>
          <a:p>
            <a:pPr fontAlgn="base">
              <a:spcBef>
                <a:spcPct val="0"/>
              </a:spcBef>
              <a:spcAft>
                <a:spcPct val="0"/>
              </a:spcAft>
              <a:defRPr/>
            </a:pPr>
            <a:fld id="{9E1CB427-EF76-47A3-B2BC-0A104EE537A5}" type="slidenum">
              <a:rPr lang="en-US" altLang="en-US">
                <a:solidFill>
                  <a:srgbClr val="000000"/>
                </a:solidFill>
                <a:latin typeface="Arial" charset="0"/>
              </a:rPr>
              <a:pPr fontAlgn="base">
                <a:spcBef>
                  <a:spcPct val="0"/>
                </a:spcBef>
                <a:spcAft>
                  <a:spcPct val="0"/>
                </a:spcAft>
                <a:defRPr/>
              </a:pPr>
              <a:t>3</a:t>
            </a:fld>
            <a:endParaRPr lang="en-US" altLang="en-US">
              <a:solidFill>
                <a:srgbClr val="000000"/>
              </a:solidFill>
              <a:latin typeface="Arial" charset="0"/>
            </a:endParaRPr>
          </a:p>
        </p:txBody>
      </p:sp>
      <p:sp>
        <p:nvSpPr>
          <p:cNvPr id="7" name="Text Box 3"/>
          <p:cNvSpPr txBox="1">
            <a:spLocks noChangeArrowheads="1"/>
          </p:cNvSpPr>
          <p:nvPr/>
        </p:nvSpPr>
        <p:spPr bwMode="auto">
          <a:xfrm>
            <a:off x="3810000" y="4537075"/>
            <a:ext cx="4876800" cy="274638"/>
          </a:xfrm>
          <a:prstGeom prst="rect">
            <a:avLst/>
          </a:prstGeom>
          <a:noFill/>
          <a:ln w="9525">
            <a:noFill/>
            <a:miter lim="800000"/>
            <a:headEnd/>
            <a:tailEnd/>
          </a:ln>
        </p:spPr>
        <p:txBody>
          <a:bodyPr lIns="0" tIns="0" rIns="0" bIns="0">
            <a:spAutoFit/>
          </a:bodyPr>
          <a:lstStyle/>
          <a:p>
            <a:pPr defTabSz="1027113" fontAlgn="base">
              <a:spcBef>
                <a:spcPct val="50000"/>
              </a:spcBef>
              <a:spcAft>
                <a:spcPct val="0"/>
              </a:spcAft>
            </a:pPr>
            <a:r>
              <a:rPr lang="en-US">
                <a:solidFill>
                  <a:srgbClr val="000000"/>
                </a:solidFill>
                <a:latin typeface="Arial" charset="0"/>
              </a:rPr>
              <a:t>Figure X: Overall Software System Structure</a:t>
            </a:r>
          </a:p>
        </p:txBody>
      </p:sp>
      <p:grpSp>
        <p:nvGrpSpPr>
          <p:cNvPr id="8" name="Group 4"/>
          <p:cNvGrpSpPr>
            <a:grpSpLocks/>
          </p:cNvGrpSpPr>
          <p:nvPr/>
        </p:nvGrpSpPr>
        <p:grpSpPr bwMode="auto">
          <a:xfrm>
            <a:off x="1752600" y="2286000"/>
            <a:ext cx="8610600" cy="1758950"/>
            <a:chOff x="144" y="2422"/>
            <a:chExt cx="5424" cy="1108"/>
          </a:xfrm>
        </p:grpSpPr>
        <p:sp>
          <p:nvSpPr>
            <p:cNvPr id="9" name="Text Box 5"/>
            <p:cNvSpPr txBox="1">
              <a:spLocks noChangeArrowheads="1"/>
            </p:cNvSpPr>
            <p:nvPr/>
          </p:nvSpPr>
          <p:spPr bwMode="auto">
            <a:xfrm>
              <a:off x="2112" y="2422"/>
              <a:ext cx="1522" cy="410"/>
            </a:xfrm>
            <a:prstGeom prst="rect">
              <a:avLst/>
            </a:prstGeom>
            <a:noFill/>
            <a:ln w="9525">
              <a:solidFill>
                <a:schemeClr val="tx1"/>
              </a:solidFill>
              <a:miter lim="800000"/>
              <a:headEnd/>
              <a:tailEnd/>
            </a:ln>
          </p:spPr>
          <p:txBody>
            <a:bodyPr>
              <a:spAutoFit/>
            </a:bodyPr>
            <a:lstStyle/>
            <a:p>
              <a:pPr algn="ctr" eaLnBrk="0" fontAlgn="base" hangingPunct="0">
                <a:spcBef>
                  <a:spcPct val="50000"/>
                </a:spcBef>
                <a:spcAft>
                  <a:spcPct val="0"/>
                </a:spcAft>
              </a:pPr>
              <a:r>
                <a:rPr lang="en-US">
                  <a:solidFill>
                    <a:srgbClr val="000000"/>
                  </a:solidFill>
                  <a:latin typeface="Verdana" pitchFamily="34" charset="0"/>
                </a:rPr>
                <a:t>Controller Process (CP)</a:t>
              </a:r>
            </a:p>
          </p:txBody>
        </p:sp>
        <p:sp>
          <p:nvSpPr>
            <p:cNvPr id="10" name="Text Box 6"/>
            <p:cNvSpPr txBox="1">
              <a:spLocks noChangeArrowheads="1"/>
            </p:cNvSpPr>
            <p:nvPr/>
          </p:nvSpPr>
          <p:spPr bwMode="auto">
            <a:xfrm>
              <a:off x="144" y="3120"/>
              <a:ext cx="1522" cy="410"/>
            </a:xfrm>
            <a:prstGeom prst="rect">
              <a:avLst/>
            </a:prstGeom>
            <a:noFill/>
            <a:ln w="9525">
              <a:solidFill>
                <a:schemeClr val="tx1"/>
              </a:solidFill>
              <a:miter lim="800000"/>
              <a:headEnd/>
              <a:tailEnd/>
            </a:ln>
          </p:spPr>
          <p:txBody>
            <a:bodyPr>
              <a:spAutoFit/>
            </a:bodyPr>
            <a:lstStyle/>
            <a:p>
              <a:pPr algn="ctr" eaLnBrk="0" fontAlgn="base" hangingPunct="0">
                <a:spcBef>
                  <a:spcPct val="50000"/>
                </a:spcBef>
                <a:spcAft>
                  <a:spcPct val="0"/>
                </a:spcAft>
              </a:pPr>
              <a:r>
                <a:rPr lang="en-US">
                  <a:solidFill>
                    <a:srgbClr val="000000"/>
                  </a:solidFill>
                  <a:latin typeface="Verdana" pitchFamily="34" charset="0"/>
                </a:rPr>
                <a:t>Propagation Loss Model (ModP)</a:t>
              </a:r>
            </a:p>
          </p:txBody>
        </p:sp>
        <p:sp>
          <p:nvSpPr>
            <p:cNvPr id="11" name="Text Box 7"/>
            <p:cNvSpPr txBox="1">
              <a:spLocks noChangeArrowheads="1"/>
            </p:cNvSpPr>
            <p:nvPr/>
          </p:nvSpPr>
          <p:spPr bwMode="auto">
            <a:xfrm>
              <a:off x="2126" y="3120"/>
              <a:ext cx="1522" cy="410"/>
            </a:xfrm>
            <a:prstGeom prst="rect">
              <a:avLst/>
            </a:prstGeom>
            <a:noFill/>
            <a:ln w="9525">
              <a:solidFill>
                <a:schemeClr val="tx1"/>
              </a:solidFill>
              <a:miter lim="800000"/>
              <a:headEnd/>
              <a:tailEnd/>
            </a:ln>
          </p:spPr>
          <p:txBody>
            <a:bodyPr>
              <a:spAutoFit/>
            </a:bodyPr>
            <a:lstStyle/>
            <a:p>
              <a:pPr algn="ctr" eaLnBrk="0" fontAlgn="base" hangingPunct="0">
                <a:spcBef>
                  <a:spcPct val="50000"/>
                </a:spcBef>
                <a:spcAft>
                  <a:spcPct val="0"/>
                </a:spcAft>
              </a:pPr>
              <a:r>
                <a:rPr lang="en-US">
                  <a:solidFill>
                    <a:srgbClr val="000000"/>
                  </a:solidFill>
                  <a:latin typeface="Verdana" pitchFamily="34" charset="0"/>
                </a:rPr>
                <a:t>Reverberation Model (ModR)</a:t>
              </a:r>
            </a:p>
          </p:txBody>
        </p:sp>
        <p:sp>
          <p:nvSpPr>
            <p:cNvPr id="12" name="Text Box 8"/>
            <p:cNvSpPr txBox="1">
              <a:spLocks noChangeArrowheads="1"/>
            </p:cNvSpPr>
            <p:nvPr/>
          </p:nvSpPr>
          <p:spPr bwMode="auto">
            <a:xfrm>
              <a:off x="4046" y="3120"/>
              <a:ext cx="1522" cy="410"/>
            </a:xfrm>
            <a:prstGeom prst="rect">
              <a:avLst/>
            </a:prstGeom>
            <a:noFill/>
            <a:ln w="9525">
              <a:solidFill>
                <a:schemeClr val="tx1"/>
              </a:solidFill>
              <a:miter lim="800000"/>
              <a:headEnd/>
              <a:tailEnd/>
            </a:ln>
          </p:spPr>
          <p:txBody>
            <a:bodyPr>
              <a:spAutoFit/>
            </a:bodyPr>
            <a:lstStyle/>
            <a:p>
              <a:pPr algn="ctr" eaLnBrk="0" fontAlgn="base" hangingPunct="0">
                <a:spcBef>
                  <a:spcPct val="50000"/>
                </a:spcBef>
                <a:spcAft>
                  <a:spcPct val="0"/>
                </a:spcAft>
              </a:pPr>
              <a:r>
                <a:rPr lang="en-US">
                  <a:solidFill>
                    <a:srgbClr val="000000"/>
                  </a:solidFill>
                  <a:latin typeface="Verdana" pitchFamily="34" charset="0"/>
                </a:rPr>
                <a:t>Noise Model (ModN)</a:t>
              </a:r>
            </a:p>
          </p:txBody>
        </p:sp>
        <p:sp>
          <p:nvSpPr>
            <p:cNvPr id="13" name="Line 9"/>
            <p:cNvSpPr>
              <a:spLocks noChangeShapeType="1"/>
            </p:cNvSpPr>
            <p:nvPr/>
          </p:nvSpPr>
          <p:spPr bwMode="auto">
            <a:xfrm>
              <a:off x="2880" y="2832"/>
              <a:ext cx="0" cy="288"/>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4" name="Line 10"/>
            <p:cNvSpPr>
              <a:spLocks noChangeShapeType="1"/>
            </p:cNvSpPr>
            <p:nvPr/>
          </p:nvSpPr>
          <p:spPr bwMode="auto">
            <a:xfrm>
              <a:off x="816" y="2976"/>
              <a:ext cx="0" cy="144"/>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5" name="Line 11"/>
            <p:cNvSpPr>
              <a:spLocks noChangeShapeType="1"/>
            </p:cNvSpPr>
            <p:nvPr/>
          </p:nvSpPr>
          <p:spPr bwMode="auto">
            <a:xfrm>
              <a:off x="4800" y="2976"/>
              <a:ext cx="0" cy="144"/>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sp>
          <p:nvSpPr>
            <p:cNvPr id="16" name="Line 12"/>
            <p:cNvSpPr>
              <a:spLocks noChangeShapeType="1"/>
            </p:cNvSpPr>
            <p:nvPr/>
          </p:nvSpPr>
          <p:spPr bwMode="auto">
            <a:xfrm>
              <a:off x="816" y="2976"/>
              <a:ext cx="3984" cy="0"/>
            </a:xfrm>
            <a:prstGeom prst="line">
              <a:avLst/>
            </a:prstGeom>
            <a:noFill/>
            <a:ln w="9525">
              <a:solidFill>
                <a:schemeClr val="tx1"/>
              </a:solidFill>
              <a:round/>
              <a:headEnd/>
              <a:tailEnd/>
            </a:ln>
          </p:spPr>
          <p:txBody>
            <a:bodyPr/>
            <a:lstStyle/>
            <a:p>
              <a:pPr fontAlgn="base">
                <a:spcBef>
                  <a:spcPct val="0"/>
                </a:spcBef>
                <a:spcAft>
                  <a:spcPct val="0"/>
                </a:spcAft>
              </a:pPr>
              <a:endParaRPr lang="en-US">
                <a:solidFill>
                  <a:srgbClr val="000000"/>
                </a:solidFill>
                <a:latin typeface="Arial" charset="0"/>
              </a:endParaRPr>
            </a:p>
          </p:txBody>
        </p:sp>
      </p:grpSp>
    </p:spTree>
    <p:extLst>
      <p:ext uri="{BB962C8B-B14F-4D97-AF65-F5344CB8AC3E}">
        <p14:creationId xmlns:p14="http://schemas.microsoft.com/office/powerpoint/2010/main" val="1816037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56F3-5C3D-7964-9C74-B18CA45B5EA8}"/>
              </a:ext>
            </a:extLst>
          </p:cNvPr>
          <p:cNvSpPr>
            <a:spLocks noGrp="1"/>
          </p:cNvSpPr>
          <p:nvPr>
            <p:ph type="title"/>
          </p:nvPr>
        </p:nvSpPr>
        <p:spPr>
          <a:xfrm>
            <a:off x="1897761" y="865632"/>
            <a:ext cx="7543800" cy="1207008"/>
          </a:xfrm>
        </p:spPr>
        <p:txBody>
          <a:bodyPr>
            <a:noAutofit/>
          </a:bodyPr>
          <a:lstStyle/>
          <a:p>
            <a:pPr algn="just"/>
            <a:r>
              <a:rPr lang="en-US" sz="3000" dirty="0"/>
              <a:t>Readings , Assignments, Project Tasks</a:t>
            </a:r>
          </a:p>
        </p:txBody>
      </p:sp>
      <p:sp>
        <p:nvSpPr>
          <p:cNvPr id="3" name="Content Placeholder 2">
            <a:extLst>
              <a:ext uri="{FF2B5EF4-FFF2-40B4-BE49-F238E27FC236}">
                <a16:creationId xmlns:a16="http://schemas.microsoft.com/office/drawing/2014/main" id="{94CA3C13-C6C6-1D43-90A5-FDB216772D13}"/>
              </a:ext>
            </a:extLst>
          </p:cNvPr>
          <p:cNvSpPr>
            <a:spLocks noGrp="1"/>
          </p:cNvSpPr>
          <p:nvPr>
            <p:ph idx="1"/>
          </p:nvPr>
        </p:nvSpPr>
        <p:spPr>
          <a:xfrm>
            <a:off x="2326386" y="2448306"/>
            <a:ext cx="8161020" cy="3038094"/>
          </a:xfrm>
        </p:spPr>
        <p:txBody>
          <a:bodyPr>
            <a:normAutofit fontScale="62500" lnSpcReduction="20000"/>
          </a:bodyPr>
          <a:lstStyle/>
          <a:p>
            <a:pPr marL="0" indent="0">
              <a:buNone/>
            </a:pPr>
            <a:r>
              <a:rPr lang="en-US" sz="3400" dirty="0"/>
              <a:t>       </a:t>
            </a:r>
            <a:r>
              <a:rPr lang="en-US" sz="3400" b="1" dirty="0"/>
              <a:t>Read:</a:t>
            </a:r>
          </a:p>
          <a:p>
            <a:pPr lvl="2"/>
            <a:endParaRPr lang="en-US" sz="2325" dirty="0"/>
          </a:p>
          <a:p>
            <a:pPr lvl="2"/>
            <a:endParaRPr lang="en-US" sz="2325" dirty="0"/>
          </a:p>
          <a:p>
            <a:pPr lvl="2"/>
            <a:r>
              <a:rPr lang="en-US" sz="2900" dirty="0"/>
              <a:t>Chapter 10</a:t>
            </a:r>
          </a:p>
          <a:p>
            <a:pPr marL="205978" lvl="1" indent="0">
              <a:buNone/>
            </a:pPr>
            <a:endParaRPr lang="en-US" sz="2325" dirty="0"/>
          </a:p>
          <a:p>
            <a:pPr marL="205978" lvl="1" indent="0">
              <a:buNone/>
            </a:pPr>
            <a:endParaRPr lang="en-US" sz="2325" dirty="0"/>
          </a:p>
          <a:p>
            <a:pPr marL="205978" lvl="1" indent="0">
              <a:buNone/>
            </a:pPr>
            <a:endParaRPr lang="en-US" sz="2325" dirty="0"/>
          </a:p>
          <a:p>
            <a:pPr marL="0" lvl="1" indent="0">
              <a:spcBef>
                <a:spcPts val="900"/>
              </a:spcBef>
              <a:buNone/>
            </a:pPr>
            <a:r>
              <a:rPr lang="en-US" sz="3800" dirty="0"/>
              <a:t>         </a:t>
            </a:r>
            <a:r>
              <a:rPr lang="en-US" sz="3800" b="1" dirty="0"/>
              <a:t>Assignments &amp; Project Tasks (</a:t>
            </a:r>
            <a:r>
              <a:rPr lang="en-US" sz="3800" b="1" u="sng" dirty="0"/>
              <a:t>Upcoming three items</a:t>
            </a:r>
            <a:r>
              <a:rPr lang="en-US" sz="3800" b="1" dirty="0"/>
              <a:t>):</a:t>
            </a:r>
          </a:p>
          <a:p>
            <a:endParaRPr lang="en-US" dirty="0"/>
          </a:p>
          <a:p>
            <a:pPr lvl="2"/>
            <a:r>
              <a:rPr lang="en-US" sz="2900" dirty="0"/>
              <a:t>Your final presentations are already scheduled Tuesday (6/5), Thursday (8/5). </a:t>
            </a:r>
          </a:p>
          <a:p>
            <a:pPr lvl="2"/>
            <a:r>
              <a:rPr lang="en-US" sz="2900" dirty="0"/>
              <a:t>Project Deliverable 5 package is due on Friday (9/5)</a:t>
            </a:r>
          </a:p>
        </p:txBody>
      </p:sp>
      <p:pic>
        <p:nvPicPr>
          <p:cNvPr id="6" name="Graphic 5" descr="Closed book with solid fill">
            <a:extLst>
              <a:ext uri="{FF2B5EF4-FFF2-40B4-BE49-F238E27FC236}">
                <a16:creationId xmlns:a16="http://schemas.microsoft.com/office/drawing/2014/main" id="{361AFB0C-1F93-39C9-9BCB-758EFEAABE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81458" y="2243654"/>
            <a:ext cx="685800" cy="685800"/>
          </a:xfrm>
          <a:prstGeom prst="rect">
            <a:avLst/>
          </a:prstGeom>
        </p:spPr>
      </p:pic>
      <p:pic>
        <p:nvPicPr>
          <p:cNvPr id="8" name="Graphic 7" descr="Inbox Check with solid fill">
            <a:extLst>
              <a:ext uri="{FF2B5EF4-FFF2-40B4-BE49-F238E27FC236}">
                <a16:creationId xmlns:a16="http://schemas.microsoft.com/office/drawing/2014/main" id="{7E1EAE56-3188-9CC6-4554-392E28EF31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81458" y="3928547"/>
            <a:ext cx="685800" cy="685800"/>
          </a:xfrm>
          <a:prstGeom prst="rect">
            <a:avLst/>
          </a:prstGeom>
        </p:spPr>
      </p:pic>
      <p:sp>
        <p:nvSpPr>
          <p:cNvPr id="5" name="Slide Number Placeholder 4">
            <a:extLst>
              <a:ext uri="{FF2B5EF4-FFF2-40B4-BE49-F238E27FC236}">
                <a16:creationId xmlns:a16="http://schemas.microsoft.com/office/drawing/2014/main" id="{14340FC3-8972-025E-B135-FB8860CA08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B9A93A2-046E-4DE2-8DC8-437C9DCCFAA3}"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192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1"/>
          </p:nvPr>
        </p:nvSpPr>
        <p:spPr>
          <a:noFill/>
        </p:spPr>
        <p:txBody>
          <a:bodyPr/>
          <a:lstStyle/>
          <a:p>
            <a:pPr fontAlgn="base">
              <a:spcBef>
                <a:spcPct val="0"/>
              </a:spcBef>
              <a:spcAft>
                <a:spcPct val="0"/>
              </a:spcAft>
            </a:pPr>
            <a:fld id="{F81B4224-A727-4FAF-8DE6-8F57D671351C}" type="slidenum">
              <a:rPr lang="en-US" altLang="en-US">
                <a:solidFill>
                  <a:srgbClr val="000000"/>
                </a:solidFill>
                <a:latin typeface="Arial" charset="0"/>
              </a:rPr>
              <a:pPr fontAlgn="base">
                <a:spcBef>
                  <a:spcPct val="0"/>
                </a:spcBef>
                <a:spcAft>
                  <a:spcPct val="0"/>
                </a:spcAft>
              </a:pPr>
              <a:t>4</a:t>
            </a:fld>
            <a:endParaRPr lang="en-US" altLang="en-US">
              <a:solidFill>
                <a:srgbClr val="000000"/>
              </a:solidFill>
              <a:latin typeface="Arial" charset="0"/>
            </a:endParaRPr>
          </a:p>
        </p:txBody>
      </p:sp>
      <p:sp>
        <p:nvSpPr>
          <p:cNvPr id="18435" name="Rectangle 2"/>
          <p:cNvSpPr>
            <a:spLocks noGrp="1" noChangeArrowheads="1"/>
          </p:cNvSpPr>
          <p:nvPr>
            <p:ph type="title"/>
          </p:nvPr>
        </p:nvSpPr>
        <p:spPr/>
        <p:txBody>
          <a:bodyPr/>
          <a:lstStyle/>
          <a:p>
            <a:pPr eaLnBrk="1" hangingPunct="1"/>
            <a:r>
              <a:rPr lang="en-US" altLang="ko-KR" dirty="0">
                <a:ea typeface="굴림" charset="-127"/>
              </a:rPr>
              <a:t>Example</a:t>
            </a:r>
            <a:br>
              <a:rPr lang="en-US" altLang="ko-KR" dirty="0">
                <a:ea typeface="굴림" charset="-127"/>
              </a:rPr>
            </a:br>
            <a:endParaRPr lang="en-US" altLang="ko-KR" dirty="0">
              <a:ea typeface="굴림" charset="-127"/>
            </a:endParaRPr>
          </a:p>
        </p:txBody>
      </p:sp>
      <p:sp>
        <p:nvSpPr>
          <p:cNvPr id="18436" name="Rectangle 3"/>
          <p:cNvSpPr>
            <a:spLocks noChangeArrowheads="1"/>
          </p:cNvSpPr>
          <p:nvPr/>
        </p:nvSpPr>
        <p:spPr bwMode="auto">
          <a:xfrm>
            <a:off x="8686800" y="3625334"/>
            <a:ext cx="1676400" cy="369332"/>
          </a:xfrm>
          <a:prstGeom prst="rect">
            <a:avLst/>
          </a:prstGeom>
          <a:solidFill>
            <a:schemeClr val="bg1"/>
          </a:solidFill>
          <a:ln w="6350" cap="rnd" algn="ctr">
            <a:solidFill>
              <a:schemeClr val="tx1"/>
            </a:solidFill>
            <a:prstDash val="sysDot"/>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37" name="Oval 4"/>
          <p:cNvSpPr>
            <a:spLocks noChangeArrowheads="1"/>
          </p:cNvSpPr>
          <p:nvPr/>
        </p:nvSpPr>
        <p:spPr bwMode="auto">
          <a:xfrm>
            <a:off x="8839200" y="1302426"/>
            <a:ext cx="304800" cy="519351"/>
          </a:xfrm>
          <a:prstGeom prst="ellipse">
            <a:avLst/>
          </a:prstGeom>
          <a:solidFill>
            <a:srgbClr val="FFCCCC"/>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grpSp>
        <p:nvGrpSpPr>
          <p:cNvPr id="18438" name="Group 5"/>
          <p:cNvGrpSpPr>
            <a:grpSpLocks/>
          </p:cNvGrpSpPr>
          <p:nvPr/>
        </p:nvGrpSpPr>
        <p:grpSpPr bwMode="auto">
          <a:xfrm>
            <a:off x="8839200" y="1822700"/>
            <a:ext cx="247650" cy="353762"/>
            <a:chOff x="3408" y="507"/>
            <a:chExt cx="528" cy="522"/>
          </a:xfrm>
        </p:grpSpPr>
        <p:sp>
          <p:nvSpPr>
            <p:cNvPr id="18647" name="AutoShape 6"/>
            <p:cNvSpPr>
              <a:spLocks noChangeArrowheads="1"/>
            </p:cNvSpPr>
            <p:nvPr/>
          </p:nvSpPr>
          <p:spPr bwMode="auto">
            <a:xfrm>
              <a:off x="3408" y="507"/>
              <a:ext cx="528" cy="453"/>
            </a:xfrm>
            <a:prstGeom prst="can">
              <a:avLst>
                <a:gd name="adj" fmla="val 25000"/>
              </a:avLst>
            </a:prstGeom>
            <a:solidFill>
              <a:srgbClr val="0066FF"/>
            </a:solidFill>
            <a:ln w="6350">
              <a:solidFill>
                <a:schemeClr val="tx1"/>
              </a:solidFill>
              <a:round/>
              <a:headEnd/>
              <a:tailEnd/>
            </a:ln>
          </p:spPr>
          <p:txBody>
            <a:bodyPr anchor="ctr">
              <a:spAutoFit/>
            </a:bodyPr>
            <a:lstStyle/>
            <a:p>
              <a:pPr algn="ctr" fontAlgn="base">
                <a:spcBef>
                  <a:spcPct val="50000"/>
                </a:spcBef>
                <a:spcAft>
                  <a:spcPct val="0"/>
                </a:spcAft>
              </a:pPr>
              <a:endParaRPr lang="ko-KR" altLang="en-US" sz="800">
                <a:solidFill>
                  <a:srgbClr val="000000"/>
                </a:solidFill>
                <a:latin typeface="Tahoma" pitchFamily="34" charset="0"/>
                <a:ea typeface="굴림" charset="-127"/>
              </a:endParaRPr>
            </a:p>
          </p:txBody>
        </p:sp>
        <p:sp>
          <p:nvSpPr>
            <p:cNvPr id="18648" name="Text Box 7"/>
            <p:cNvSpPr txBox="1">
              <a:spLocks noChangeArrowheads="1"/>
            </p:cNvSpPr>
            <p:nvPr/>
          </p:nvSpPr>
          <p:spPr bwMode="auto">
            <a:xfrm>
              <a:off x="3503" y="713"/>
              <a:ext cx="392" cy="316"/>
            </a:xfrm>
            <a:prstGeom prst="rect">
              <a:avLst/>
            </a:prstGeom>
            <a:noFill/>
            <a:ln w="6350" algn="ctr">
              <a:noFill/>
              <a:miter lim="800000"/>
              <a:headEnd/>
              <a:tailEnd/>
            </a:ln>
          </p:spPr>
          <p:txBody>
            <a:bodyPr>
              <a:spAutoFit/>
            </a:bodyPr>
            <a:lstStyle/>
            <a:p>
              <a:pPr algn="ctr" fontAlgn="base">
                <a:spcBef>
                  <a:spcPct val="50000"/>
                </a:spcBef>
                <a:spcAft>
                  <a:spcPct val="0"/>
                </a:spcAft>
              </a:pPr>
              <a:endParaRPr lang="ko-KR" altLang="en-US" sz="800" b="1">
                <a:solidFill>
                  <a:srgbClr val="FFFFFF"/>
                </a:solidFill>
                <a:latin typeface="Tahoma" pitchFamily="34" charset="0"/>
                <a:ea typeface="굴림" charset="-127"/>
              </a:endParaRPr>
            </a:p>
          </p:txBody>
        </p:sp>
      </p:grpSp>
      <p:sp>
        <p:nvSpPr>
          <p:cNvPr id="18439" name="AutoShape 8"/>
          <p:cNvSpPr>
            <a:spLocks noChangeArrowheads="1"/>
          </p:cNvSpPr>
          <p:nvPr/>
        </p:nvSpPr>
        <p:spPr bwMode="auto">
          <a:xfrm>
            <a:off x="8839200" y="2160270"/>
            <a:ext cx="304800" cy="480060"/>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40" name="Rectangle 9"/>
          <p:cNvSpPr>
            <a:spLocks noChangeArrowheads="1"/>
          </p:cNvSpPr>
          <p:nvPr/>
        </p:nvSpPr>
        <p:spPr bwMode="auto">
          <a:xfrm>
            <a:off x="8763000" y="2558534"/>
            <a:ext cx="381000" cy="369332"/>
          </a:xfrm>
          <a:prstGeom prst="rect">
            <a:avLst/>
          </a:prstGeom>
          <a:solidFill>
            <a:srgbClr val="CCFF99"/>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41" name="Oval 10"/>
          <p:cNvSpPr>
            <a:spLocks noChangeArrowheads="1"/>
          </p:cNvSpPr>
          <p:nvPr/>
        </p:nvSpPr>
        <p:spPr bwMode="auto">
          <a:xfrm>
            <a:off x="9077325" y="4086901"/>
            <a:ext cx="259766" cy="519351"/>
          </a:xfrm>
          <a:prstGeom prst="ellipse">
            <a:avLst/>
          </a:prstGeom>
          <a:solidFill>
            <a:srgbClr val="99CCFF"/>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442" name="Rectangle 11"/>
          <p:cNvSpPr>
            <a:spLocks noChangeArrowheads="1"/>
          </p:cNvSpPr>
          <p:nvPr/>
        </p:nvSpPr>
        <p:spPr bwMode="auto">
          <a:xfrm>
            <a:off x="9448801" y="4161909"/>
            <a:ext cx="184731" cy="369332"/>
          </a:xfrm>
          <a:prstGeom prst="rect">
            <a:avLst/>
          </a:prstGeom>
          <a:solidFill>
            <a:schemeClr val="accent1"/>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443" name="Rectangle 12"/>
          <p:cNvSpPr>
            <a:spLocks noChangeArrowheads="1"/>
          </p:cNvSpPr>
          <p:nvPr/>
        </p:nvSpPr>
        <p:spPr bwMode="auto">
          <a:xfrm>
            <a:off x="8772526" y="4161909"/>
            <a:ext cx="184731" cy="369332"/>
          </a:xfrm>
          <a:prstGeom prst="rect">
            <a:avLst/>
          </a:prstGeom>
          <a:solidFill>
            <a:schemeClr val="accent1"/>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444" name="AutoShape 13"/>
          <p:cNvCxnSpPr>
            <a:cxnSpLocks noChangeShapeType="1"/>
            <a:stCxn id="18443" idx="3"/>
            <a:endCxn id="18441" idx="2"/>
          </p:cNvCxnSpPr>
          <p:nvPr/>
        </p:nvCxnSpPr>
        <p:spPr bwMode="auto">
          <a:xfrm>
            <a:off x="8957257" y="4346576"/>
            <a:ext cx="120069" cy="1"/>
          </a:xfrm>
          <a:prstGeom prst="straightConnector1">
            <a:avLst/>
          </a:prstGeom>
          <a:noFill/>
          <a:ln w="6350">
            <a:solidFill>
              <a:schemeClr val="tx1"/>
            </a:solidFill>
            <a:round/>
            <a:headEnd/>
            <a:tailEnd/>
          </a:ln>
        </p:spPr>
      </p:cxnSp>
      <p:cxnSp>
        <p:nvCxnSpPr>
          <p:cNvPr id="18445" name="AutoShape 14"/>
          <p:cNvCxnSpPr>
            <a:cxnSpLocks noChangeShapeType="1"/>
            <a:stCxn id="18441" idx="6"/>
            <a:endCxn id="18442" idx="1"/>
          </p:cNvCxnSpPr>
          <p:nvPr/>
        </p:nvCxnSpPr>
        <p:spPr bwMode="auto">
          <a:xfrm flipV="1">
            <a:off x="9337092" y="4346576"/>
            <a:ext cx="111709" cy="1"/>
          </a:xfrm>
          <a:prstGeom prst="straightConnector1">
            <a:avLst/>
          </a:prstGeom>
          <a:noFill/>
          <a:ln w="6350">
            <a:solidFill>
              <a:schemeClr val="tx1"/>
            </a:solidFill>
            <a:round/>
            <a:headEnd/>
            <a:tailEnd/>
          </a:ln>
        </p:spPr>
      </p:cxnSp>
      <p:grpSp>
        <p:nvGrpSpPr>
          <p:cNvPr id="18446" name="Group 15"/>
          <p:cNvGrpSpPr>
            <a:grpSpLocks/>
          </p:cNvGrpSpPr>
          <p:nvPr/>
        </p:nvGrpSpPr>
        <p:grpSpPr bwMode="auto">
          <a:xfrm>
            <a:off x="8772526" y="4284663"/>
            <a:ext cx="855663" cy="733426"/>
            <a:chOff x="1662" y="513"/>
            <a:chExt cx="539" cy="462"/>
          </a:xfrm>
        </p:grpSpPr>
        <p:sp>
          <p:nvSpPr>
            <p:cNvPr id="18642" name="Rectangle 16"/>
            <p:cNvSpPr>
              <a:spLocks noChangeArrowheads="1"/>
            </p:cNvSpPr>
            <p:nvPr/>
          </p:nvSpPr>
          <p:spPr bwMode="auto">
            <a:xfrm>
              <a:off x="2085" y="628"/>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43" name="AutoShape 17"/>
            <p:cNvSpPr>
              <a:spLocks noChangeArrowheads="1"/>
            </p:cNvSpPr>
            <p:nvPr/>
          </p:nvSpPr>
          <p:spPr bwMode="auto">
            <a:xfrm>
              <a:off x="1851" y="513"/>
              <a:ext cx="96" cy="462"/>
            </a:xfrm>
            <a:prstGeom prst="diamond">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44" name="Rectangle 18"/>
            <p:cNvSpPr>
              <a:spLocks noChangeArrowheads="1"/>
            </p:cNvSpPr>
            <p:nvPr/>
          </p:nvSpPr>
          <p:spPr bwMode="auto">
            <a:xfrm>
              <a:off x="1662" y="625"/>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45" name="AutoShape 19"/>
            <p:cNvCxnSpPr>
              <a:cxnSpLocks noChangeShapeType="1"/>
              <a:stCxn id="18643" idx="3"/>
              <a:endCxn id="18642" idx="1"/>
            </p:cNvCxnSpPr>
            <p:nvPr/>
          </p:nvCxnSpPr>
          <p:spPr bwMode="auto">
            <a:xfrm>
              <a:off x="1947" y="744"/>
              <a:ext cx="138" cy="1"/>
            </a:xfrm>
            <a:prstGeom prst="straightConnector1">
              <a:avLst/>
            </a:prstGeom>
            <a:noFill/>
            <a:ln w="6350">
              <a:solidFill>
                <a:schemeClr val="tx1"/>
              </a:solidFill>
              <a:round/>
              <a:headEnd/>
              <a:tailEnd/>
            </a:ln>
          </p:spPr>
        </p:cxnSp>
        <p:cxnSp>
          <p:nvCxnSpPr>
            <p:cNvPr id="18646" name="AutoShape 20"/>
            <p:cNvCxnSpPr>
              <a:cxnSpLocks noChangeShapeType="1"/>
              <a:stCxn id="18643" idx="1"/>
              <a:endCxn id="18644" idx="3"/>
            </p:cNvCxnSpPr>
            <p:nvPr/>
          </p:nvCxnSpPr>
          <p:spPr bwMode="auto">
            <a:xfrm flipH="1" flipV="1">
              <a:off x="1778" y="741"/>
              <a:ext cx="73" cy="3"/>
            </a:xfrm>
            <a:prstGeom prst="straightConnector1">
              <a:avLst/>
            </a:prstGeom>
            <a:noFill/>
            <a:ln w="6350">
              <a:solidFill>
                <a:schemeClr val="tx1"/>
              </a:solidFill>
              <a:round/>
              <a:headEnd/>
              <a:tailEnd/>
            </a:ln>
          </p:spPr>
        </p:cxnSp>
      </p:grpSp>
      <p:grpSp>
        <p:nvGrpSpPr>
          <p:cNvPr id="18447" name="Group 21"/>
          <p:cNvGrpSpPr>
            <a:grpSpLocks/>
          </p:cNvGrpSpPr>
          <p:nvPr/>
        </p:nvGrpSpPr>
        <p:grpSpPr bwMode="auto">
          <a:xfrm>
            <a:off x="8772526" y="4589463"/>
            <a:ext cx="855663" cy="733426"/>
            <a:chOff x="1662" y="513"/>
            <a:chExt cx="539" cy="462"/>
          </a:xfrm>
        </p:grpSpPr>
        <p:sp>
          <p:nvSpPr>
            <p:cNvPr id="18637" name="Rectangle 22"/>
            <p:cNvSpPr>
              <a:spLocks noChangeArrowheads="1"/>
            </p:cNvSpPr>
            <p:nvPr/>
          </p:nvSpPr>
          <p:spPr bwMode="auto">
            <a:xfrm>
              <a:off x="2085" y="628"/>
              <a:ext cx="116" cy="233"/>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38" name="AutoShape 23"/>
            <p:cNvSpPr>
              <a:spLocks noChangeArrowheads="1"/>
            </p:cNvSpPr>
            <p:nvPr/>
          </p:nvSpPr>
          <p:spPr bwMode="auto">
            <a:xfrm>
              <a:off x="1851" y="513"/>
              <a:ext cx="96" cy="462"/>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39" name="Rectangle 24"/>
            <p:cNvSpPr>
              <a:spLocks noChangeArrowheads="1"/>
            </p:cNvSpPr>
            <p:nvPr/>
          </p:nvSpPr>
          <p:spPr bwMode="auto">
            <a:xfrm>
              <a:off x="1662" y="625"/>
              <a:ext cx="116" cy="233"/>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40" name="AutoShape 25"/>
            <p:cNvCxnSpPr>
              <a:cxnSpLocks noChangeShapeType="1"/>
              <a:stCxn id="18638" idx="3"/>
              <a:endCxn id="18637" idx="1"/>
            </p:cNvCxnSpPr>
            <p:nvPr/>
          </p:nvCxnSpPr>
          <p:spPr bwMode="auto">
            <a:xfrm>
              <a:off x="1947" y="744"/>
              <a:ext cx="138" cy="1"/>
            </a:xfrm>
            <a:prstGeom prst="straightConnector1">
              <a:avLst/>
            </a:prstGeom>
            <a:noFill/>
            <a:ln w="6350">
              <a:solidFill>
                <a:schemeClr val="tx1"/>
              </a:solidFill>
              <a:round/>
              <a:headEnd/>
              <a:tailEnd/>
            </a:ln>
          </p:spPr>
        </p:cxnSp>
        <p:cxnSp>
          <p:nvCxnSpPr>
            <p:cNvPr id="18641" name="AutoShape 26"/>
            <p:cNvCxnSpPr>
              <a:cxnSpLocks noChangeShapeType="1"/>
              <a:stCxn id="18638" idx="1"/>
              <a:endCxn id="18639" idx="3"/>
            </p:cNvCxnSpPr>
            <p:nvPr/>
          </p:nvCxnSpPr>
          <p:spPr bwMode="auto">
            <a:xfrm flipH="1" flipV="1">
              <a:off x="1778" y="741"/>
              <a:ext cx="73" cy="3"/>
            </a:xfrm>
            <a:prstGeom prst="straightConnector1">
              <a:avLst/>
            </a:prstGeom>
            <a:noFill/>
            <a:ln w="6350">
              <a:solidFill>
                <a:schemeClr val="tx1"/>
              </a:solidFill>
              <a:round/>
              <a:headEnd/>
              <a:tailEnd/>
            </a:ln>
          </p:spPr>
        </p:cxnSp>
      </p:grpSp>
      <p:grpSp>
        <p:nvGrpSpPr>
          <p:cNvPr id="18448" name="Group 27"/>
          <p:cNvGrpSpPr>
            <a:grpSpLocks/>
          </p:cNvGrpSpPr>
          <p:nvPr/>
        </p:nvGrpSpPr>
        <p:grpSpPr bwMode="auto">
          <a:xfrm>
            <a:off x="8763000" y="5005380"/>
            <a:ext cx="855663" cy="374647"/>
            <a:chOff x="4560" y="3490"/>
            <a:chExt cx="539" cy="236"/>
          </a:xfrm>
        </p:grpSpPr>
        <p:sp>
          <p:nvSpPr>
            <p:cNvPr id="18633" name="Rectangle 28"/>
            <p:cNvSpPr>
              <a:spLocks noChangeArrowheads="1"/>
            </p:cNvSpPr>
            <p:nvPr/>
          </p:nvSpPr>
          <p:spPr bwMode="auto">
            <a:xfrm>
              <a:off x="4983" y="3493"/>
              <a:ext cx="116" cy="233"/>
            </a:xfrm>
            <a:prstGeom prst="rect">
              <a:avLst/>
            </a:prstGeom>
            <a:solidFill>
              <a:srgbClr val="FF66FF"/>
            </a:solidFill>
            <a:ln w="6350" algn="ctr">
              <a:solidFill>
                <a:schemeClr val="tx2"/>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34" name="Rectangle 29"/>
            <p:cNvSpPr>
              <a:spLocks noChangeArrowheads="1"/>
            </p:cNvSpPr>
            <p:nvPr/>
          </p:nvSpPr>
          <p:spPr bwMode="auto">
            <a:xfrm>
              <a:off x="4560" y="3490"/>
              <a:ext cx="116" cy="233"/>
            </a:xfrm>
            <a:prstGeom prst="rect">
              <a:avLst/>
            </a:prstGeom>
            <a:solidFill>
              <a:srgbClr val="FF66FF"/>
            </a:solidFill>
            <a:ln w="6350" algn="ctr">
              <a:solidFill>
                <a:schemeClr val="tx2"/>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35" name="AutoShape 30"/>
            <p:cNvCxnSpPr>
              <a:cxnSpLocks noChangeShapeType="1"/>
              <a:stCxn id="18449" idx="6"/>
              <a:endCxn id="18633" idx="1"/>
            </p:cNvCxnSpPr>
            <p:nvPr/>
          </p:nvCxnSpPr>
          <p:spPr bwMode="auto">
            <a:xfrm flipV="1">
              <a:off x="4839" y="3610"/>
              <a:ext cx="144" cy="1"/>
            </a:xfrm>
            <a:prstGeom prst="straightConnector1">
              <a:avLst/>
            </a:prstGeom>
            <a:noFill/>
            <a:ln w="6350">
              <a:solidFill>
                <a:schemeClr val="tx1"/>
              </a:solidFill>
              <a:round/>
              <a:headEnd/>
              <a:tailEnd/>
            </a:ln>
          </p:spPr>
        </p:cxnSp>
        <p:cxnSp>
          <p:nvCxnSpPr>
            <p:cNvPr id="18636" name="AutoShape 31"/>
            <p:cNvCxnSpPr>
              <a:cxnSpLocks noChangeShapeType="1"/>
              <a:stCxn id="18449" idx="2"/>
              <a:endCxn id="18634" idx="3"/>
            </p:cNvCxnSpPr>
            <p:nvPr/>
          </p:nvCxnSpPr>
          <p:spPr bwMode="auto">
            <a:xfrm flipH="1" flipV="1">
              <a:off x="4676" y="3607"/>
              <a:ext cx="82" cy="4"/>
            </a:xfrm>
            <a:prstGeom prst="straightConnector1">
              <a:avLst/>
            </a:prstGeom>
            <a:noFill/>
            <a:ln w="6350">
              <a:solidFill>
                <a:schemeClr val="tx1"/>
              </a:solidFill>
              <a:round/>
              <a:headEnd/>
              <a:tailEnd/>
            </a:ln>
          </p:spPr>
        </p:cxnSp>
      </p:grpSp>
      <p:sp>
        <p:nvSpPr>
          <p:cNvPr id="18449" name="Oval 32"/>
          <p:cNvSpPr>
            <a:spLocks noChangeArrowheads="1"/>
          </p:cNvSpPr>
          <p:nvPr/>
        </p:nvSpPr>
        <p:spPr bwMode="auto">
          <a:xfrm>
            <a:off x="9077325" y="4937007"/>
            <a:ext cx="128588" cy="519351"/>
          </a:xfrm>
          <a:prstGeom prst="ellipse">
            <a:avLst/>
          </a:prstGeom>
          <a:solidFill>
            <a:srgbClr val="FFCCCC"/>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50" name="Text Box 33"/>
          <p:cNvSpPr txBox="1">
            <a:spLocks noChangeArrowheads="1"/>
          </p:cNvSpPr>
          <p:nvPr/>
        </p:nvSpPr>
        <p:spPr bwMode="auto">
          <a:xfrm>
            <a:off x="9115425" y="14478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Web Component</a:t>
            </a:r>
          </a:p>
        </p:txBody>
      </p:sp>
      <p:sp>
        <p:nvSpPr>
          <p:cNvPr id="18451" name="Text Box 34"/>
          <p:cNvSpPr txBox="1">
            <a:spLocks noChangeArrowheads="1"/>
          </p:cNvSpPr>
          <p:nvPr/>
        </p:nvSpPr>
        <p:spPr bwMode="auto">
          <a:xfrm>
            <a:off x="9096375" y="1857376"/>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LDAP Directory</a:t>
            </a:r>
          </a:p>
        </p:txBody>
      </p:sp>
      <p:sp>
        <p:nvSpPr>
          <p:cNvPr id="18452" name="Text Box 35"/>
          <p:cNvSpPr txBox="1">
            <a:spLocks noChangeArrowheads="1"/>
          </p:cNvSpPr>
          <p:nvPr/>
        </p:nvSpPr>
        <p:spPr bwMode="auto">
          <a:xfrm>
            <a:off x="8915400" y="22860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RDBMS</a:t>
            </a:r>
          </a:p>
        </p:txBody>
      </p:sp>
      <p:sp>
        <p:nvSpPr>
          <p:cNvPr id="18453" name="Text Box 36"/>
          <p:cNvSpPr txBox="1">
            <a:spLocks noChangeArrowheads="1"/>
          </p:cNvSpPr>
          <p:nvPr/>
        </p:nvSpPr>
        <p:spPr bwMode="auto">
          <a:xfrm>
            <a:off x="9067800" y="26289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Direct Adapter</a:t>
            </a:r>
          </a:p>
        </p:txBody>
      </p:sp>
      <p:sp>
        <p:nvSpPr>
          <p:cNvPr id="18454" name="Rectangle 37"/>
          <p:cNvSpPr>
            <a:spLocks noChangeArrowheads="1"/>
          </p:cNvSpPr>
          <p:nvPr/>
        </p:nvSpPr>
        <p:spPr bwMode="auto">
          <a:xfrm>
            <a:off x="8763000" y="2863334"/>
            <a:ext cx="381000" cy="369332"/>
          </a:xfrm>
          <a:prstGeom prst="rect">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55" name="Text Box 38"/>
          <p:cNvSpPr txBox="1">
            <a:spLocks noChangeArrowheads="1"/>
          </p:cNvSpPr>
          <p:nvPr/>
        </p:nvSpPr>
        <p:spPr bwMode="auto">
          <a:xfrm>
            <a:off x="9096375" y="29337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Indirect Adapter</a:t>
            </a:r>
          </a:p>
        </p:txBody>
      </p:sp>
      <p:sp>
        <p:nvSpPr>
          <p:cNvPr id="18456" name="Rectangle 39"/>
          <p:cNvSpPr>
            <a:spLocks noChangeArrowheads="1"/>
          </p:cNvSpPr>
          <p:nvPr/>
        </p:nvSpPr>
        <p:spPr bwMode="auto">
          <a:xfrm>
            <a:off x="8763000" y="3168134"/>
            <a:ext cx="381000" cy="369332"/>
          </a:xfrm>
          <a:prstGeom prst="rect">
            <a:avLst/>
          </a:prstGeom>
          <a:solidFill>
            <a:srgbClr val="33CC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57" name="Text Box 40"/>
          <p:cNvSpPr txBox="1">
            <a:spLocks noChangeArrowheads="1"/>
          </p:cNvSpPr>
          <p:nvPr/>
        </p:nvSpPr>
        <p:spPr bwMode="auto">
          <a:xfrm>
            <a:off x="9029700" y="3248026"/>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Controller</a:t>
            </a:r>
          </a:p>
        </p:txBody>
      </p:sp>
      <p:sp>
        <p:nvSpPr>
          <p:cNvPr id="18458" name="Rectangle 41"/>
          <p:cNvSpPr>
            <a:spLocks noChangeArrowheads="1"/>
          </p:cNvSpPr>
          <p:nvPr/>
        </p:nvSpPr>
        <p:spPr bwMode="auto">
          <a:xfrm>
            <a:off x="8782050" y="3715822"/>
            <a:ext cx="342900" cy="369332"/>
          </a:xfrm>
          <a:prstGeom prst="rect">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59" name="Text Box 42"/>
          <p:cNvSpPr txBox="1">
            <a:spLocks noChangeArrowheads="1"/>
          </p:cNvSpPr>
          <p:nvPr/>
        </p:nvSpPr>
        <p:spPr bwMode="auto">
          <a:xfrm>
            <a:off x="8934450" y="379095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Interface</a:t>
            </a:r>
          </a:p>
        </p:txBody>
      </p:sp>
      <p:sp>
        <p:nvSpPr>
          <p:cNvPr id="18460" name="Text Box 43"/>
          <p:cNvSpPr txBox="1">
            <a:spLocks noChangeArrowheads="1"/>
          </p:cNvSpPr>
          <p:nvPr/>
        </p:nvSpPr>
        <p:spPr bwMode="auto">
          <a:xfrm>
            <a:off x="9515476" y="4227513"/>
            <a:ext cx="923925"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SOAP Connector</a:t>
            </a:r>
            <a:br>
              <a:rPr lang="en-US" altLang="ko-KR" sz="800">
                <a:solidFill>
                  <a:srgbClr val="000000"/>
                </a:solidFill>
                <a:latin typeface="Tahoma" pitchFamily="34" charset="0"/>
                <a:ea typeface="굴림" charset="-127"/>
              </a:rPr>
            </a:br>
            <a:r>
              <a:rPr lang="en-US" altLang="ko-KR" sz="800">
                <a:solidFill>
                  <a:srgbClr val="000000"/>
                </a:solidFill>
                <a:latin typeface="Tahoma" pitchFamily="34" charset="0"/>
                <a:ea typeface="굴림" charset="-127"/>
              </a:rPr>
              <a:t> &amp; roles</a:t>
            </a:r>
          </a:p>
        </p:txBody>
      </p:sp>
      <p:sp>
        <p:nvSpPr>
          <p:cNvPr id="18461" name="Text Box 44"/>
          <p:cNvSpPr txBox="1">
            <a:spLocks noChangeArrowheads="1"/>
          </p:cNvSpPr>
          <p:nvPr/>
        </p:nvSpPr>
        <p:spPr bwMode="auto">
          <a:xfrm>
            <a:off x="9505950" y="4532313"/>
            <a:ext cx="93345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LDAP Connector</a:t>
            </a:r>
            <a:br>
              <a:rPr lang="en-US" altLang="ko-KR" sz="800">
                <a:solidFill>
                  <a:srgbClr val="000000"/>
                </a:solidFill>
                <a:latin typeface="Tahoma" pitchFamily="34" charset="0"/>
                <a:ea typeface="굴림" charset="-127"/>
              </a:rPr>
            </a:br>
            <a:r>
              <a:rPr lang="en-US" altLang="ko-KR" sz="800">
                <a:solidFill>
                  <a:srgbClr val="000000"/>
                </a:solidFill>
                <a:latin typeface="Tahoma" pitchFamily="34" charset="0"/>
                <a:ea typeface="굴림" charset="-127"/>
              </a:rPr>
              <a:t> &amp; roles</a:t>
            </a:r>
          </a:p>
        </p:txBody>
      </p:sp>
      <p:sp>
        <p:nvSpPr>
          <p:cNvPr id="18462" name="Text Box 45"/>
          <p:cNvSpPr txBox="1">
            <a:spLocks noChangeArrowheads="1"/>
          </p:cNvSpPr>
          <p:nvPr/>
        </p:nvSpPr>
        <p:spPr bwMode="auto">
          <a:xfrm>
            <a:off x="9525000" y="4827588"/>
            <a:ext cx="9144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DB Connector</a:t>
            </a:r>
            <a:br>
              <a:rPr lang="en-US" altLang="ko-KR" sz="800">
                <a:solidFill>
                  <a:srgbClr val="000000"/>
                </a:solidFill>
                <a:latin typeface="Tahoma" pitchFamily="34" charset="0"/>
                <a:ea typeface="굴림" charset="-127"/>
              </a:rPr>
            </a:br>
            <a:r>
              <a:rPr lang="en-US" altLang="ko-KR" sz="800">
                <a:solidFill>
                  <a:srgbClr val="000000"/>
                </a:solidFill>
                <a:latin typeface="Tahoma" pitchFamily="34" charset="0"/>
                <a:ea typeface="굴림" charset="-127"/>
              </a:rPr>
              <a:t> &amp; roles</a:t>
            </a:r>
          </a:p>
        </p:txBody>
      </p:sp>
      <p:sp>
        <p:nvSpPr>
          <p:cNvPr id="18463" name="Text Box 46"/>
          <p:cNvSpPr txBox="1">
            <a:spLocks noChangeArrowheads="1"/>
          </p:cNvSpPr>
          <p:nvPr/>
        </p:nvSpPr>
        <p:spPr bwMode="auto">
          <a:xfrm>
            <a:off x="9486900" y="5084763"/>
            <a:ext cx="8763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RMI Connector &amp; roles</a:t>
            </a:r>
          </a:p>
        </p:txBody>
      </p:sp>
      <p:sp>
        <p:nvSpPr>
          <p:cNvPr id="18464" name="Rectangle 47"/>
          <p:cNvSpPr>
            <a:spLocks noChangeArrowheads="1"/>
          </p:cNvSpPr>
          <p:nvPr/>
        </p:nvSpPr>
        <p:spPr bwMode="auto">
          <a:xfrm>
            <a:off x="8763001" y="5414447"/>
            <a:ext cx="314325" cy="369332"/>
          </a:xfrm>
          <a:prstGeom prst="rect">
            <a:avLst/>
          </a:prstGeom>
          <a:solidFill>
            <a:srgbClr val="FFFF99"/>
          </a:solidFill>
          <a:ln w="3175"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65" name="Rectangle 48"/>
          <p:cNvSpPr>
            <a:spLocks noChangeArrowheads="1"/>
          </p:cNvSpPr>
          <p:nvPr/>
        </p:nvSpPr>
        <p:spPr bwMode="auto">
          <a:xfrm>
            <a:off x="9324975" y="5471597"/>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66" name="Rectangle 49"/>
          <p:cNvSpPr>
            <a:spLocks noChangeArrowheads="1"/>
          </p:cNvSpPr>
          <p:nvPr/>
        </p:nvSpPr>
        <p:spPr bwMode="auto">
          <a:xfrm>
            <a:off x="9324975" y="5338247"/>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67" name="Text Box 50"/>
          <p:cNvSpPr txBox="1">
            <a:spLocks noChangeArrowheads="1"/>
          </p:cNvSpPr>
          <p:nvPr/>
        </p:nvSpPr>
        <p:spPr bwMode="auto">
          <a:xfrm>
            <a:off x="9391650" y="5408614"/>
            <a:ext cx="876300" cy="458787"/>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Event Bus Connector</a:t>
            </a:r>
            <a:br>
              <a:rPr lang="en-US" altLang="ko-KR" sz="800">
                <a:solidFill>
                  <a:srgbClr val="000000"/>
                </a:solidFill>
                <a:latin typeface="Tahoma" pitchFamily="34" charset="0"/>
                <a:ea typeface="굴림" charset="-127"/>
              </a:rPr>
            </a:br>
            <a:r>
              <a:rPr lang="en-US" altLang="ko-KR" sz="800">
                <a:solidFill>
                  <a:srgbClr val="000000"/>
                </a:solidFill>
                <a:latin typeface="Tahoma" pitchFamily="34" charset="0"/>
                <a:ea typeface="굴림" charset="-127"/>
              </a:rPr>
              <a:t>&amp; roles</a:t>
            </a:r>
          </a:p>
        </p:txBody>
      </p:sp>
      <p:sp>
        <p:nvSpPr>
          <p:cNvPr id="18468" name="Text Box 51"/>
          <p:cNvSpPr txBox="1">
            <a:spLocks noChangeArrowheads="1"/>
          </p:cNvSpPr>
          <p:nvPr/>
        </p:nvSpPr>
        <p:spPr bwMode="auto">
          <a:xfrm>
            <a:off x="8686800" y="1066800"/>
            <a:ext cx="1219200" cy="228600"/>
          </a:xfrm>
          <a:prstGeom prst="rect">
            <a:avLst/>
          </a:prstGeom>
          <a:noFill/>
          <a:ln w="6350" algn="ctr">
            <a:noFill/>
            <a:miter lim="800000"/>
            <a:headEnd/>
            <a:tailEnd/>
          </a:ln>
        </p:spPr>
        <p:txBody>
          <a:bodyPr>
            <a:spAutoFit/>
          </a:bodyPr>
          <a:lstStyle/>
          <a:p>
            <a:pPr fontAlgn="base">
              <a:spcBef>
                <a:spcPct val="50000"/>
              </a:spcBef>
              <a:spcAft>
                <a:spcPct val="0"/>
              </a:spcAft>
            </a:pPr>
            <a:r>
              <a:rPr lang="en-US" altLang="ko-KR" sz="900" b="1">
                <a:solidFill>
                  <a:srgbClr val="000000"/>
                </a:solidFill>
                <a:latin typeface="Tahoma" pitchFamily="34" charset="0"/>
                <a:ea typeface="굴림" charset="-127"/>
              </a:rPr>
              <a:t>Legend</a:t>
            </a:r>
          </a:p>
        </p:txBody>
      </p:sp>
      <p:sp>
        <p:nvSpPr>
          <p:cNvPr id="18469" name="Line 52"/>
          <p:cNvSpPr>
            <a:spLocks noChangeShapeType="1"/>
          </p:cNvSpPr>
          <p:nvPr/>
        </p:nvSpPr>
        <p:spPr bwMode="auto">
          <a:xfrm>
            <a:off x="9086850" y="5522913"/>
            <a:ext cx="228600" cy="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470" name="Line 53"/>
          <p:cNvSpPr>
            <a:spLocks noChangeShapeType="1"/>
          </p:cNvSpPr>
          <p:nvPr/>
        </p:nvSpPr>
        <p:spPr bwMode="auto">
          <a:xfrm>
            <a:off x="9067800" y="5656263"/>
            <a:ext cx="266700" cy="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471" name="Rectangle 54"/>
          <p:cNvSpPr>
            <a:spLocks noChangeArrowheads="1"/>
          </p:cNvSpPr>
          <p:nvPr/>
        </p:nvSpPr>
        <p:spPr bwMode="auto">
          <a:xfrm>
            <a:off x="8763000" y="3407847"/>
            <a:ext cx="361950" cy="369332"/>
          </a:xfrm>
          <a:prstGeom prst="rect">
            <a:avLst/>
          </a:prstGeom>
          <a:solidFill>
            <a:srgbClr val="CC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2" name="Text Box 55"/>
          <p:cNvSpPr txBox="1">
            <a:spLocks noChangeArrowheads="1"/>
          </p:cNvSpPr>
          <p:nvPr/>
        </p:nvSpPr>
        <p:spPr bwMode="auto">
          <a:xfrm>
            <a:off x="8991600" y="35052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Viewer</a:t>
            </a:r>
          </a:p>
        </p:txBody>
      </p:sp>
      <p:sp>
        <p:nvSpPr>
          <p:cNvPr id="18473" name="Freeform 56"/>
          <p:cNvSpPr>
            <a:spLocks/>
          </p:cNvSpPr>
          <p:nvPr/>
        </p:nvSpPr>
        <p:spPr bwMode="auto">
          <a:xfrm>
            <a:off x="1762125" y="1028700"/>
            <a:ext cx="6705600" cy="369332"/>
          </a:xfrm>
          <a:custGeom>
            <a:avLst/>
            <a:gdLst>
              <a:gd name="T0" fmla="*/ 0 w 4842"/>
              <a:gd name="T1" fmla="*/ 2147483647 h 3102"/>
              <a:gd name="T2" fmla="*/ 0 w 4842"/>
              <a:gd name="T3" fmla="*/ 2147483647 h 3102"/>
              <a:gd name="T4" fmla="*/ 2147483647 w 4842"/>
              <a:gd name="T5" fmla="*/ 2147483647 h 3102"/>
              <a:gd name="T6" fmla="*/ 2147483647 w 4842"/>
              <a:gd name="T7" fmla="*/ 2147483647 h 3102"/>
              <a:gd name="T8" fmla="*/ 2147483647 w 4842"/>
              <a:gd name="T9" fmla="*/ 0 h 3102"/>
              <a:gd name="T10" fmla="*/ 2147483647 w 4842"/>
              <a:gd name="T11" fmla="*/ 2147483647 h 3102"/>
              <a:gd name="T12" fmla="*/ 0 w 4842"/>
              <a:gd name="T13" fmla="*/ 2147483647 h 3102"/>
              <a:gd name="T14" fmla="*/ 0 60000 65536"/>
              <a:gd name="T15" fmla="*/ 0 60000 65536"/>
              <a:gd name="T16" fmla="*/ 0 60000 65536"/>
              <a:gd name="T17" fmla="*/ 0 60000 65536"/>
              <a:gd name="T18" fmla="*/ 0 60000 65536"/>
              <a:gd name="T19" fmla="*/ 0 60000 65536"/>
              <a:gd name="T20" fmla="*/ 0 60000 65536"/>
              <a:gd name="T21" fmla="*/ 0 w 4842"/>
              <a:gd name="T22" fmla="*/ 0 h 3102"/>
              <a:gd name="T23" fmla="*/ 4842 w 4842"/>
              <a:gd name="T24" fmla="*/ 3102 h 3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2" h="3102">
                <a:moveTo>
                  <a:pt x="0" y="492"/>
                </a:moveTo>
                <a:lnTo>
                  <a:pt x="0" y="3102"/>
                </a:lnTo>
                <a:lnTo>
                  <a:pt x="4842" y="3102"/>
                </a:lnTo>
                <a:lnTo>
                  <a:pt x="4842" y="24"/>
                </a:lnTo>
                <a:lnTo>
                  <a:pt x="3834" y="0"/>
                </a:lnTo>
                <a:lnTo>
                  <a:pt x="3834" y="486"/>
                </a:lnTo>
                <a:lnTo>
                  <a:pt x="0" y="492"/>
                </a:lnTo>
                <a:close/>
              </a:path>
            </a:pathLst>
          </a:custGeom>
          <a:solidFill>
            <a:srgbClr val="BCFEDB"/>
          </a:solidFill>
          <a:ln w="6350" cap="flat" cmpd="sng">
            <a:solidFill>
              <a:srgbClr val="3399FF"/>
            </a:solidFill>
            <a:prstDash val="solid"/>
            <a:round/>
            <a:headEnd type="none" w="med" len="med"/>
            <a:tailEnd type="none" w="med" len="me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474" name="Rectangle 57"/>
          <p:cNvSpPr>
            <a:spLocks noChangeArrowheads="1"/>
          </p:cNvSpPr>
          <p:nvPr/>
        </p:nvSpPr>
        <p:spPr bwMode="auto">
          <a:xfrm>
            <a:off x="3429000" y="3472934"/>
            <a:ext cx="4267200" cy="369332"/>
          </a:xfrm>
          <a:prstGeom prst="rect">
            <a:avLst/>
          </a:prstGeom>
          <a:solidFill>
            <a:srgbClr val="FFFF99"/>
          </a:solidFill>
          <a:ln w="3175"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5" name="Rectangle 58"/>
          <p:cNvSpPr>
            <a:spLocks noChangeArrowheads="1"/>
          </p:cNvSpPr>
          <p:nvPr/>
        </p:nvSpPr>
        <p:spPr bwMode="auto">
          <a:xfrm>
            <a:off x="3452813" y="4636572"/>
            <a:ext cx="381000" cy="369332"/>
          </a:xfrm>
          <a:prstGeom prst="rect">
            <a:avLst/>
          </a:prstGeom>
          <a:solidFill>
            <a:srgbClr val="CCFF99"/>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6" name="Rectangle 59"/>
          <p:cNvSpPr>
            <a:spLocks noChangeArrowheads="1"/>
          </p:cNvSpPr>
          <p:nvPr/>
        </p:nvSpPr>
        <p:spPr bwMode="auto">
          <a:xfrm>
            <a:off x="4191000" y="4622284"/>
            <a:ext cx="381000" cy="369332"/>
          </a:xfrm>
          <a:prstGeom prst="rect">
            <a:avLst/>
          </a:prstGeom>
          <a:solidFill>
            <a:srgbClr val="CCFF99"/>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7" name="Rectangle 60"/>
          <p:cNvSpPr>
            <a:spLocks noChangeArrowheads="1"/>
          </p:cNvSpPr>
          <p:nvPr/>
        </p:nvSpPr>
        <p:spPr bwMode="auto">
          <a:xfrm>
            <a:off x="5300663" y="4636571"/>
            <a:ext cx="381000" cy="369332"/>
          </a:xfrm>
          <a:prstGeom prst="rect">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8" name="Rectangle 61"/>
          <p:cNvSpPr>
            <a:spLocks noChangeArrowheads="1"/>
          </p:cNvSpPr>
          <p:nvPr/>
        </p:nvSpPr>
        <p:spPr bwMode="auto">
          <a:xfrm>
            <a:off x="6038850" y="4627047"/>
            <a:ext cx="381000" cy="369332"/>
          </a:xfrm>
          <a:prstGeom prst="rect">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79" name="Rectangle 62"/>
          <p:cNvSpPr>
            <a:spLocks noChangeArrowheads="1"/>
          </p:cNvSpPr>
          <p:nvPr/>
        </p:nvSpPr>
        <p:spPr bwMode="auto">
          <a:xfrm>
            <a:off x="7162800" y="4617521"/>
            <a:ext cx="381000" cy="369332"/>
          </a:xfrm>
          <a:prstGeom prst="rect">
            <a:avLst/>
          </a:prstGeom>
          <a:solidFill>
            <a:srgbClr val="66CC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80" name="Rectangle 63"/>
          <p:cNvSpPr>
            <a:spLocks noChangeArrowheads="1"/>
          </p:cNvSpPr>
          <p:nvPr/>
        </p:nvSpPr>
        <p:spPr bwMode="auto">
          <a:xfrm>
            <a:off x="5562601" y="2426772"/>
            <a:ext cx="504825" cy="369332"/>
          </a:xfrm>
          <a:prstGeom prst="rect">
            <a:avLst/>
          </a:prstGeom>
          <a:solidFill>
            <a:srgbClr val="CC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81" name="AutoShape 64"/>
          <p:cNvSpPr>
            <a:spLocks noChangeArrowheads="1"/>
          </p:cNvSpPr>
          <p:nvPr/>
        </p:nvSpPr>
        <p:spPr bwMode="auto">
          <a:xfrm>
            <a:off x="2667000" y="2303542"/>
            <a:ext cx="1066800" cy="587216"/>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82" name="Text Box 65"/>
          <p:cNvSpPr txBox="1">
            <a:spLocks noChangeArrowheads="1"/>
          </p:cNvSpPr>
          <p:nvPr/>
        </p:nvSpPr>
        <p:spPr bwMode="auto">
          <a:xfrm>
            <a:off x="2686050" y="2473325"/>
            <a:ext cx="9525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Rule &amp; Configuration DB</a:t>
            </a:r>
          </a:p>
        </p:txBody>
      </p:sp>
      <p:sp>
        <p:nvSpPr>
          <p:cNvPr id="18483" name="AutoShape 66"/>
          <p:cNvSpPr>
            <a:spLocks noChangeArrowheads="1"/>
          </p:cNvSpPr>
          <p:nvPr/>
        </p:nvSpPr>
        <p:spPr bwMode="auto">
          <a:xfrm>
            <a:off x="6734176" y="2322453"/>
            <a:ext cx="809625" cy="538282"/>
          </a:xfrm>
          <a:prstGeom prst="can">
            <a:avLst>
              <a:gd name="adj" fmla="val 25000"/>
            </a:avLst>
          </a:prstGeom>
          <a:solidFill>
            <a:srgbClr val="0066FF"/>
          </a:solidFill>
          <a:ln w="6350">
            <a:solidFill>
              <a:schemeClr val="tx1"/>
            </a:solidFill>
            <a:round/>
            <a:headEnd/>
            <a:tailEnd/>
          </a:ln>
        </p:spPr>
        <p:txBody>
          <a:bodyPr anchor="ctr">
            <a:spAutoFit/>
          </a:bodyPr>
          <a:lstStyle/>
          <a:p>
            <a:pPr algn="ctr" fontAlgn="base">
              <a:spcBef>
                <a:spcPct val="50000"/>
              </a:spcBef>
              <a:spcAft>
                <a:spcPct val="0"/>
              </a:spcAft>
            </a:pPr>
            <a:endParaRPr lang="ko-KR" altLang="en-US" sz="1600">
              <a:solidFill>
                <a:srgbClr val="000000"/>
              </a:solidFill>
              <a:latin typeface="Tahoma" pitchFamily="34" charset="0"/>
              <a:ea typeface="굴림" charset="-127"/>
            </a:endParaRPr>
          </a:p>
        </p:txBody>
      </p:sp>
      <p:sp>
        <p:nvSpPr>
          <p:cNvPr id="18484" name="Text Box 67"/>
          <p:cNvSpPr txBox="1">
            <a:spLocks noChangeArrowheads="1"/>
          </p:cNvSpPr>
          <p:nvPr/>
        </p:nvSpPr>
        <p:spPr bwMode="auto">
          <a:xfrm>
            <a:off x="6705601" y="2438400"/>
            <a:ext cx="919163"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FFFFFF"/>
                </a:solidFill>
                <a:latin typeface="Tahoma" pitchFamily="34" charset="0"/>
                <a:ea typeface="굴림" charset="-127"/>
              </a:rPr>
              <a:t>Integrated Data Rep</a:t>
            </a:r>
          </a:p>
        </p:txBody>
      </p:sp>
      <p:grpSp>
        <p:nvGrpSpPr>
          <p:cNvPr id="18485" name="Group 68"/>
          <p:cNvGrpSpPr>
            <a:grpSpLocks/>
          </p:cNvGrpSpPr>
          <p:nvPr/>
        </p:nvGrpSpPr>
        <p:grpSpPr bwMode="auto">
          <a:xfrm>
            <a:off x="6019801" y="2268538"/>
            <a:ext cx="855663" cy="733426"/>
            <a:chOff x="1662" y="513"/>
            <a:chExt cx="539" cy="462"/>
          </a:xfrm>
        </p:grpSpPr>
        <p:sp>
          <p:nvSpPr>
            <p:cNvPr id="18628" name="Rectangle 69"/>
            <p:cNvSpPr>
              <a:spLocks noChangeArrowheads="1"/>
            </p:cNvSpPr>
            <p:nvPr/>
          </p:nvSpPr>
          <p:spPr bwMode="auto">
            <a:xfrm>
              <a:off x="2085" y="628"/>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29" name="AutoShape 70"/>
            <p:cNvSpPr>
              <a:spLocks noChangeArrowheads="1"/>
            </p:cNvSpPr>
            <p:nvPr/>
          </p:nvSpPr>
          <p:spPr bwMode="auto">
            <a:xfrm>
              <a:off x="1851" y="513"/>
              <a:ext cx="96" cy="462"/>
            </a:xfrm>
            <a:prstGeom prst="diamond">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30" name="Rectangle 71"/>
            <p:cNvSpPr>
              <a:spLocks noChangeArrowheads="1"/>
            </p:cNvSpPr>
            <p:nvPr/>
          </p:nvSpPr>
          <p:spPr bwMode="auto">
            <a:xfrm>
              <a:off x="1662" y="625"/>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31" name="AutoShape 72"/>
            <p:cNvCxnSpPr>
              <a:cxnSpLocks noChangeShapeType="1"/>
              <a:stCxn id="18629" idx="3"/>
              <a:endCxn id="18628" idx="1"/>
            </p:cNvCxnSpPr>
            <p:nvPr/>
          </p:nvCxnSpPr>
          <p:spPr bwMode="auto">
            <a:xfrm>
              <a:off x="1947" y="744"/>
              <a:ext cx="138" cy="1"/>
            </a:xfrm>
            <a:prstGeom prst="straightConnector1">
              <a:avLst/>
            </a:prstGeom>
            <a:noFill/>
            <a:ln w="6350">
              <a:solidFill>
                <a:schemeClr val="tx1"/>
              </a:solidFill>
              <a:round/>
              <a:headEnd/>
              <a:tailEnd/>
            </a:ln>
          </p:spPr>
        </p:cxnSp>
        <p:cxnSp>
          <p:nvCxnSpPr>
            <p:cNvPr id="18632" name="AutoShape 73"/>
            <p:cNvCxnSpPr>
              <a:cxnSpLocks noChangeShapeType="1"/>
              <a:stCxn id="18629" idx="1"/>
              <a:endCxn id="18630" idx="3"/>
            </p:cNvCxnSpPr>
            <p:nvPr/>
          </p:nvCxnSpPr>
          <p:spPr bwMode="auto">
            <a:xfrm flipH="1" flipV="1">
              <a:off x="1778" y="741"/>
              <a:ext cx="73" cy="3"/>
            </a:xfrm>
            <a:prstGeom prst="straightConnector1">
              <a:avLst/>
            </a:prstGeom>
            <a:noFill/>
            <a:ln w="6350">
              <a:solidFill>
                <a:schemeClr val="tx1"/>
              </a:solidFill>
              <a:round/>
              <a:headEnd/>
              <a:tailEnd/>
            </a:ln>
          </p:spPr>
        </p:cxnSp>
      </p:grpSp>
      <p:sp>
        <p:nvSpPr>
          <p:cNvPr id="18486" name="AutoShape 74"/>
          <p:cNvSpPr>
            <a:spLocks noChangeArrowheads="1"/>
          </p:cNvSpPr>
          <p:nvPr/>
        </p:nvSpPr>
        <p:spPr bwMode="auto">
          <a:xfrm>
            <a:off x="3035300" y="6037342"/>
            <a:ext cx="863600" cy="587216"/>
          </a:xfrm>
          <a:prstGeom prst="can">
            <a:avLst>
              <a:gd name="adj" fmla="val 25000"/>
            </a:avLst>
          </a:prstGeom>
          <a:solidFill>
            <a:srgbClr val="0066FF"/>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87" name="Text Box 75"/>
          <p:cNvSpPr txBox="1">
            <a:spLocks noChangeArrowheads="1"/>
          </p:cNvSpPr>
          <p:nvPr/>
        </p:nvSpPr>
        <p:spPr bwMode="auto">
          <a:xfrm>
            <a:off x="2819400" y="6216650"/>
            <a:ext cx="12954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FFFFFF"/>
                </a:solidFill>
                <a:latin typeface="Tahoma" pitchFamily="34" charset="0"/>
                <a:ea typeface="굴림" charset="-127"/>
              </a:rPr>
              <a:t>External </a:t>
            </a:r>
            <a:br>
              <a:rPr lang="en-US" altLang="ko-KR" sz="800" b="1">
                <a:solidFill>
                  <a:srgbClr val="FFFFFF"/>
                </a:solidFill>
                <a:latin typeface="Tahoma" pitchFamily="34" charset="0"/>
                <a:ea typeface="굴림" charset="-127"/>
              </a:rPr>
            </a:br>
            <a:r>
              <a:rPr lang="en-US" altLang="ko-KR" sz="800" b="1">
                <a:solidFill>
                  <a:srgbClr val="FFFFFF"/>
                </a:solidFill>
                <a:latin typeface="Tahoma" pitchFamily="34" charset="0"/>
                <a:ea typeface="굴림" charset="-127"/>
              </a:rPr>
              <a:t>LDAP1</a:t>
            </a:r>
          </a:p>
        </p:txBody>
      </p:sp>
      <p:sp>
        <p:nvSpPr>
          <p:cNvPr id="18488" name="Rectangle 76"/>
          <p:cNvSpPr>
            <a:spLocks noChangeArrowheads="1"/>
          </p:cNvSpPr>
          <p:nvPr/>
        </p:nvSpPr>
        <p:spPr bwMode="auto">
          <a:xfrm rot="-5400000">
            <a:off x="3565236" y="5079484"/>
            <a:ext cx="184731" cy="369332"/>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489" name="AutoShape 77"/>
          <p:cNvSpPr>
            <a:spLocks noChangeArrowheads="1"/>
          </p:cNvSpPr>
          <p:nvPr/>
        </p:nvSpPr>
        <p:spPr bwMode="auto">
          <a:xfrm rot="-5400000">
            <a:off x="3581400" y="5344995"/>
            <a:ext cx="152400" cy="733663"/>
          </a:xfrm>
          <a:prstGeom prst="diamond">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90" name="Rectangle 78"/>
          <p:cNvSpPr>
            <a:spLocks noChangeArrowheads="1"/>
          </p:cNvSpPr>
          <p:nvPr/>
        </p:nvSpPr>
        <p:spPr bwMode="auto">
          <a:xfrm rot="-5400000">
            <a:off x="3555711" y="5955784"/>
            <a:ext cx="184731" cy="369332"/>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491" name="AutoShape 79"/>
          <p:cNvCxnSpPr>
            <a:cxnSpLocks noChangeShapeType="1"/>
            <a:stCxn id="18489" idx="3"/>
            <a:endCxn id="18488" idx="1"/>
          </p:cNvCxnSpPr>
          <p:nvPr/>
        </p:nvCxnSpPr>
        <p:spPr bwMode="auto">
          <a:xfrm flipV="1">
            <a:off x="3657601" y="5356516"/>
            <a:ext cx="0" cy="279110"/>
          </a:xfrm>
          <a:prstGeom prst="straightConnector1">
            <a:avLst/>
          </a:prstGeom>
          <a:noFill/>
          <a:ln w="6350">
            <a:solidFill>
              <a:schemeClr val="tx1"/>
            </a:solidFill>
            <a:round/>
            <a:headEnd/>
            <a:tailEnd/>
          </a:ln>
        </p:spPr>
      </p:cxnSp>
      <p:cxnSp>
        <p:nvCxnSpPr>
          <p:cNvPr id="18492" name="AutoShape 80"/>
          <p:cNvCxnSpPr>
            <a:cxnSpLocks noChangeShapeType="1"/>
            <a:stCxn id="18489" idx="1"/>
            <a:endCxn id="18490" idx="3"/>
          </p:cNvCxnSpPr>
          <p:nvPr/>
        </p:nvCxnSpPr>
        <p:spPr bwMode="auto">
          <a:xfrm flipH="1">
            <a:off x="3648077" y="5788027"/>
            <a:ext cx="9525" cy="260059"/>
          </a:xfrm>
          <a:prstGeom prst="straightConnector1">
            <a:avLst/>
          </a:prstGeom>
          <a:noFill/>
          <a:ln w="6350">
            <a:solidFill>
              <a:schemeClr val="tx1"/>
            </a:solidFill>
            <a:round/>
            <a:headEnd/>
            <a:tailEnd/>
          </a:ln>
        </p:spPr>
      </p:cxnSp>
      <p:sp>
        <p:nvSpPr>
          <p:cNvPr id="18493" name="AutoShape 81"/>
          <p:cNvSpPr>
            <a:spLocks noChangeArrowheads="1"/>
          </p:cNvSpPr>
          <p:nvPr/>
        </p:nvSpPr>
        <p:spPr bwMode="auto">
          <a:xfrm>
            <a:off x="4089401" y="6112351"/>
            <a:ext cx="184731" cy="437198"/>
          </a:xfrm>
          <a:prstGeom prst="can">
            <a:avLst>
              <a:gd name="adj" fmla="val 25000"/>
            </a:avLst>
          </a:prstGeom>
          <a:solidFill>
            <a:srgbClr val="0066FF"/>
          </a:solidFill>
          <a:ln w="6350">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494" name="Text Box 82"/>
          <p:cNvSpPr txBox="1">
            <a:spLocks noChangeArrowheads="1"/>
          </p:cNvSpPr>
          <p:nvPr/>
        </p:nvSpPr>
        <p:spPr bwMode="auto">
          <a:xfrm>
            <a:off x="3886200" y="6216650"/>
            <a:ext cx="12192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FFFFFF"/>
                </a:solidFill>
                <a:latin typeface="Tahoma" pitchFamily="34" charset="0"/>
                <a:ea typeface="굴림" charset="-127"/>
              </a:rPr>
              <a:t>External </a:t>
            </a:r>
            <a:br>
              <a:rPr lang="en-US" altLang="ko-KR" sz="800" b="1">
                <a:solidFill>
                  <a:srgbClr val="FFFFFF"/>
                </a:solidFill>
                <a:latin typeface="Tahoma" pitchFamily="34" charset="0"/>
                <a:ea typeface="굴림" charset="-127"/>
              </a:rPr>
            </a:br>
            <a:r>
              <a:rPr lang="en-US" altLang="ko-KR" sz="800" b="1">
                <a:solidFill>
                  <a:srgbClr val="FFFFFF"/>
                </a:solidFill>
                <a:latin typeface="Tahoma" pitchFamily="34" charset="0"/>
                <a:ea typeface="굴림" charset="-127"/>
              </a:rPr>
              <a:t>LDAP2</a:t>
            </a:r>
          </a:p>
        </p:txBody>
      </p:sp>
      <p:sp>
        <p:nvSpPr>
          <p:cNvPr id="18495" name="Rectangle 83"/>
          <p:cNvSpPr>
            <a:spLocks noChangeArrowheads="1"/>
          </p:cNvSpPr>
          <p:nvPr/>
        </p:nvSpPr>
        <p:spPr bwMode="auto">
          <a:xfrm rot="-5400000">
            <a:off x="4284374" y="5065197"/>
            <a:ext cx="184731" cy="369332"/>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496" name="AutoShape 84"/>
          <p:cNvSpPr>
            <a:spLocks noChangeArrowheads="1"/>
          </p:cNvSpPr>
          <p:nvPr/>
        </p:nvSpPr>
        <p:spPr bwMode="auto">
          <a:xfrm rot="-5400000">
            <a:off x="4300538" y="5321183"/>
            <a:ext cx="152400" cy="733663"/>
          </a:xfrm>
          <a:prstGeom prst="diamond">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497" name="Rectangle 85"/>
          <p:cNvSpPr>
            <a:spLocks noChangeArrowheads="1"/>
          </p:cNvSpPr>
          <p:nvPr/>
        </p:nvSpPr>
        <p:spPr bwMode="auto">
          <a:xfrm rot="-5400000">
            <a:off x="4293899" y="5960547"/>
            <a:ext cx="184731" cy="369332"/>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498" name="AutoShape 86"/>
          <p:cNvCxnSpPr>
            <a:cxnSpLocks noChangeShapeType="1"/>
            <a:stCxn id="18496" idx="3"/>
            <a:endCxn id="18495" idx="1"/>
          </p:cNvCxnSpPr>
          <p:nvPr/>
        </p:nvCxnSpPr>
        <p:spPr bwMode="auto">
          <a:xfrm flipV="1">
            <a:off x="4376739" y="5342230"/>
            <a:ext cx="0" cy="269585"/>
          </a:xfrm>
          <a:prstGeom prst="straightConnector1">
            <a:avLst/>
          </a:prstGeom>
          <a:noFill/>
          <a:ln w="6350">
            <a:solidFill>
              <a:schemeClr val="tx1"/>
            </a:solidFill>
            <a:round/>
            <a:headEnd/>
            <a:tailEnd/>
          </a:ln>
        </p:spPr>
      </p:cxnSp>
      <p:cxnSp>
        <p:nvCxnSpPr>
          <p:cNvPr id="18499" name="AutoShape 87"/>
          <p:cNvCxnSpPr>
            <a:cxnSpLocks noChangeShapeType="1"/>
            <a:stCxn id="18496" idx="1"/>
            <a:endCxn id="18497" idx="3"/>
          </p:cNvCxnSpPr>
          <p:nvPr/>
        </p:nvCxnSpPr>
        <p:spPr bwMode="auto">
          <a:xfrm>
            <a:off x="4376740" y="5764214"/>
            <a:ext cx="9525" cy="288634"/>
          </a:xfrm>
          <a:prstGeom prst="straightConnector1">
            <a:avLst/>
          </a:prstGeom>
          <a:noFill/>
          <a:ln w="6350">
            <a:solidFill>
              <a:schemeClr val="tx1"/>
            </a:solidFill>
            <a:round/>
            <a:headEnd/>
            <a:tailEnd/>
          </a:ln>
        </p:spPr>
      </p:cxnSp>
      <p:sp>
        <p:nvSpPr>
          <p:cNvPr id="18500" name="AutoShape 88"/>
          <p:cNvSpPr>
            <a:spLocks noChangeArrowheads="1"/>
          </p:cNvSpPr>
          <p:nvPr/>
        </p:nvSpPr>
        <p:spPr bwMode="auto">
          <a:xfrm>
            <a:off x="5126039" y="6032580"/>
            <a:ext cx="682625" cy="587216"/>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01" name="Text Box 89"/>
          <p:cNvSpPr txBox="1">
            <a:spLocks noChangeArrowheads="1"/>
          </p:cNvSpPr>
          <p:nvPr/>
        </p:nvSpPr>
        <p:spPr bwMode="auto">
          <a:xfrm>
            <a:off x="5095875" y="6188075"/>
            <a:ext cx="78105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000000"/>
                </a:solidFill>
                <a:latin typeface="Tahoma" pitchFamily="34" charset="0"/>
                <a:ea typeface="굴림" charset="-127"/>
              </a:rPr>
              <a:t>External</a:t>
            </a:r>
            <a:br>
              <a:rPr lang="en-US" altLang="ko-KR" sz="800" b="1">
                <a:solidFill>
                  <a:srgbClr val="000000"/>
                </a:solidFill>
                <a:latin typeface="Tahoma" pitchFamily="34" charset="0"/>
                <a:ea typeface="굴림" charset="-127"/>
              </a:rPr>
            </a:br>
            <a:r>
              <a:rPr lang="en-US" altLang="ko-KR" sz="800" b="1">
                <a:solidFill>
                  <a:srgbClr val="000000"/>
                </a:solidFill>
                <a:latin typeface="Tahoma" pitchFamily="34" charset="0"/>
                <a:ea typeface="굴림" charset="-127"/>
              </a:rPr>
              <a:t>DB1</a:t>
            </a:r>
          </a:p>
        </p:txBody>
      </p:sp>
      <p:sp>
        <p:nvSpPr>
          <p:cNvPr id="18502" name="Rectangle 90"/>
          <p:cNvSpPr>
            <a:spLocks noChangeArrowheads="1"/>
          </p:cNvSpPr>
          <p:nvPr/>
        </p:nvSpPr>
        <p:spPr bwMode="auto">
          <a:xfrm rot="-5400000">
            <a:off x="5392449" y="5081072"/>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03" name="AutoShape 91"/>
          <p:cNvSpPr>
            <a:spLocks noChangeArrowheads="1"/>
          </p:cNvSpPr>
          <p:nvPr/>
        </p:nvSpPr>
        <p:spPr bwMode="auto">
          <a:xfrm rot="-5400000">
            <a:off x="5410200" y="5344995"/>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04" name="Rectangle 92"/>
          <p:cNvSpPr>
            <a:spLocks noChangeArrowheads="1"/>
          </p:cNvSpPr>
          <p:nvPr/>
        </p:nvSpPr>
        <p:spPr bwMode="auto">
          <a:xfrm rot="-5400000">
            <a:off x="5387686" y="5928797"/>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505" name="AutoShape 93"/>
          <p:cNvCxnSpPr>
            <a:cxnSpLocks noChangeShapeType="1"/>
            <a:stCxn id="18503" idx="3"/>
            <a:endCxn id="18502" idx="1"/>
          </p:cNvCxnSpPr>
          <p:nvPr/>
        </p:nvCxnSpPr>
        <p:spPr bwMode="auto">
          <a:xfrm flipH="1" flipV="1">
            <a:off x="5484815" y="5358104"/>
            <a:ext cx="1587" cy="277522"/>
          </a:xfrm>
          <a:prstGeom prst="straightConnector1">
            <a:avLst/>
          </a:prstGeom>
          <a:noFill/>
          <a:ln w="6350">
            <a:solidFill>
              <a:schemeClr val="tx1"/>
            </a:solidFill>
            <a:round/>
            <a:headEnd/>
            <a:tailEnd/>
          </a:ln>
        </p:spPr>
      </p:cxnSp>
      <p:cxnSp>
        <p:nvCxnSpPr>
          <p:cNvPr id="18506" name="AutoShape 94"/>
          <p:cNvCxnSpPr>
            <a:cxnSpLocks noChangeShapeType="1"/>
            <a:stCxn id="18503" idx="1"/>
            <a:endCxn id="18504" idx="3"/>
          </p:cNvCxnSpPr>
          <p:nvPr/>
        </p:nvCxnSpPr>
        <p:spPr bwMode="auto">
          <a:xfrm flipH="1">
            <a:off x="5480051" y="5788026"/>
            <a:ext cx="6350" cy="233072"/>
          </a:xfrm>
          <a:prstGeom prst="straightConnector1">
            <a:avLst/>
          </a:prstGeom>
          <a:noFill/>
          <a:ln w="6350">
            <a:solidFill>
              <a:schemeClr val="tx1"/>
            </a:solidFill>
            <a:round/>
            <a:headEnd/>
            <a:tailEnd/>
          </a:ln>
        </p:spPr>
      </p:cxnSp>
      <p:sp>
        <p:nvSpPr>
          <p:cNvPr id="18507" name="AutoShape 95"/>
          <p:cNvSpPr>
            <a:spLocks noChangeArrowheads="1"/>
          </p:cNvSpPr>
          <p:nvPr/>
        </p:nvSpPr>
        <p:spPr bwMode="auto">
          <a:xfrm>
            <a:off x="5878514" y="6027817"/>
            <a:ext cx="682625" cy="587216"/>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08" name="Text Box 96"/>
          <p:cNvSpPr txBox="1">
            <a:spLocks noChangeArrowheads="1"/>
          </p:cNvSpPr>
          <p:nvPr/>
        </p:nvSpPr>
        <p:spPr bwMode="auto">
          <a:xfrm>
            <a:off x="5848350" y="6183313"/>
            <a:ext cx="78105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000000"/>
                </a:solidFill>
                <a:latin typeface="Tahoma" pitchFamily="34" charset="0"/>
                <a:ea typeface="굴림" charset="-127"/>
              </a:rPr>
              <a:t>External</a:t>
            </a:r>
            <a:br>
              <a:rPr lang="en-US" altLang="ko-KR" sz="800" b="1">
                <a:solidFill>
                  <a:srgbClr val="000000"/>
                </a:solidFill>
                <a:latin typeface="Tahoma" pitchFamily="34" charset="0"/>
                <a:ea typeface="굴림" charset="-127"/>
              </a:rPr>
            </a:br>
            <a:r>
              <a:rPr lang="en-US" altLang="ko-KR" sz="800" b="1">
                <a:solidFill>
                  <a:srgbClr val="000000"/>
                </a:solidFill>
                <a:latin typeface="Tahoma" pitchFamily="34" charset="0"/>
                <a:ea typeface="굴림" charset="-127"/>
              </a:rPr>
              <a:t>DB2</a:t>
            </a:r>
          </a:p>
        </p:txBody>
      </p:sp>
      <p:sp>
        <p:nvSpPr>
          <p:cNvPr id="18509" name="Rectangle 97"/>
          <p:cNvSpPr>
            <a:spLocks noChangeArrowheads="1"/>
          </p:cNvSpPr>
          <p:nvPr/>
        </p:nvSpPr>
        <p:spPr bwMode="auto">
          <a:xfrm rot="-5400000">
            <a:off x="6144924" y="508583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10" name="AutoShape 98"/>
          <p:cNvSpPr>
            <a:spLocks noChangeArrowheads="1"/>
          </p:cNvSpPr>
          <p:nvPr/>
        </p:nvSpPr>
        <p:spPr bwMode="auto">
          <a:xfrm rot="-5400000">
            <a:off x="6162675" y="5340233"/>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11" name="Rectangle 99"/>
          <p:cNvSpPr>
            <a:spLocks noChangeArrowheads="1"/>
          </p:cNvSpPr>
          <p:nvPr/>
        </p:nvSpPr>
        <p:spPr bwMode="auto">
          <a:xfrm rot="-5400000">
            <a:off x="6140161" y="592403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512" name="AutoShape 100"/>
          <p:cNvCxnSpPr>
            <a:cxnSpLocks noChangeShapeType="1"/>
            <a:stCxn id="18510" idx="3"/>
            <a:endCxn id="18509" idx="1"/>
          </p:cNvCxnSpPr>
          <p:nvPr/>
        </p:nvCxnSpPr>
        <p:spPr bwMode="auto">
          <a:xfrm flipH="1" flipV="1">
            <a:off x="6237290" y="5362866"/>
            <a:ext cx="1587" cy="267998"/>
          </a:xfrm>
          <a:prstGeom prst="straightConnector1">
            <a:avLst/>
          </a:prstGeom>
          <a:noFill/>
          <a:ln w="6350">
            <a:solidFill>
              <a:schemeClr val="tx1"/>
            </a:solidFill>
            <a:round/>
            <a:headEnd/>
            <a:tailEnd/>
          </a:ln>
        </p:spPr>
      </p:cxnSp>
      <p:cxnSp>
        <p:nvCxnSpPr>
          <p:cNvPr id="18513" name="AutoShape 101"/>
          <p:cNvCxnSpPr>
            <a:cxnSpLocks noChangeShapeType="1"/>
            <a:stCxn id="18510" idx="1"/>
            <a:endCxn id="18511" idx="3"/>
          </p:cNvCxnSpPr>
          <p:nvPr/>
        </p:nvCxnSpPr>
        <p:spPr bwMode="auto">
          <a:xfrm flipH="1">
            <a:off x="6232526" y="5783265"/>
            <a:ext cx="6350" cy="233071"/>
          </a:xfrm>
          <a:prstGeom prst="straightConnector1">
            <a:avLst/>
          </a:prstGeom>
          <a:noFill/>
          <a:ln w="6350">
            <a:solidFill>
              <a:schemeClr val="tx1"/>
            </a:solidFill>
            <a:round/>
            <a:headEnd/>
            <a:tailEnd/>
          </a:ln>
        </p:spPr>
      </p:cxnSp>
      <p:sp>
        <p:nvSpPr>
          <p:cNvPr id="18514" name="AutoShape 102"/>
          <p:cNvSpPr>
            <a:spLocks noChangeArrowheads="1"/>
          </p:cNvSpPr>
          <p:nvPr/>
        </p:nvSpPr>
        <p:spPr bwMode="auto">
          <a:xfrm>
            <a:off x="1905000" y="4516617"/>
            <a:ext cx="838200" cy="342543"/>
          </a:xfrm>
          <a:prstGeom prst="can">
            <a:avLst>
              <a:gd name="adj" fmla="val 25000"/>
            </a:avLst>
          </a:prstGeom>
          <a:solidFill>
            <a:srgbClr val="0066FF"/>
          </a:solidFill>
          <a:ln w="6350">
            <a:solidFill>
              <a:schemeClr val="tx1"/>
            </a:solidFill>
            <a:round/>
            <a:headEnd/>
            <a:tailEnd/>
          </a:ln>
        </p:spPr>
        <p:txBody>
          <a:bodyPr anchor="ctr">
            <a:spAutoFit/>
          </a:bodyPr>
          <a:lstStyle/>
          <a:p>
            <a:pPr algn="ctr" fontAlgn="base">
              <a:spcBef>
                <a:spcPct val="50000"/>
              </a:spcBef>
              <a:spcAft>
                <a:spcPct val="0"/>
              </a:spcAft>
            </a:pPr>
            <a:endParaRPr lang="ko-KR" altLang="en-US" sz="800">
              <a:solidFill>
                <a:srgbClr val="000000"/>
              </a:solidFill>
              <a:latin typeface="Tahoma" pitchFamily="34" charset="0"/>
              <a:ea typeface="굴림" charset="-127"/>
            </a:endParaRPr>
          </a:p>
        </p:txBody>
      </p:sp>
      <p:sp>
        <p:nvSpPr>
          <p:cNvPr id="18515" name="Text Box 103"/>
          <p:cNvSpPr txBox="1">
            <a:spLocks noChangeArrowheads="1"/>
          </p:cNvSpPr>
          <p:nvPr/>
        </p:nvSpPr>
        <p:spPr bwMode="auto">
          <a:xfrm>
            <a:off x="1828800" y="4586288"/>
            <a:ext cx="990600" cy="214312"/>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b="1">
                <a:solidFill>
                  <a:srgbClr val="FFFFFF"/>
                </a:solidFill>
                <a:latin typeface="Tahoma" pitchFamily="34" charset="0"/>
                <a:ea typeface="굴림" charset="-127"/>
              </a:rPr>
              <a:t>Change Log</a:t>
            </a:r>
          </a:p>
        </p:txBody>
      </p:sp>
      <p:grpSp>
        <p:nvGrpSpPr>
          <p:cNvPr id="18516" name="Group 104"/>
          <p:cNvGrpSpPr>
            <a:grpSpLocks/>
          </p:cNvGrpSpPr>
          <p:nvPr/>
        </p:nvGrpSpPr>
        <p:grpSpPr bwMode="auto">
          <a:xfrm>
            <a:off x="2733676" y="4316413"/>
            <a:ext cx="855663" cy="733426"/>
            <a:chOff x="1662" y="513"/>
            <a:chExt cx="539" cy="462"/>
          </a:xfrm>
        </p:grpSpPr>
        <p:sp>
          <p:nvSpPr>
            <p:cNvPr id="18623" name="Rectangle 105"/>
            <p:cNvSpPr>
              <a:spLocks noChangeArrowheads="1"/>
            </p:cNvSpPr>
            <p:nvPr/>
          </p:nvSpPr>
          <p:spPr bwMode="auto">
            <a:xfrm>
              <a:off x="2085" y="628"/>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24" name="AutoShape 106"/>
            <p:cNvSpPr>
              <a:spLocks noChangeArrowheads="1"/>
            </p:cNvSpPr>
            <p:nvPr/>
          </p:nvSpPr>
          <p:spPr bwMode="auto">
            <a:xfrm>
              <a:off x="1851" y="513"/>
              <a:ext cx="96" cy="462"/>
            </a:xfrm>
            <a:prstGeom prst="diamond">
              <a:avLst/>
            </a:prstGeom>
            <a:solidFill>
              <a:srgbClr val="66FF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25" name="Rectangle 107"/>
            <p:cNvSpPr>
              <a:spLocks noChangeArrowheads="1"/>
            </p:cNvSpPr>
            <p:nvPr/>
          </p:nvSpPr>
          <p:spPr bwMode="auto">
            <a:xfrm>
              <a:off x="1662" y="625"/>
              <a:ext cx="116" cy="233"/>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26" name="AutoShape 108"/>
            <p:cNvCxnSpPr>
              <a:cxnSpLocks noChangeShapeType="1"/>
              <a:stCxn id="18624" idx="3"/>
              <a:endCxn id="18623" idx="1"/>
            </p:cNvCxnSpPr>
            <p:nvPr/>
          </p:nvCxnSpPr>
          <p:spPr bwMode="auto">
            <a:xfrm>
              <a:off x="1947" y="744"/>
              <a:ext cx="138" cy="1"/>
            </a:xfrm>
            <a:prstGeom prst="straightConnector1">
              <a:avLst/>
            </a:prstGeom>
            <a:noFill/>
            <a:ln w="6350">
              <a:solidFill>
                <a:schemeClr val="tx1"/>
              </a:solidFill>
              <a:round/>
              <a:headEnd/>
              <a:tailEnd/>
            </a:ln>
          </p:spPr>
        </p:cxnSp>
        <p:cxnSp>
          <p:nvCxnSpPr>
            <p:cNvPr id="18627" name="AutoShape 109"/>
            <p:cNvCxnSpPr>
              <a:cxnSpLocks noChangeShapeType="1"/>
              <a:stCxn id="18624" idx="1"/>
              <a:endCxn id="18625" idx="3"/>
            </p:cNvCxnSpPr>
            <p:nvPr/>
          </p:nvCxnSpPr>
          <p:spPr bwMode="auto">
            <a:xfrm flipH="1" flipV="1">
              <a:off x="1778" y="741"/>
              <a:ext cx="73" cy="3"/>
            </a:xfrm>
            <a:prstGeom prst="straightConnector1">
              <a:avLst/>
            </a:prstGeom>
            <a:noFill/>
            <a:ln w="6350">
              <a:solidFill>
                <a:schemeClr val="tx1"/>
              </a:solidFill>
              <a:round/>
              <a:headEnd/>
              <a:tailEnd/>
            </a:ln>
          </p:spPr>
        </p:cxnSp>
      </p:grpSp>
      <p:sp>
        <p:nvSpPr>
          <p:cNvPr id="18517" name="Rectangle 110"/>
          <p:cNvSpPr>
            <a:spLocks noChangeArrowheads="1"/>
          </p:cNvSpPr>
          <p:nvPr/>
        </p:nvSpPr>
        <p:spPr bwMode="auto">
          <a:xfrm>
            <a:off x="4143376" y="4507984"/>
            <a:ext cx="184731" cy="369332"/>
          </a:xfrm>
          <a:prstGeom prst="rect">
            <a:avLst/>
          </a:prstGeom>
          <a:solidFill>
            <a:srgbClr val="FFCC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518" name="AutoShape 111"/>
          <p:cNvCxnSpPr>
            <a:cxnSpLocks noChangeShapeType="1"/>
            <a:stCxn id="18624" idx="2"/>
            <a:endCxn id="18517" idx="1"/>
          </p:cNvCxnSpPr>
          <p:nvPr/>
        </p:nvCxnSpPr>
        <p:spPr bwMode="auto">
          <a:xfrm rot="5400000" flipH="1" flipV="1">
            <a:off x="3448050" y="4354514"/>
            <a:ext cx="357189" cy="1033462"/>
          </a:xfrm>
          <a:prstGeom prst="bentConnector4">
            <a:avLst>
              <a:gd name="adj1" fmla="val -64000"/>
              <a:gd name="adj2" fmla="val 53687"/>
            </a:avLst>
          </a:prstGeom>
          <a:noFill/>
          <a:ln w="6350">
            <a:solidFill>
              <a:schemeClr val="tx1"/>
            </a:solidFill>
            <a:miter lim="800000"/>
            <a:headEnd/>
            <a:tailEnd/>
          </a:ln>
        </p:spPr>
      </p:cxnSp>
      <p:cxnSp>
        <p:nvCxnSpPr>
          <p:cNvPr id="18519" name="AutoShape 112"/>
          <p:cNvCxnSpPr>
            <a:cxnSpLocks noChangeShapeType="1"/>
            <a:stCxn id="18585" idx="0"/>
            <a:endCxn id="18607" idx="2"/>
          </p:cNvCxnSpPr>
          <p:nvPr/>
        </p:nvCxnSpPr>
        <p:spPr bwMode="auto">
          <a:xfrm>
            <a:off x="2543175" y="3881320"/>
            <a:ext cx="54266" cy="151447"/>
          </a:xfrm>
          <a:prstGeom prst="straightConnector1">
            <a:avLst/>
          </a:prstGeom>
          <a:noFill/>
          <a:ln w="6350">
            <a:solidFill>
              <a:schemeClr val="tx1"/>
            </a:solidFill>
            <a:round/>
            <a:headEnd/>
            <a:tailEnd/>
          </a:ln>
        </p:spPr>
      </p:cxnSp>
      <p:sp>
        <p:nvSpPr>
          <p:cNvPr id="18520" name="Rectangle 113"/>
          <p:cNvSpPr>
            <a:spLocks noChangeArrowheads="1"/>
          </p:cNvSpPr>
          <p:nvPr/>
        </p:nvSpPr>
        <p:spPr bwMode="auto">
          <a:xfrm>
            <a:off x="3733801" y="5079484"/>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21" name="Rectangle 114"/>
          <p:cNvSpPr>
            <a:spLocks noChangeArrowheads="1"/>
          </p:cNvSpPr>
          <p:nvPr/>
        </p:nvSpPr>
        <p:spPr bwMode="auto">
          <a:xfrm>
            <a:off x="4476751" y="5055672"/>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22" name="Rectangle 115"/>
          <p:cNvSpPr>
            <a:spLocks noChangeArrowheads="1"/>
          </p:cNvSpPr>
          <p:nvPr/>
        </p:nvSpPr>
        <p:spPr bwMode="auto">
          <a:xfrm>
            <a:off x="5548314" y="5055672"/>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23" name="Rectangle 116"/>
          <p:cNvSpPr>
            <a:spLocks noChangeArrowheads="1"/>
          </p:cNvSpPr>
          <p:nvPr/>
        </p:nvSpPr>
        <p:spPr bwMode="auto">
          <a:xfrm>
            <a:off x="6310314" y="5065197"/>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24" name="Rectangle 117"/>
          <p:cNvSpPr>
            <a:spLocks noChangeArrowheads="1"/>
          </p:cNvSpPr>
          <p:nvPr/>
        </p:nvSpPr>
        <p:spPr bwMode="auto">
          <a:xfrm>
            <a:off x="7315201" y="5035034"/>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25" name="Oval 118"/>
          <p:cNvSpPr>
            <a:spLocks noChangeArrowheads="1"/>
          </p:cNvSpPr>
          <p:nvPr/>
        </p:nvSpPr>
        <p:spPr bwMode="auto">
          <a:xfrm>
            <a:off x="7315201" y="5200532"/>
            <a:ext cx="100013" cy="519351"/>
          </a:xfrm>
          <a:prstGeom prst="ellipse">
            <a:avLst/>
          </a:prstGeom>
          <a:solidFill>
            <a:srgbClr val="FFCCCC"/>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cxnSp>
        <p:nvCxnSpPr>
          <p:cNvPr id="18526" name="AutoShape 119"/>
          <p:cNvCxnSpPr>
            <a:cxnSpLocks noChangeShapeType="1"/>
            <a:stCxn id="18524" idx="2"/>
            <a:endCxn id="18525" idx="0"/>
          </p:cNvCxnSpPr>
          <p:nvPr/>
        </p:nvCxnSpPr>
        <p:spPr bwMode="auto">
          <a:xfrm flipH="1" flipV="1">
            <a:off x="7365208" y="5200532"/>
            <a:ext cx="42359" cy="203835"/>
          </a:xfrm>
          <a:prstGeom prst="straightConnector1">
            <a:avLst/>
          </a:prstGeom>
          <a:noFill/>
          <a:ln w="6350">
            <a:solidFill>
              <a:schemeClr val="tx1"/>
            </a:solidFill>
            <a:round/>
            <a:headEnd/>
            <a:tailEnd/>
          </a:ln>
        </p:spPr>
      </p:cxnSp>
      <p:cxnSp>
        <p:nvCxnSpPr>
          <p:cNvPr id="18527" name="AutoShape 120"/>
          <p:cNvCxnSpPr>
            <a:cxnSpLocks noChangeShapeType="1"/>
            <a:stCxn id="18585" idx="3"/>
          </p:cNvCxnSpPr>
          <p:nvPr/>
        </p:nvCxnSpPr>
        <p:spPr bwMode="auto">
          <a:xfrm>
            <a:off x="2619376" y="4248151"/>
            <a:ext cx="1533525" cy="239712"/>
          </a:xfrm>
          <a:prstGeom prst="bentConnector3">
            <a:avLst>
              <a:gd name="adj1" fmla="val 50000"/>
            </a:avLst>
          </a:prstGeom>
          <a:noFill/>
          <a:ln w="6350">
            <a:solidFill>
              <a:schemeClr val="tx1"/>
            </a:solidFill>
            <a:miter lim="800000"/>
            <a:headEnd/>
            <a:tailEnd/>
          </a:ln>
        </p:spPr>
      </p:cxnSp>
      <p:cxnSp>
        <p:nvCxnSpPr>
          <p:cNvPr id="18528" name="AutoShape 121"/>
          <p:cNvCxnSpPr>
            <a:cxnSpLocks noChangeShapeType="1"/>
            <a:stCxn id="18585" idx="3"/>
          </p:cNvCxnSpPr>
          <p:nvPr/>
        </p:nvCxnSpPr>
        <p:spPr bwMode="auto">
          <a:xfrm>
            <a:off x="2619375" y="4248151"/>
            <a:ext cx="2605088" cy="271462"/>
          </a:xfrm>
          <a:prstGeom prst="bentConnector3">
            <a:avLst>
              <a:gd name="adj1" fmla="val 50000"/>
            </a:avLst>
          </a:prstGeom>
          <a:noFill/>
          <a:ln w="6350">
            <a:solidFill>
              <a:schemeClr val="tx1"/>
            </a:solidFill>
            <a:miter lim="800000"/>
            <a:headEnd/>
            <a:tailEnd/>
          </a:ln>
        </p:spPr>
      </p:cxnSp>
      <p:cxnSp>
        <p:nvCxnSpPr>
          <p:cNvPr id="18529" name="AutoShape 122"/>
          <p:cNvCxnSpPr>
            <a:cxnSpLocks noChangeShapeType="1"/>
            <a:stCxn id="18585" idx="3"/>
          </p:cNvCxnSpPr>
          <p:nvPr/>
        </p:nvCxnSpPr>
        <p:spPr bwMode="auto">
          <a:xfrm>
            <a:off x="2619376" y="4248151"/>
            <a:ext cx="3381375" cy="239712"/>
          </a:xfrm>
          <a:prstGeom prst="bentConnector3">
            <a:avLst>
              <a:gd name="adj1" fmla="val 50000"/>
            </a:avLst>
          </a:prstGeom>
          <a:noFill/>
          <a:ln w="6350">
            <a:solidFill>
              <a:schemeClr val="tx1"/>
            </a:solidFill>
            <a:miter lim="800000"/>
            <a:headEnd/>
            <a:tailEnd/>
          </a:ln>
        </p:spPr>
      </p:cxnSp>
      <p:cxnSp>
        <p:nvCxnSpPr>
          <p:cNvPr id="18530" name="AutoShape 123"/>
          <p:cNvCxnSpPr>
            <a:cxnSpLocks noChangeShapeType="1"/>
            <a:stCxn id="18585" idx="3"/>
          </p:cNvCxnSpPr>
          <p:nvPr/>
        </p:nvCxnSpPr>
        <p:spPr bwMode="auto">
          <a:xfrm>
            <a:off x="2619376" y="4248152"/>
            <a:ext cx="809625" cy="253999"/>
          </a:xfrm>
          <a:prstGeom prst="bentConnector3">
            <a:avLst>
              <a:gd name="adj1" fmla="val 50000"/>
            </a:avLst>
          </a:prstGeom>
          <a:noFill/>
          <a:ln w="6350">
            <a:solidFill>
              <a:schemeClr val="tx1"/>
            </a:solidFill>
            <a:miter lim="800000"/>
            <a:headEnd/>
            <a:tailEnd/>
          </a:ln>
        </p:spPr>
      </p:cxnSp>
      <p:cxnSp>
        <p:nvCxnSpPr>
          <p:cNvPr id="18531" name="AutoShape 124"/>
          <p:cNvCxnSpPr>
            <a:cxnSpLocks noChangeShapeType="1"/>
            <a:stCxn id="18520" idx="2"/>
            <a:endCxn id="18525" idx="2"/>
          </p:cNvCxnSpPr>
          <p:nvPr/>
        </p:nvCxnSpPr>
        <p:spPr bwMode="auto">
          <a:xfrm rot="16200000" flipH="1">
            <a:off x="5564989" y="3709994"/>
            <a:ext cx="11391" cy="3489034"/>
          </a:xfrm>
          <a:prstGeom prst="bentConnector2">
            <a:avLst/>
          </a:prstGeom>
          <a:noFill/>
          <a:ln w="6350">
            <a:solidFill>
              <a:schemeClr val="tx1"/>
            </a:solidFill>
            <a:miter lim="800000"/>
            <a:headEnd/>
            <a:tailEnd/>
          </a:ln>
        </p:spPr>
      </p:cxnSp>
      <p:cxnSp>
        <p:nvCxnSpPr>
          <p:cNvPr id="18532" name="AutoShape 125"/>
          <p:cNvCxnSpPr>
            <a:cxnSpLocks noChangeShapeType="1"/>
            <a:stCxn id="18521" idx="2"/>
            <a:endCxn id="18525" idx="2"/>
          </p:cNvCxnSpPr>
          <p:nvPr/>
        </p:nvCxnSpPr>
        <p:spPr bwMode="auto">
          <a:xfrm rot="16200000" flipH="1">
            <a:off x="5924558" y="4069563"/>
            <a:ext cx="35203" cy="2746084"/>
          </a:xfrm>
          <a:prstGeom prst="bentConnector2">
            <a:avLst/>
          </a:prstGeom>
          <a:noFill/>
          <a:ln w="6350">
            <a:solidFill>
              <a:schemeClr val="tx1"/>
            </a:solidFill>
            <a:miter lim="800000"/>
            <a:headEnd/>
            <a:tailEnd/>
          </a:ln>
        </p:spPr>
      </p:cxnSp>
      <p:cxnSp>
        <p:nvCxnSpPr>
          <p:cNvPr id="18533" name="AutoShape 126"/>
          <p:cNvCxnSpPr>
            <a:cxnSpLocks noChangeShapeType="1"/>
            <a:stCxn id="18522" idx="2"/>
            <a:endCxn id="18525" idx="2"/>
          </p:cNvCxnSpPr>
          <p:nvPr/>
        </p:nvCxnSpPr>
        <p:spPr bwMode="auto">
          <a:xfrm rot="16200000" flipH="1">
            <a:off x="6460339" y="4605345"/>
            <a:ext cx="35203" cy="1674521"/>
          </a:xfrm>
          <a:prstGeom prst="bentConnector2">
            <a:avLst/>
          </a:prstGeom>
          <a:noFill/>
          <a:ln w="6350">
            <a:solidFill>
              <a:schemeClr val="tx1"/>
            </a:solidFill>
            <a:miter lim="800000"/>
            <a:headEnd/>
            <a:tailEnd/>
          </a:ln>
        </p:spPr>
      </p:cxnSp>
      <p:cxnSp>
        <p:nvCxnSpPr>
          <p:cNvPr id="18534" name="AutoShape 127"/>
          <p:cNvCxnSpPr>
            <a:cxnSpLocks noChangeShapeType="1"/>
            <a:stCxn id="18523" idx="2"/>
            <a:endCxn id="18525" idx="2"/>
          </p:cNvCxnSpPr>
          <p:nvPr/>
        </p:nvCxnSpPr>
        <p:spPr bwMode="auto">
          <a:xfrm rot="16200000" flipH="1">
            <a:off x="6846100" y="4991108"/>
            <a:ext cx="25678" cy="912521"/>
          </a:xfrm>
          <a:prstGeom prst="bentConnector2">
            <a:avLst/>
          </a:prstGeom>
          <a:noFill/>
          <a:ln w="6350">
            <a:solidFill>
              <a:schemeClr val="tx1"/>
            </a:solidFill>
            <a:miter lim="800000"/>
            <a:headEnd/>
            <a:tailEnd/>
          </a:ln>
        </p:spPr>
      </p:cxnSp>
      <p:sp>
        <p:nvSpPr>
          <p:cNvPr id="18535" name="Rectangle 128"/>
          <p:cNvSpPr>
            <a:spLocks noChangeArrowheads="1"/>
          </p:cNvSpPr>
          <p:nvPr/>
        </p:nvSpPr>
        <p:spPr bwMode="auto">
          <a:xfrm>
            <a:off x="7239001" y="1263134"/>
            <a:ext cx="184731" cy="369332"/>
          </a:xfrm>
          <a:prstGeom prst="rect">
            <a:avLst/>
          </a:prstGeom>
          <a:solidFill>
            <a:srgbClr val="66FF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36" name="Rectangle 129"/>
          <p:cNvSpPr>
            <a:spLocks noChangeArrowheads="1"/>
          </p:cNvSpPr>
          <p:nvPr/>
        </p:nvSpPr>
        <p:spPr bwMode="auto">
          <a:xfrm>
            <a:off x="7510464" y="4546084"/>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37" name="Rectangle 130"/>
          <p:cNvSpPr>
            <a:spLocks noChangeArrowheads="1"/>
          </p:cNvSpPr>
          <p:nvPr/>
        </p:nvSpPr>
        <p:spPr bwMode="auto">
          <a:xfrm>
            <a:off x="7529514" y="1488559"/>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38" name="Rectangle 131"/>
          <p:cNvSpPr>
            <a:spLocks noChangeArrowheads="1"/>
          </p:cNvSpPr>
          <p:nvPr/>
        </p:nvSpPr>
        <p:spPr bwMode="auto">
          <a:xfrm>
            <a:off x="5853114" y="2126734"/>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39" name="Oval 132"/>
          <p:cNvSpPr>
            <a:spLocks noChangeArrowheads="1"/>
          </p:cNvSpPr>
          <p:nvPr/>
        </p:nvSpPr>
        <p:spPr bwMode="auto">
          <a:xfrm>
            <a:off x="7515226" y="1790582"/>
            <a:ext cx="100013" cy="519351"/>
          </a:xfrm>
          <a:prstGeom prst="ellipse">
            <a:avLst/>
          </a:prstGeom>
          <a:solidFill>
            <a:srgbClr val="FFCCCC"/>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cxnSp>
        <p:nvCxnSpPr>
          <p:cNvPr id="18540" name="AutoShape 133"/>
          <p:cNvCxnSpPr>
            <a:cxnSpLocks noChangeShapeType="1"/>
            <a:stCxn id="18536" idx="3"/>
            <a:endCxn id="18539" idx="6"/>
          </p:cNvCxnSpPr>
          <p:nvPr/>
        </p:nvCxnSpPr>
        <p:spPr bwMode="auto">
          <a:xfrm flipH="1" flipV="1">
            <a:off x="7615238" y="2050258"/>
            <a:ext cx="79956" cy="2680493"/>
          </a:xfrm>
          <a:prstGeom prst="bentConnector3">
            <a:avLst>
              <a:gd name="adj1" fmla="val -285907"/>
            </a:avLst>
          </a:prstGeom>
          <a:noFill/>
          <a:ln w="6350">
            <a:solidFill>
              <a:schemeClr val="tx1"/>
            </a:solidFill>
            <a:miter lim="800000"/>
            <a:headEnd/>
            <a:tailEnd/>
          </a:ln>
        </p:spPr>
      </p:cxnSp>
      <p:cxnSp>
        <p:nvCxnSpPr>
          <p:cNvPr id="18541" name="AutoShape 134"/>
          <p:cNvCxnSpPr>
            <a:cxnSpLocks noChangeShapeType="1"/>
            <a:stCxn id="18537" idx="2"/>
            <a:endCxn id="18539" idx="0"/>
          </p:cNvCxnSpPr>
          <p:nvPr/>
        </p:nvCxnSpPr>
        <p:spPr bwMode="auto">
          <a:xfrm flipH="1" flipV="1">
            <a:off x="7565233" y="1790581"/>
            <a:ext cx="56647" cy="67310"/>
          </a:xfrm>
          <a:prstGeom prst="straightConnector1">
            <a:avLst/>
          </a:prstGeom>
          <a:noFill/>
          <a:ln w="6350">
            <a:solidFill>
              <a:schemeClr val="tx1"/>
            </a:solidFill>
            <a:round/>
            <a:headEnd/>
            <a:tailEnd/>
          </a:ln>
        </p:spPr>
      </p:cxnSp>
      <p:cxnSp>
        <p:nvCxnSpPr>
          <p:cNvPr id="18542" name="AutoShape 135"/>
          <p:cNvCxnSpPr>
            <a:cxnSpLocks noChangeShapeType="1"/>
            <a:stCxn id="18565" idx="0"/>
            <a:endCxn id="18539" idx="2"/>
          </p:cNvCxnSpPr>
          <p:nvPr/>
        </p:nvCxnSpPr>
        <p:spPr bwMode="auto">
          <a:xfrm rot="5400000" flipH="1" flipV="1">
            <a:off x="6068226" y="651160"/>
            <a:ext cx="47902" cy="2846096"/>
          </a:xfrm>
          <a:prstGeom prst="bentConnector2">
            <a:avLst/>
          </a:prstGeom>
          <a:noFill/>
          <a:ln w="6350">
            <a:solidFill>
              <a:schemeClr val="tx1"/>
            </a:solidFill>
            <a:miter lim="800000"/>
            <a:headEnd/>
            <a:tailEnd/>
          </a:ln>
        </p:spPr>
      </p:cxnSp>
      <p:cxnSp>
        <p:nvCxnSpPr>
          <p:cNvPr id="18543" name="AutoShape 136"/>
          <p:cNvCxnSpPr>
            <a:cxnSpLocks noChangeShapeType="1"/>
            <a:stCxn id="18538" idx="0"/>
            <a:endCxn id="18539" idx="2"/>
          </p:cNvCxnSpPr>
          <p:nvPr/>
        </p:nvCxnSpPr>
        <p:spPr bwMode="auto">
          <a:xfrm rot="5400000" flipH="1" flipV="1">
            <a:off x="6692115" y="1303623"/>
            <a:ext cx="76477" cy="1569746"/>
          </a:xfrm>
          <a:prstGeom prst="bentConnector2">
            <a:avLst/>
          </a:prstGeom>
          <a:noFill/>
          <a:ln w="6350">
            <a:solidFill>
              <a:schemeClr val="tx1"/>
            </a:solidFill>
            <a:miter lim="800000"/>
            <a:headEnd/>
            <a:tailEnd/>
          </a:ln>
        </p:spPr>
      </p:cxnSp>
      <p:sp>
        <p:nvSpPr>
          <p:cNvPr id="18544" name="Oval 137"/>
          <p:cNvSpPr>
            <a:spLocks noChangeArrowheads="1"/>
          </p:cNvSpPr>
          <p:nvPr/>
        </p:nvSpPr>
        <p:spPr bwMode="auto">
          <a:xfrm>
            <a:off x="2819400" y="1188126"/>
            <a:ext cx="259766" cy="519351"/>
          </a:xfrm>
          <a:prstGeom prst="ellipse">
            <a:avLst/>
          </a:prstGeom>
          <a:solidFill>
            <a:srgbClr val="FFCCCC"/>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45" name="Oval 138"/>
          <p:cNvSpPr>
            <a:spLocks noChangeArrowheads="1"/>
          </p:cNvSpPr>
          <p:nvPr/>
        </p:nvSpPr>
        <p:spPr bwMode="auto">
          <a:xfrm>
            <a:off x="5095875" y="1197651"/>
            <a:ext cx="259766" cy="519351"/>
          </a:xfrm>
          <a:prstGeom prst="ellipse">
            <a:avLst/>
          </a:prstGeom>
          <a:solidFill>
            <a:srgbClr val="99CCFF"/>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46" name="Rectangle 139"/>
          <p:cNvSpPr>
            <a:spLocks noChangeArrowheads="1"/>
          </p:cNvSpPr>
          <p:nvPr/>
        </p:nvSpPr>
        <p:spPr bwMode="auto">
          <a:xfrm>
            <a:off x="7191376" y="1272659"/>
            <a:ext cx="184731" cy="369332"/>
          </a:xfrm>
          <a:prstGeom prst="rect">
            <a:avLst/>
          </a:prstGeom>
          <a:solidFill>
            <a:schemeClr val="accent1"/>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47" name="Rectangle 140"/>
          <p:cNvSpPr>
            <a:spLocks noChangeArrowheads="1"/>
          </p:cNvSpPr>
          <p:nvPr/>
        </p:nvSpPr>
        <p:spPr bwMode="auto">
          <a:xfrm>
            <a:off x="3771901" y="1272659"/>
            <a:ext cx="184731" cy="369332"/>
          </a:xfrm>
          <a:prstGeom prst="rect">
            <a:avLst/>
          </a:prstGeom>
          <a:solidFill>
            <a:schemeClr val="accent1"/>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548" name="AutoShape 141"/>
          <p:cNvCxnSpPr>
            <a:cxnSpLocks noChangeShapeType="1"/>
            <a:stCxn id="18547" idx="3"/>
            <a:endCxn id="18545" idx="2"/>
          </p:cNvCxnSpPr>
          <p:nvPr/>
        </p:nvCxnSpPr>
        <p:spPr bwMode="auto">
          <a:xfrm>
            <a:off x="3956631" y="1457326"/>
            <a:ext cx="1139244" cy="1"/>
          </a:xfrm>
          <a:prstGeom prst="straightConnector1">
            <a:avLst/>
          </a:prstGeom>
          <a:noFill/>
          <a:ln w="6350">
            <a:solidFill>
              <a:schemeClr val="tx1"/>
            </a:solidFill>
            <a:round/>
            <a:headEnd/>
            <a:tailEnd/>
          </a:ln>
        </p:spPr>
      </p:cxnSp>
      <p:cxnSp>
        <p:nvCxnSpPr>
          <p:cNvPr id="18549" name="AutoShape 142"/>
          <p:cNvCxnSpPr>
            <a:cxnSpLocks noChangeShapeType="1"/>
            <a:stCxn id="18545" idx="6"/>
            <a:endCxn id="18546" idx="1"/>
          </p:cNvCxnSpPr>
          <p:nvPr/>
        </p:nvCxnSpPr>
        <p:spPr bwMode="auto">
          <a:xfrm flipV="1">
            <a:off x="5355641" y="1457326"/>
            <a:ext cx="1835734" cy="1"/>
          </a:xfrm>
          <a:prstGeom prst="straightConnector1">
            <a:avLst/>
          </a:prstGeom>
          <a:noFill/>
          <a:ln w="6350">
            <a:solidFill>
              <a:schemeClr val="tx1"/>
            </a:solidFill>
            <a:round/>
            <a:headEnd/>
            <a:tailEnd/>
          </a:ln>
        </p:spPr>
      </p:cxnSp>
      <p:sp>
        <p:nvSpPr>
          <p:cNvPr id="18550" name="Text Box 143"/>
          <p:cNvSpPr txBox="1">
            <a:spLocks noChangeArrowheads="1"/>
          </p:cNvSpPr>
          <p:nvPr/>
        </p:nvSpPr>
        <p:spPr bwMode="auto">
          <a:xfrm>
            <a:off x="5605761" y="2362200"/>
            <a:ext cx="461665" cy="533400"/>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900" b="1">
                <a:solidFill>
                  <a:srgbClr val="000000"/>
                </a:solidFill>
                <a:latin typeface="Tahoma" pitchFamily="34" charset="0"/>
                <a:ea typeface="굴림" charset="-127"/>
              </a:rPr>
              <a:t>Meta</a:t>
            </a:r>
            <a:br>
              <a:rPr lang="en-US" altLang="ko-KR" sz="900" b="1">
                <a:solidFill>
                  <a:srgbClr val="000000"/>
                </a:solidFill>
                <a:latin typeface="Tahoma" pitchFamily="34" charset="0"/>
                <a:ea typeface="굴림" charset="-127"/>
              </a:rPr>
            </a:br>
            <a:r>
              <a:rPr lang="en-US" altLang="ko-KR" sz="900" b="1">
                <a:solidFill>
                  <a:srgbClr val="000000"/>
                </a:solidFill>
                <a:latin typeface="Tahoma" pitchFamily="34" charset="0"/>
                <a:ea typeface="굴림" charset="-127"/>
              </a:rPr>
              <a:t>Viewer</a:t>
            </a:r>
          </a:p>
        </p:txBody>
      </p:sp>
      <p:sp>
        <p:nvSpPr>
          <p:cNvPr id="18551" name="Text Box 144"/>
          <p:cNvSpPr txBox="1">
            <a:spLocks noChangeArrowheads="1"/>
          </p:cNvSpPr>
          <p:nvPr/>
        </p:nvSpPr>
        <p:spPr bwMode="auto">
          <a:xfrm>
            <a:off x="3393759" y="4524376"/>
            <a:ext cx="492443" cy="657225"/>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1000">
                <a:solidFill>
                  <a:srgbClr val="000000"/>
                </a:solidFill>
                <a:latin typeface="Tahoma" pitchFamily="34" charset="0"/>
                <a:ea typeface="굴림" charset="-127"/>
              </a:rPr>
              <a:t>Direct</a:t>
            </a:r>
            <a:br>
              <a:rPr lang="en-US" altLang="ko-KR" sz="1000">
                <a:solidFill>
                  <a:srgbClr val="000000"/>
                </a:solidFill>
                <a:latin typeface="Tahoma" pitchFamily="34" charset="0"/>
                <a:ea typeface="굴림" charset="-127"/>
              </a:rPr>
            </a:br>
            <a:r>
              <a:rPr lang="en-US" altLang="ko-KR" sz="1000">
                <a:solidFill>
                  <a:srgbClr val="000000"/>
                </a:solidFill>
                <a:latin typeface="Tahoma" pitchFamily="34" charset="0"/>
                <a:ea typeface="굴림" charset="-127"/>
              </a:rPr>
              <a:t>Adapter1</a:t>
            </a:r>
          </a:p>
        </p:txBody>
      </p:sp>
      <p:sp>
        <p:nvSpPr>
          <p:cNvPr id="18552" name="Text Box 145"/>
          <p:cNvSpPr txBox="1">
            <a:spLocks noChangeArrowheads="1"/>
          </p:cNvSpPr>
          <p:nvPr/>
        </p:nvSpPr>
        <p:spPr bwMode="auto">
          <a:xfrm>
            <a:off x="4136709" y="4533901"/>
            <a:ext cx="492443" cy="657225"/>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1000">
                <a:solidFill>
                  <a:srgbClr val="000000"/>
                </a:solidFill>
                <a:latin typeface="Tahoma" pitchFamily="34" charset="0"/>
                <a:ea typeface="굴림" charset="-127"/>
              </a:rPr>
              <a:t>Direct</a:t>
            </a:r>
            <a:br>
              <a:rPr lang="en-US" altLang="ko-KR" sz="1000">
                <a:solidFill>
                  <a:srgbClr val="000000"/>
                </a:solidFill>
                <a:latin typeface="Tahoma" pitchFamily="34" charset="0"/>
                <a:ea typeface="굴림" charset="-127"/>
              </a:rPr>
            </a:br>
            <a:r>
              <a:rPr lang="en-US" altLang="ko-KR" sz="1000">
                <a:solidFill>
                  <a:srgbClr val="000000"/>
                </a:solidFill>
                <a:latin typeface="Tahoma" pitchFamily="34" charset="0"/>
                <a:ea typeface="굴림" charset="-127"/>
              </a:rPr>
              <a:t>Adapter2</a:t>
            </a:r>
          </a:p>
        </p:txBody>
      </p:sp>
      <p:sp>
        <p:nvSpPr>
          <p:cNvPr id="18553" name="Text Box 146"/>
          <p:cNvSpPr txBox="1">
            <a:spLocks noChangeArrowheads="1"/>
          </p:cNvSpPr>
          <p:nvPr/>
        </p:nvSpPr>
        <p:spPr bwMode="auto">
          <a:xfrm>
            <a:off x="5270184" y="4533901"/>
            <a:ext cx="492443" cy="657225"/>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1000">
                <a:solidFill>
                  <a:srgbClr val="000000"/>
                </a:solidFill>
                <a:latin typeface="Tahoma" pitchFamily="34" charset="0"/>
                <a:ea typeface="굴림" charset="-127"/>
              </a:rPr>
              <a:t>Indirect</a:t>
            </a:r>
            <a:br>
              <a:rPr lang="en-US" altLang="ko-KR" sz="1000">
                <a:solidFill>
                  <a:srgbClr val="000000"/>
                </a:solidFill>
                <a:latin typeface="Tahoma" pitchFamily="34" charset="0"/>
                <a:ea typeface="굴림" charset="-127"/>
              </a:rPr>
            </a:br>
            <a:r>
              <a:rPr lang="en-US" altLang="ko-KR" sz="1000">
                <a:solidFill>
                  <a:srgbClr val="000000"/>
                </a:solidFill>
                <a:latin typeface="Tahoma" pitchFamily="34" charset="0"/>
                <a:ea typeface="굴림" charset="-127"/>
              </a:rPr>
              <a:t>Aapter1</a:t>
            </a:r>
          </a:p>
        </p:txBody>
      </p:sp>
      <p:sp>
        <p:nvSpPr>
          <p:cNvPr id="18554" name="Text Box 147"/>
          <p:cNvSpPr txBox="1">
            <a:spLocks noChangeArrowheads="1"/>
          </p:cNvSpPr>
          <p:nvPr/>
        </p:nvSpPr>
        <p:spPr bwMode="auto">
          <a:xfrm>
            <a:off x="5965509" y="4524376"/>
            <a:ext cx="492443" cy="657225"/>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1000">
                <a:solidFill>
                  <a:srgbClr val="000000"/>
                </a:solidFill>
                <a:latin typeface="Tahoma" pitchFamily="34" charset="0"/>
                <a:ea typeface="굴림" charset="-127"/>
              </a:rPr>
              <a:t>Indirect</a:t>
            </a:r>
            <a:br>
              <a:rPr lang="en-US" altLang="ko-KR" sz="1000">
                <a:solidFill>
                  <a:srgbClr val="000000"/>
                </a:solidFill>
                <a:latin typeface="Tahoma" pitchFamily="34" charset="0"/>
                <a:ea typeface="굴림" charset="-127"/>
              </a:rPr>
            </a:br>
            <a:r>
              <a:rPr lang="en-US" altLang="ko-KR" sz="1000">
                <a:solidFill>
                  <a:srgbClr val="000000"/>
                </a:solidFill>
                <a:latin typeface="Tahoma" pitchFamily="34" charset="0"/>
                <a:ea typeface="굴림" charset="-127"/>
              </a:rPr>
              <a:t>Aapter2</a:t>
            </a:r>
          </a:p>
        </p:txBody>
      </p:sp>
      <p:sp>
        <p:nvSpPr>
          <p:cNvPr id="18555" name="Text Box 148"/>
          <p:cNvSpPr txBox="1">
            <a:spLocks noChangeArrowheads="1"/>
          </p:cNvSpPr>
          <p:nvPr/>
        </p:nvSpPr>
        <p:spPr bwMode="auto">
          <a:xfrm>
            <a:off x="7089459" y="4448176"/>
            <a:ext cx="492443" cy="676275"/>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1000">
                <a:solidFill>
                  <a:srgbClr val="000000"/>
                </a:solidFill>
                <a:latin typeface="Tahoma" pitchFamily="34" charset="0"/>
                <a:ea typeface="굴림" charset="-127"/>
              </a:rPr>
              <a:t>Adapter</a:t>
            </a:r>
            <a:br>
              <a:rPr lang="en-US" altLang="ko-KR" sz="1000">
                <a:solidFill>
                  <a:srgbClr val="000000"/>
                </a:solidFill>
                <a:latin typeface="Tahoma" pitchFamily="34" charset="0"/>
                <a:ea typeface="굴림" charset="-127"/>
              </a:rPr>
            </a:br>
            <a:r>
              <a:rPr lang="en-US" altLang="ko-KR" sz="1000">
                <a:solidFill>
                  <a:srgbClr val="000000"/>
                </a:solidFill>
                <a:latin typeface="Tahoma" pitchFamily="34" charset="0"/>
                <a:ea typeface="굴림" charset="-127"/>
              </a:rPr>
              <a:t>Manager</a:t>
            </a:r>
          </a:p>
        </p:txBody>
      </p:sp>
      <p:sp>
        <p:nvSpPr>
          <p:cNvPr id="18556" name="Text Box 149"/>
          <p:cNvSpPr txBox="1">
            <a:spLocks noChangeArrowheads="1"/>
          </p:cNvSpPr>
          <p:nvPr/>
        </p:nvSpPr>
        <p:spPr bwMode="auto">
          <a:xfrm>
            <a:off x="2819400" y="1295400"/>
            <a:ext cx="990600" cy="369332"/>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900">
                <a:solidFill>
                  <a:srgbClr val="000000"/>
                </a:solidFill>
                <a:latin typeface="Tahoma" pitchFamily="34" charset="0"/>
                <a:ea typeface="굴림" charset="-127"/>
              </a:rPr>
              <a:t>Administrator</a:t>
            </a:r>
            <a:br>
              <a:rPr lang="en-US" altLang="ko-KR" sz="900">
                <a:solidFill>
                  <a:srgbClr val="000000"/>
                </a:solidFill>
                <a:latin typeface="Tahoma" pitchFamily="34" charset="0"/>
                <a:ea typeface="굴림" charset="-127"/>
              </a:rPr>
            </a:br>
            <a:r>
              <a:rPr lang="en-US" altLang="ko-KR" sz="900">
                <a:solidFill>
                  <a:srgbClr val="000000"/>
                </a:solidFill>
                <a:latin typeface="Tahoma" pitchFamily="34" charset="0"/>
                <a:ea typeface="굴림" charset="-127"/>
              </a:rPr>
              <a:t>Console</a:t>
            </a:r>
          </a:p>
        </p:txBody>
      </p:sp>
      <p:sp>
        <p:nvSpPr>
          <p:cNvPr id="18557" name="Rectangle 150"/>
          <p:cNvSpPr>
            <a:spLocks noChangeArrowheads="1"/>
          </p:cNvSpPr>
          <p:nvPr/>
        </p:nvSpPr>
        <p:spPr bwMode="auto">
          <a:xfrm>
            <a:off x="4419600" y="2406134"/>
            <a:ext cx="533400" cy="369332"/>
          </a:xfrm>
          <a:prstGeom prst="rect">
            <a:avLst/>
          </a:prstGeom>
          <a:solidFill>
            <a:srgbClr val="33CCFF"/>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58" name="Text Box 151"/>
          <p:cNvSpPr txBox="1">
            <a:spLocks noChangeArrowheads="1"/>
          </p:cNvSpPr>
          <p:nvPr/>
        </p:nvSpPr>
        <p:spPr bwMode="auto">
          <a:xfrm>
            <a:off x="4415136" y="2324100"/>
            <a:ext cx="461665" cy="533400"/>
          </a:xfrm>
          <a:prstGeom prst="rect">
            <a:avLst/>
          </a:prstGeom>
          <a:noFill/>
          <a:ln w="6350" algn="ctr">
            <a:noFill/>
            <a:miter lim="800000"/>
            <a:headEnd/>
            <a:tailEnd/>
          </a:ln>
        </p:spPr>
        <p:txBody>
          <a:bodyPr vert="eaVert">
            <a:spAutoFit/>
          </a:bodyPr>
          <a:lstStyle/>
          <a:p>
            <a:pPr algn="ctr" fontAlgn="base">
              <a:spcBef>
                <a:spcPct val="50000"/>
              </a:spcBef>
              <a:spcAft>
                <a:spcPct val="0"/>
              </a:spcAft>
            </a:pPr>
            <a:r>
              <a:rPr lang="en-US" altLang="ko-KR" sz="900" b="1">
                <a:solidFill>
                  <a:srgbClr val="000000"/>
                </a:solidFill>
                <a:latin typeface="Tahoma" pitchFamily="34" charset="0"/>
                <a:ea typeface="굴림" charset="-127"/>
              </a:rPr>
              <a:t>Join Engine</a:t>
            </a:r>
          </a:p>
        </p:txBody>
      </p:sp>
      <p:sp>
        <p:nvSpPr>
          <p:cNvPr id="18559" name="Rectangle 152"/>
          <p:cNvSpPr>
            <a:spLocks noChangeArrowheads="1"/>
          </p:cNvSpPr>
          <p:nvPr/>
        </p:nvSpPr>
        <p:spPr bwMode="auto">
          <a:xfrm>
            <a:off x="4519613" y="2726809"/>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60" name="Rectangle 153"/>
          <p:cNvSpPr>
            <a:spLocks noChangeArrowheads="1"/>
          </p:cNvSpPr>
          <p:nvPr/>
        </p:nvSpPr>
        <p:spPr bwMode="auto">
          <a:xfrm>
            <a:off x="4376739" y="241248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61" name="AutoShape 154"/>
          <p:cNvSpPr>
            <a:spLocks noChangeArrowheads="1"/>
          </p:cNvSpPr>
          <p:nvPr/>
        </p:nvSpPr>
        <p:spPr bwMode="auto">
          <a:xfrm>
            <a:off x="4005263" y="2230320"/>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62" name="Rectangle 155"/>
          <p:cNvSpPr>
            <a:spLocks noChangeArrowheads="1"/>
          </p:cNvSpPr>
          <p:nvPr/>
        </p:nvSpPr>
        <p:spPr bwMode="auto">
          <a:xfrm>
            <a:off x="3705226" y="2407722"/>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563" name="AutoShape 156"/>
          <p:cNvCxnSpPr>
            <a:cxnSpLocks noChangeShapeType="1"/>
            <a:stCxn id="18561" idx="3"/>
            <a:endCxn id="18560" idx="1"/>
          </p:cNvCxnSpPr>
          <p:nvPr/>
        </p:nvCxnSpPr>
        <p:spPr bwMode="auto">
          <a:xfrm flipV="1">
            <a:off x="4157664" y="2597151"/>
            <a:ext cx="219075" cy="1"/>
          </a:xfrm>
          <a:prstGeom prst="straightConnector1">
            <a:avLst/>
          </a:prstGeom>
          <a:noFill/>
          <a:ln w="6350">
            <a:solidFill>
              <a:schemeClr val="tx1"/>
            </a:solidFill>
            <a:round/>
            <a:headEnd/>
            <a:tailEnd/>
          </a:ln>
        </p:spPr>
      </p:cxnSp>
      <p:cxnSp>
        <p:nvCxnSpPr>
          <p:cNvPr id="18564" name="AutoShape 157"/>
          <p:cNvCxnSpPr>
            <a:cxnSpLocks noChangeShapeType="1"/>
            <a:stCxn id="18561" idx="1"/>
            <a:endCxn id="18562" idx="3"/>
          </p:cNvCxnSpPr>
          <p:nvPr/>
        </p:nvCxnSpPr>
        <p:spPr bwMode="auto">
          <a:xfrm flipH="1" flipV="1">
            <a:off x="3889957" y="2592389"/>
            <a:ext cx="115307" cy="4763"/>
          </a:xfrm>
          <a:prstGeom prst="straightConnector1">
            <a:avLst/>
          </a:prstGeom>
          <a:noFill/>
          <a:ln w="6350">
            <a:solidFill>
              <a:schemeClr val="tx1"/>
            </a:solidFill>
            <a:round/>
            <a:headEnd/>
            <a:tailEnd/>
          </a:ln>
        </p:spPr>
      </p:cxnSp>
      <p:sp>
        <p:nvSpPr>
          <p:cNvPr id="18565" name="Rectangle 158"/>
          <p:cNvSpPr>
            <a:spLocks noChangeArrowheads="1"/>
          </p:cNvSpPr>
          <p:nvPr/>
        </p:nvSpPr>
        <p:spPr bwMode="auto">
          <a:xfrm>
            <a:off x="4576764" y="2098159"/>
            <a:ext cx="184731" cy="369332"/>
          </a:xfrm>
          <a:prstGeom prst="rect">
            <a:avLst/>
          </a:prstGeom>
          <a:solidFill>
            <a:srgbClr val="FF66CC"/>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66" name="Oval 159"/>
          <p:cNvSpPr>
            <a:spLocks noChangeArrowheads="1"/>
          </p:cNvSpPr>
          <p:nvPr/>
        </p:nvSpPr>
        <p:spPr bwMode="auto">
          <a:xfrm>
            <a:off x="4648200" y="4426626"/>
            <a:ext cx="259766" cy="519351"/>
          </a:xfrm>
          <a:prstGeom prst="ellipse">
            <a:avLst/>
          </a:prstGeom>
          <a:solidFill>
            <a:schemeClr val="tx2"/>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67" name="Oval 160"/>
          <p:cNvSpPr>
            <a:spLocks noChangeArrowheads="1"/>
          </p:cNvSpPr>
          <p:nvPr/>
        </p:nvSpPr>
        <p:spPr bwMode="auto">
          <a:xfrm>
            <a:off x="4800600" y="4426626"/>
            <a:ext cx="259766" cy="519351"/>
          </a:xfrm>
          <a:prstGeom prst="ellipse">
            <a:avLst/>
          </a:prstGeom>
          <a:solidFill>
            <a:schemeClr val="tx2"/>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68" name="Oval 161"/>
          <p:cNvSpPr>
            <a:spLocks noChangeArrowheads="1"/>
          </p:cNvSpPr>
          <p:nvPr/>
        </p:nvSpPr>
        <p:spPr bwMode="auto">
          <a:xfrm>
            <a:off x="6496050" y="4426626"/>
            <a:ext cx="259766" cy="519351"/>
          </a:xfrm>
          <a:prstGeom prst="ellipse">
            <a:avLst/>
          </a:prstGeom>
          <a:solidFill>
            <a:schemeClr val="tx2"/>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69" name="Oval 162"/>
          <p:cNvSpPr>
            <a:spLocks noChangeArrowheads="1"/>
          </p:cNvSpPr>
          <p:nvPr/>
        </p:nvSpPr>
        <p:spPr bwMode="auto">
          <a:xfrm>
            <a:off x="6629400" y="4426626"/>
            <a:ext cx="259766" cy="519351"/>
          </a:xfrm>
          <a:prstGeom prst="ellipse">
            <a:avLst/>
          </a:prstGeom>
          <a:solidFill>
            <a:schemeClr val="tx2"/>
          </a:solidFill>
          <a:ln w="6350" algn="ctr">
            <a:solidFill>
              <a:schemeClr val="tx1"/>
            </a:solidFill>
            <a:round/>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70" name="Rectangle 163"/>
          <p:cNvSpPr>
            <a:spLocks noChangeArrowheads="1"/>
          </p:cNvSpPr>
          <p:nvPr/>
        </p:nvSpPr>
        <p:spPr bwMode="auto">
          <a:xfrm>
            <a:off x="5853113" y="2736334"/>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1" name="Rectangle 164"/>
          <p:cNvSpPr>
            <a:spLocks noChangeArrowheads="1"/>
          </p:cNvSpPr>
          <p:nvPr/>
        </p:nvSpPr>
        <p:spPr bwMode="auto">
          <a:xfrm>
            <a:off x="3581400" y="4196834"/>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2" name="Rectangle 165"/>
          <p:cNvSpPr>
            <a:spLocks noChangeArrowheads="1"/>
          </p:cNvSpPr>
          <p:nvPr/>
        </p:nvSpPr>
        <p:spPr bwMode="auto">
          <a:xfrm>
            <a:off x="4305300" y="4177784"/>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3" name="Rectangle 166"/>
          <p:cNvSpPr>
            <a:spLocks noChangeArrowheads="1"/>
          </p:cNvSpPr>
          <p:nvPr/>
        </p:nvSpPr>
        <p:spPr bwMode="auto">
          <a:xfrm>
            <a:off x="5400675" y="4196834"/>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4" name="Rectangle 167"/>
          <p:cNvSpPr>
            <a:spLocks noChangeArrowheads="1"/>
          </p:cNvSpPr>
          <p:nvPr/>
        </p:nvSpPr>
        <p:spPr bwMode="auto">
          <a:xfrm>
            <a:off x="6134100" y="4206359"/>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5" name="Rectangle 168"/>
          <p:cNvSpPr>
            <a:spLocks noChangeArrowheads="1"/>
          </p:cNvSpPr>
          <p:nvPr/>
        </p:nvSpPr>
        <p:spPr bwMode="auto">
          <a:xfrm>
            <a:off x="7258050" y="4196834"/>
            <a:ext cx="76200" cy="369332"/>
          </a:xfrm>
          <a:prstGeom prst="rect">
            <a:avLst/>
          </a:prstGeom>
          <a:solidFill>
            <a:schemeClr val="accent1"/>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6" name="Rectangle 169"/>
          <p:cNvSpPr>
            <a:spLocks noChangeArrowheads="1"/>
          </p:cNvSpPr>
          <p:nvPr/>
        </p:nvSpPr>
        <p:spPr bwMode="auto">
          <a:xfrm>
            <a:off x="3695700" y="4196834"/>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7" name="Rectangle 170"/>
          <p:cNvSpPr>
            <a:spLocks noChangeArrowheads="1"/>
          </p:cNvSpPr>
          <p:nvPr/>
        </p:nvSpPr>
        <p:spPr bwMode="auto">
          <a:xfrm>
            <a:off x="4429125" y="4177784"/>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8" name="Rectangle 171"/>
          <p:cNvSpPr>
            <a:spLocks noChangeArrowheads="1"/>
          </p:cNvSpPr>
          <p:nvPr/>
        </p:nvSpPr>
        <p:spPr bwMode="auto">
          <a:xfrm>
            <a:off x="5524500" y="4196834"/>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79" name="Rectangle 172"/>
          <p:cNvSpPr>
            <a:spLocks noChangeArrowheads="1"/>
          </p:cNvSpPr>
          <p:nvPr/>
        </p:nvSpPr>
        <p:spPr bwMode="auto">
          <a:xfrm>
            <a:off x="6248400" y="4206359"/>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0" name="Rectangle 173"/>
          <p:cNvSpPr>
            <a:spLocks noChangeArrowheads="1"/>
          </p:cNvSpPr>
          <p:nvPr/>
        </p:nvSpPr>
        <p:spPr bwMode="auto">
          <a:xfrm>
            <a:off x="7391400" y="4196834"/>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1" name="Rectangle 174"/>
          <p:cNvSpPr>
            <a:spLocks noChangeArrowheads="1"/>
          </p:cNvSpPr>
          <p:nvPr/>
        </p:nvSpPr>
        <p:spPr bwMode="auto">
          <a:xfrm>
            <a:off x="5967413" y="2726809"/>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2" name="Rectangle 175"/>
          <p:cNvSpPr>
            <a:spLocks noChangeArrowheads="1"/>
          </p:cNvSpPr>
          <p:nvPr/>
        </p:nvSpPr>
        <p:spPr bwMode="auto">
          <a:xfrm>
            <a:off x="4643438" y="2726809"/>
            <a:ext cx="76200" cy="369332"/>
          </a:xfrm>
          <a:prstGeom prst="rect">
            <a:avLst/>
          </a:prstGeom>
          <a:solidFill>
            <a:srgbClr val="CCFF66"/>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3" name="Text Box 176"/>
          <p:cNvSpPr txBox="1">
            <a:spLocks noChangeArrowheads="1"/>
          </p:cNvSpPr>
          <p:nvPr/>
        </p:nvSpPr>
        <p:spPr bwMode="auto">
          <a:xfrm>
            <a:off x="7315200" y="1263650"/>
            <a:ext cx="838200" cy="369332"/>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900">
                <a:solidFill>
                  <a:srgbClr val="000000"/>
                </a:solidFill>
                <a:latin typeface="Tahoma" pitchFamily="34" charset="0"/>
                <a:ea typeface="굴림" charset="-127"/>
              </a:rPr>
              <a:t>Façade </a:t>
            </a:r>
            <a:br>
              <a:rPr lang="en-US" altLang="ko-KR" sz="900">
                <a:solidFill>
                  <a:srgbClr val="000000"/>
                </a:solidFill>
                <a:latin typeface="Tahoma" pitchFamily="34" charset="0"/>
                <a:ea typeface="굴림" charset="-127"/>
              </a:rPr>
            </a:br>
            <a:r>
              <a:rPr lang="en-US" altLang="ko-KR" sz="900">
                <a:solidFill>
                  <a:srgbClr val="000000"/>
                </a:solidFill>
                <a:latin typeface="Tahoma" pitchFamily="34" charset="0"/>
                <a:ea typeface="굴림" charset="-127"/>
              </a:rPr>
              <a:t>Component</a:t>
            </a:r>
          </a:p>
        </p:txBody>
      </p:sp>
      <p:sp>
        <p:nvSpPr>
          <p:cNvPr id="18584" name="AutoShape 177"/>
          <p:cNvSpPr>
            <a:spLocks noChangeArrowheads="1"/>
          </p:cNvSpPr>
          <p:nvPr/>
        </p:nvSpPr>
        <p:spPr bwMode="auto">
          <a:xfrm>
            <a:off x="3048000" y="2852620"/>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5" name="AutoShape 178"/>
          <p:cNvSpPr>
            <a:spLocks noChangeArrowheads="1"/>
          </p:cNvSpPr>
          <p:nvPr/>
        </p:nvSpPr>
        <p:spPr bwMode="auto">
          <a:xfrm>
            <a:off x="2466975" y="3881320"/>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586" name="Rectangle 179"/>
          <p:cNvSpPr>
            <a:spLocks noChangeArrowheads="1"/>
          </p:cNvSpPr>
          <p:nvPr/>
        </p:nvSpPr>
        <p:spPr bwMode="auto">
          <a:xfrm>
            <a:off x="5705476" y="272998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87" name="Rectangle 180"/>
          <p:cNvSpPr>
            <a:spLocks noChangeArrowheads="1"/>
          </p:cNvSpPr>
          <p:nvPr/>
        </p:nvSpPr>
        <p:spPr bwMode="auto">
          <a:xfrm>
            <a:off x="3409951" y="4301609"/>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88" name="Rectangle 181"/>
          <p:cNvSpPr>
            <a:spLocks noChangeArrowheads="1"/>
          </p:cNvSpPr>
          <p:nvPr/>
        </p:nvSpPr>
        <p:spPr bwMode="auto">
          <a:xfrm>
            <a:off x="4133851" y="429208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89" name="Rectangle 182"/>
          <p:cNvSpPr>
            <a:spLocks noChangeArrowheads="1"/>
          </p:cNvSpPr>
          <p:nvPr/>
        </p:nvSpPr>
        <p:spPr bwMode="auto">
          <a:xfrm>
            <a:off x="5248276" y="431113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90" name="Rectangle 183"/>
          <p:cNvSpPr>
            <a:spLocks noChangeArrowheads="1"/>
          </p:cNvSpPr>
          <p:nvPr/>
        </p:nvSpPr>
        <p:spPr bwMode="auto">
          <a:xfrm>
            <a:off x="5981701" y="4301609"/>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591" name="Line 184"/>
          <p:cNvSpPr>
            <a:spLocks noChangeShapeType="1"/>
          </p:cNvSpPr>
          <p:nvPr/>
        </p:nvSpPr>
        <p:spPr bwMode="auto">
          <a:xfrm flipV="1">
            <a:off x="3619500" y="377190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2" name="Line 185"/>
          <p:cNvSpPr>
            <a:spLocks noChangeShapeType="1"/>
          </p:cNvSpPr>
          <p:nvPr/>
        </p:nvSpPr>
        <p:spPr bwMode="auto">
          <a:xfrm flipV="1">
            <a:off x="3733800" y="375285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3" name="Line 186"/>
          <p:cNvSpPr>
            <a:spLocks noChangeShapeType="1"/>
          </p:cNvSpPr>
          <p:nvPr/>
        </p:nvSpPr>
        <p:spPr bwMode="auto">
          <a:xfrm flipV="1">
            <a:off x="4343400" y="375285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4" name="Line 187"/>
          <p:cNvSpPr>
            <a:spLocks noChangeShapeType="1"/>
          </p:cNvSpPr>
          <p:nvPr/>
        </p:nvSpPr>
        <p:spPr bwMode="auto">
          <a:xfrm flipV="1">
            <a:off x="4467225" y="375285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5" name="Line 188"/>
          <p:cNvSpPr>
            <a:spLocks noChangeShapeType="1"/>
          </p:cNvSpPr>
          <p:nvPr/>
        </p:nvSpPr>
        <p:spPr bwMode="auto">
          <a:xfrm flipV="1">
            <a:off x="5438775" y="3762375"/>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6" name="Line 189"/>
          <p:cNvSpPr>
            <a:spLocks noChangeShapeType="1"/>
          </p:cNvSpPr>
          <p:nvPr/>
        </p:nvSpPr>
        <p:spPr bwMode="auto">
          <a:xfrm flipV="1">
            <a:off x="5562600" y="3762375"/>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7" name="Line 190"/>
          <p:cNvSpPr>
            <a:spLocks noChangeShapeType="1"/>
          </p:cNvSpPr>
          <p:nvPr/>
        </p:nvSpPr>
        <p:spPr bwMode="auto">
          <a:xfrm flipV="1">
            <a:off x="6162675" y="377190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8" name="Line 191"/>
          <p:cNvSpPr>
            <a:spLocks noChangeShapeType="1"/>
          </p:cNvSpPr>
          <p:nvPr/>
        </p:nvSpPr>
        <p:spPr bwMode="auto">
          <a:xfrm flipV="1">
            <a:off x="6286500" y="3771900"/>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599" name="Line 192"/>
          <p:cNvSpPr>
            <a:spLocks noChangeShapeType="1"/>
          </p:cNvSpPr>
          <p:nvPr/>
        </p:nvSpPr>
        <p:spPr bwMode="auto">
          <a:xfrm flipV="1">
            <a:off x="7296150" y="3762375"/>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0" name="Line 193"/>
          <p:cNvSpPr>
            <a:spLocks noChangeShapeType="1"/>
          </p:cNvSpPr>
          <p:nvPr/>
        </p:nvSpPr>
        <p:spPr bwMode="auto">
          <a:xfrm flipV="1">
            <a:off x="7429500" y="3762375"/>
            <a:ext cx="0" cy="5715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1" name="Line 194"/>
          <p:cNvSpPr>
            <a:spLocks noChangeShapeType="1"/>
          </p:cNvSpPr>
          <p:nvPr/>
        </p:nvSpPr>
        <p:spPr bwMode="auto">
          <a:xfrm flipV="1">
            <a:off x="6010275" y="2943225"/>
            <a:ext cx="0" cy="6096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2" name="Line 195"/>
          <p:cNvSpPr>
            <a:spLocks noChangeShapeType="1"/>
          </p:cNvSpPr>
          <p:nvPr/>
        </p:nvSpPr>
        <p:spPr bwMode="auto">
          <a:xfrm flipV="1">
            <a:off x="5886450" y="2943226"/>
            <a:ext cx="0" cy="600075"/>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3" name="Line 196"/>
          <p:cNvSpPr>
            <a:spLocks noChangeShapeType="1"/>
          </p:cNvSpPr>
          <p:nvPr/>
        </p:nvSpPr>
        <p:spPr bwMode="auto">
          <a:xfrm flipV="1">
            <a:off x="4667250" y="2924175"/>
            <a:ext cx="0" cy="60960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4" name="Line 197"/>
          <p:cNvSpPr>
            <a:spLocks noChangeShapeType="1"/>
          </p:cNvSpPr>
          <p:nvPr/>
        </p:nvSpPr>
        <p:spPr bwMode="auto">
          <a:xfrm flipV="1">
            <a:off x="4552950" y="2952750"/>
            <a:ext cx="0" cy="590550"/>
          </a:xfrm>
          <a:prstGeom prst="line">
            <a:avLst/>
          </a:prstGeom>
          <a:noFill/>
          <a:ln w="6350">
            <a:solidFill>
              <a:schemeClr val="tx1"/>
            </a:solidFill>
            <a:round/>
            <a:headEnd/>
            <a:tailEn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05" name="AutoShape 198"/>
          <p:cNvSpPr>
            <a:spLocks noChangeArrowheads="1"/>
          </p:cNvSpPr>
          <p:nvPr/>
        </p:nvSpPr>
        <p:spPr bwMode="auto">
          <a:xfrm>
            <a:off x="2057400" y="3392567"/>
            <a:ext cx="990600" cy="587216"/>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06" name="Rectangle 199"/>
          <p:cNvSpPr>
            <a:spLocks noChangeArrowheads="1"/>
          </p:cNvSpPr>
          <p:nvPr/>
        </p:nvSpPr>
        <p:spPr bwMode="auto">
          <a:xfrm>
            <a:off x="2505076" y="335863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07" name="Rectangle 200"/>
          <p:cNvSpPr>
            <a:spLocks noChangeArrowheads="1"/>
          </p:cNvSpPr>
          <p:nvPr/>
        </p:nvSpPr>
        <p:spPr bwMode="auto">
          <a:xfrm>
            <a:off x="2505076" y="3663434"/>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08" name="AutoShape 201"/>
          <p:cNvCxnSpPr>
            <a:cxnSpLocks noChangeShapeType="1"/>
            <a:stCxn id="18606" idx="0"/>
            <a:endCxn id="18584" idx="1"/>
          </p:cNvCxnSpPr>
          <p:nvPr/>
        </p:nvCxnSpPr>
        <p:spPr bwMode="auto">
          <a:xfrm rot="5400000" flipH="1" flipV="1">
            <a:off x="2753130" y="3063765"/>
            <a:ext cx="139183" cy="450559"/>
          </a:xfrm>
          <a:prstGeom prst="bentConnector2">
            <a:avLst/>
          </a:prstGeom>
          <a:noFill/>
          <a:ln w="6350">
            <a:solidFill>
              <a:schemeClr val="tx1"/>
            </a:solidFill>
            <a:miter lim="800000"/>
            <a:headEnd/>
            <a:tailEnd/>
          </a:ln>
        </p:spPr>
      </p:cxnSp>
      <p:cxnSp>
        <p:nvCxnSpPr>
          <p:cNvPr id="18609" name="AutoShape 202"/>
          <p:cNvCxnSpPr>
            <a:cxnSpLocks noChangeShapeType="1"/>
            <a:stCxn id="18584" idx="3"/>
            <a:endCxn id="18586" idx="2"/>
          </p:cNvCxnSpPr>
          <p:nvPr/>
        </p:nvCxnSpPr>
        <p:spPr bwMode="auto">
          <a:xfrm flipV="1">
            <a:off x="3200401" y="3099317"/>
            <a:ext cx="2597441" cy="120135"/>
          </a:xfrm>
          <a:prstGeom prst="bentConnector2">
            <a:avLst/>
          </a:prstGeom>
          <a:noFill/>
          <a:ln w="6350">
            <a:solidFill>
              <a:schemeClr val="tx1"/>
            </a:solidFill>
            <a:miter lim="800000"/>
            <a:headEnd/>
            <a:tailEnd/>
          </a:ln>
        </p:spPr>
      </p:cxnSp>
      <p:sp>
        <p:nvSpPr>
          <p:cNvPr id="18610" name="Text Box 203"/>
          <p:cNvSpPr txBox="1">
            <a:spLocks noChangeArrowheads="1"/>
          </p:cNvSpPr>
          <p:nvPr/>
        </p:nvSpPr>
        <p:spPr bwMode="auto">
          <a:xfrm>
            <a:off x="2047875" y="3581401"/>
            <a:ext cx="9906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Transaction Log</a:t>
            </a:r>
          </a:p>
        </p:txBody>
      </p:sp>
      <p:sp>
        <p:nvSpPr>
          <p:cNvPr id="18611" name="AutoShape 204"/>
          <p:cNvSpPr>
            <a:spLocks noChangeArrowheads="1"/>
          </p:cNvSpPr>
          <p:nvPr/>
        </p:nvSpPr>
        <p:spPr bwMode="auto">
          <a:xfrm>
            <a:off x="7543800" y="5335667"/>
            <a:ext cx="762000" cy="587216"/>
          </a:xfrm>
          <a:prstGeom prst="can">
            <a:avLst>
              <a:gd name="adj" fmla="val 25000"/>
            </a:avLst>
          </a:prstGeom>
          <a:solidFill>
            <a:schemeClr val="accent1"/>
          </a:solidFill>
          <a:ln w="6350">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12" name="Rectangle 205"/>
          <p:cNvSpPr>
            <a:spLocks noChangeArrowheads="1"/>
          </p:cNvSpPr>
          <p:nvPr/>
        </p:nvSpPr>
        <p:spPr bwMode="auto">
          <a:xfrm>
            <a:off x="7853364" y="5266809"/>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sp>
        <p:nvSpPr>
          <p:cNvPr id="18613" name="AutoShape 206"/>
          <p:cNvSpPr>
            <a:spLocks noChangeArrowheads="1"/>
          </p:cNvSpPr>
          <p:nvPr/>
        </p:nvSpPr>
        <p:spPr bwMode="auto">
          <a:xfrm>
            <a:off x="7815263" y="4532195"/>
            <a:ext cx="152400" cy="733663"/>
          </a:xfrm>
          <a:prstGeom prst="diamond">
            <a:avLst/>
          </a:prstGeom>
          <a:solidFill>
            <a:srgbClr val="FFCC00"/>
          </a:solidFill>
          <a:ln w="6350" algn="ctr">
            <a:solidFill>
              <a:schemeClr val="tx1"/>
            </a:solidFill>
            <a:miter lim="800000"/>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14" name="Rectangle 207"/>
          <p:cNvSpPr>
            <a:spLocks noChangeArrowheads="1"/>
          </p:cNvSpPr>
          <p:nvPr/>
        </p:nvSpPr>
        <p:spPr bwMode="auto">
          <a:xfrm>
            <a:off x="7515226" y="4709597"/>
            <a:ext cx="184731" cy="369332"/>
          </a:xfrm>
          <a:prstGeom prst="rect">
            <a:avLst/>
          </a:prstGeom>
          <a:solidFill>
            <a:srgbClr val="0066FF"/>
          </a:solidFill>
          <a:ln w="6350" algn="ctr">
            <a:solidFill>
              <a:schemeClr val="tx1"/>
            </a:solidFill>
            <a:miter lim="800000"/>
            <a:headEnd/>
            <a:tailEnd/>
          </a:ln>
        </p:spPr>
        <p:txBody>
          <a:bodyPr wrap="none" anchor="ctr">
            <a:spAutoFit/>
          </a:bodyPr>
          <a:lstStyle/>
          <a:p>
            <a:pPr fontAlgn="base">
              <a:spcBef>
                <a:spcPct val="0"/>
              </a:spcBef>
              <a:spcAft>
                <a:spcPct val="0"/>
              </a:spcAft>
            </a:pPr>
            <a:endParaRPr lang="en-US">
              <a:solidFill>
                <a:srgbClr val="000000"/>
              </a:solidFill>
              <a:latin typeface="Arial" charset="0"/>
            </a:endParaRPr>
          </a:p>
        </p:txBody>
      </p:sp>
      <p:cxnSp>
        <p:nvCxnSpPr>
          <p:cNvPr id="18615" name="AutoShape 208"/>
          <p:cNvCxnSpPr>
            <a:cxnSpLocks noChangeShapeType="1"/>
            <a:stCxn id="18613" idx="2"/>
            <a:endCxn id="18612" idx="0"/>
          </p:cNvCxnSpPr>
          <p:nvPr/>
        </p:nvCxnSpPr>
        <p:spPr bwMode="auto">
          <a:xfrm>
            <a:off x="7891463" y="5265857"/>
            <a:ext cx="54266" cy="952"/>
          </a:xfrm>
          <a:prstGeom prst="straightConnector1">
            <a:avLst/>
          </a:prstGeom>
          <a:noFill/>
          <a:ln w="6350">
            <a:solidFill>
              <a:schemeClr val="tx1"/>
            </a:solidFill>
            <a:round/>
            <a:headEnd/>
            <a:tailEnd/>
          </a:ln>
        </p:spPr>
      </p:cxnSp>
      <p:cxnSp>
        <p:nvCxnSpPr>
          <p:cNvPr id="18616" name="AutoShape 209"/>
          <p:cNvCxnSpPr>
            <a:cxnSpLocks noChangeShapeType="1"/>
            <a:stCxn id="18613" idx="1"/>
            <a:endCxn id="18614" idx="3"/>
          </p:cNvCxnSpPr>
          <p:nvPr/>
        </p:nvCxnSpPr>
        <p:spPr bwMode="auto">
          <a:xfrm flipH="1" flipV="1">
            <a:off x="7699957" y="4894264"/>
            <a:ext cx="115307" cy="4763"/>
          </a:xfrm>
          <a:prstGeom prst="straightConnector1">
            <a:avLst/>
          </a:prstGeom>
          <a:noFill/>
          <a:ln w="6350">
            <a:solidFill>
              <a:schemeClr val="tx1"/>
            </a:solidFill>
            <a:round/>
            <a:headEnd/>
            <a:tailEnd/>
          </a:ln>
        </p:spPr>
      </p:cxnSp>
      <p:sp>
        <p:nvSpPr>
          <p:cNvPr id="18617" name="Text Box 210"/>
          <p:cNvSpPr txBox="1">
            <a:spLocks noChangeArrowheads="1"/>
          </p:cNvSpPr>
          <p:nvPr/>
        </p:nvSpPr>
        <p:spPr bwMode="auto">
          <a:xfrm>
            <a:off x="7467600" y="5486400"/>
            <a:ext cx="914400" cy="336550"/>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Adapter</a:t>
            </a:r>
            <a:br>
              <a:rPr lang="en-US" altLang="ko-KR" sz="800">
                <a:solidFill>
                  <a:srgbClr val="000000"/>
                </a:solidFill>
                <a:latin typeface="Tahoma" pitchFamily="34" charset="0"/>
                <a:ea typeface="굴림" charset="-127"/>
              </a:rPr>
            </a:br>
            <a:r>
              <a:rPr lang="en-US" altLang="ko-KR" sz="800">
                <a:solidFill>
                  <a:srgbClr val="000000"/>
                </a:solidFill>
                <a:latin typeface="Tahoma" pitchFamily="34" charset="0"/>
                <a:ea typeface="굴림" charset="-127"/>
              </a:rPr>
              <a:t>Registry</a:t>
            </a:r>
          </a:p>
        </p:txBody>
      </p:sp>
      <p:sp>
        <p:nvSpPr>
          <p:cNvPr id="18618" name="Freeform 211"/>
          <p:cNvSpPr>
            <a:spLocks/>
          </p:cNvSpPr>
          <p:nvPr/>
        </p:nvSpPr>
        <p:spPr bwMode="auto">
          <a:xfrm>
            <a:off x="8839201" y="5943600"/>
            <a:ext cx="295275" cy="369332"/>
          </a:xfrm>
          <a:custGeom>
            <a:avLst/>
            <a:gdLst>
              <a:gd name="T0" fmla="*/ 0 w 4842"/>
              <a:gd name="T1" fmla="*/ 2147483647 h 3102"/>
              <a:gd name="T2" fmla="*/ 0 w 4842"/>
              <a:gd name="T3" fmla="*/ 2147483647 h 3102"/>
              <a:gd name="T4" fmla="*/ 2147483647 w 4842"/>
              <a:gd name="T5" fmla="*/ 2147483647 h 3102"/>
              <a:gd name="T6" fmla="*/ 2147483647 w 4842"/>
              <a:gd name="T7" fmla="*/ 2147483647 h 3102"/>
              <a:gd name="T8" fmla="*/ 2147483647 w 4842"/>
              <a:gd name="T9" fmla="*/ 0 h 3102"/>
              <a:gd name="T10" fmla="*/ 2147483647 w 4842"/>
              <a:gd name="T11" fmla="*/ 2147483647 h 3102"/>
              <a:gd name="T12" fmla="*/ 0 w 4842"/>
              <a:gd name="T13" fmla="*/ 2147483647 h 3102"/>
              <a:gd name="T14" fmla="*/ 0 60000 65536"/>
              <a:gd name="T15" fmla="*/ 0 60000 65536"/>
              <a:gd name="T16" fmla="*/ 0 60000 65536"/>
              <a:gd name="T17" fmla="*/ 0 60000 65536"/>
              <a:gd name="T18" fmla="*/ 0 60000 65536"/>
              <a:gd name="T19" fmla="*/ 0 60000 65536"/>
              <a:gd name="T20" fmla="*/ 0 60000 65536"/>
              <a:gd name="T21" fmla="*/ 0 w 4842"/>
              <a:gd name="T22" fmla="*/ 0 h 3102"/>
              <a:gd name="T23" fmla="*/ 4842 w 4842"/>
              <a:gd name="T24" fmla="*/ 3102 h 31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42" h="3102">
                <a:moveTo>
                  <a:pt x="0" y="492"/>
                </a:moveTo>
                <a:lnTo>
                  <a:pt x="0" y="3102"/>
                </a:lnTo>
                <a:lnTo>
                  <a:pt x="4842" y="3102"/>
                </a:lnTo>
                <a:lnTo>
                  <a:pt x="4842" y="24"/>
                </a:lnTo>
                <a:lnTo>
                  <a:pt x="3834" y="0"/>
                </a:lnTo>
                <a:lnTo>
                  <a:pt x="3834" y="486"/>
                </a:lnTo>
                <a:lnTo>
                  <a:pt x="0" y="492"/>
                </a:lnTo>
                <a:close/>
              </a:path>
            </a:pathLst>
          </a:custGeom>
          <a:solidFill>
            <a:srgbClr val="BCFEDB"/>
          </a:solidFill>
          <a:ln w="6350" cap="flat" cmpd="sng">
            <a:solidFill>
              <a:srgbClr val="3399FF"/>
            </a:solidFill>
            <a:prstDash val="solid"/>
            <a:round/>
            <a:headEnd type="none" w="med" len="med"/>
            <a:tailEnd type="none" w="med" len="med"/>
          </a:ln>
        </p:spPr>
        <p:txBody>
          <a:bodyPr>
            <a:spAutoFit/>
          </a:bodyPr>
          <a:lstStyle/>
          <a:p>
            <a:pPr fontAlgn="base">
              <a:spcBef>
                <a:spcPct val="0"/>
              </a:spcBef>
              <a:spcAft>
                <a:spcPct val="0"/>
              </a:spcAft>
            </a:pPr>
            <a:endParaRPr lang="en-US">
              <a:solidFill>
                <a:srgbClr val="000000"/>
              </a:solidFill>
              <a:latin typeface="Arial" charset="0"/>
            </a:endParaRPr>
          </a:p>
        </p:txBody>
      </p:sp>
      <p:sp>
        <p:nvSpPr>
          <p:cNvPr id="18619" name="Text Box 212"/>
          <p:cNvSpPr txBox="1">
            <a:spLocks noChangeArrowheads="1"/>
          </p:cNvSpPr>
          <p:nvPr/>
        </p:nvSpPr>
        <p:spPr bwMode="auto">
          <a:xfrm>
            <a:off x="9229725" y="5981701"/>
            <a:ext cx="1066800" cy="214313"/>
          </a:xfrm>
          <a:prstGeom prst="rect">
            <a:avLst/>
          </a:prstGeom>
          <a:noFill/>
          <a:ln w="6350" algn="ctr">
            <a:noFill/>
            <a:miter lim="800000"/>
            <a:headEnd/>
            <a:tailEnd/>
          </a:ln>
        </p:spPr>
        <p:txBody>
          <a:bodyPr>
            <a:spAutoFit/>
          </a:bodyPr>
          <a:lstStyle/>
          <a:p>
            <a:pPr algn="ctr" fontAlgn="base">
              <a:spcBef>
                <a:spcPct val="50000"/>
              </a:spcBef>
              <a:spcAft>
                <a:spcPct val="0"/>
              </a:spcAft>
            </a:pPr>
            <a:r>
              <a:rPr lang="en-US" altLang="ko-KR" sz="800">
                <a:solidFill>
                  <a:srgbClr val="000000"/>
                </a:solidFill>
                <a:latin typeface="Tahoma" pitchFamily="34" charset="0"/>
                <a:ea typeface="굴림" charset="-127"/>
              </a:rPr>
              <a:t>System Boundary</a:t>
            </a:r>
          </a:p>
        </p:txBody>
      </p:sp>
      <p:sp>
        <p:nvSpPr>
          <p:cNvPr id="18620" name="Oval 213"/>
          <p:cNvSpPr>
            <a:spLocks noChangeArrowheads="1"/>
          </p:cNvSpPr>
          <p:nvPr/>
        </p:nvSpPr>
        <p:spPr bwMode="auto">
          <a:xfrm>
            <a:off x="6705601" y="6045082"/>
            <a:ext cx="74613" cy="519351"/>
          </a:xfrm>
          <a:prstGeom prst="ellipse">
            <a:avLst/>
          </a:prstGeom>
          <a:solidFill>
            <a:schemeClr val="tx2"/>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21" name="Oval 214"/>
          <p:cNvSpPr>
            <a:spLocks noChangeArrowheads="1"/>
          </p:cNvSpPr>
          <p:nvPr/>
        </p:nvSpPr>
        <p:spPr bwMode="auto">
          <a:xfrm flipV="1">
            <a:off x="6858001" y="6048257"/>
            <a:ext cx="74613" cy="519351"/>
          </a:xfrm>
          <a:prstGeom prst="ellipse">
            <a:avLst/>
          </a:prstGeom>
          <a:solidFill>
            <a:schemeClr val="tx2"/>
          </a:solidFill>
          <a:ln w="6350" algn="ctr">
            <a:solidFill>
              <a:schemeClr val="tx1"/>
            </a:solidFill>
            <a:round/>
            <a:headEnd/>
            <a:tailEnd/>
          </a:ln>
        </p:spPr>
        <p:txBody>
          <a:bodyPr anchor="ctr">
            <a:spAutoFit/>
          </a:bodyPr>
          <a:lstStyle/>
          <a:p>
            <a:pPr fontAlgn="base">
              <a:spcBef>
                <a:spcPct val="0"/>
              </a:spcBef>
              <a:spcAft>
                <a:spcPct val="0"/>
              </a:spcAft>
            </a:pPr>
            <a:endParaRPr lang="en-US">
              <a:solidFill>
                <a:srgbClr val="000000"/>
              </a:solidFill>
              <a:latin typeface="Arial" charset="0"/>
            </a:endParaRPr>
          </a:p>
        </p:txBody>
      </p:sp>
      <p:sp>
        <p:nvSpPr>
          <p:cNvPr id="18622" name="Footer Placeholder 215"/>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p>
        </p:txBody>
      </p:sp>
      <p:sp>
        <p:nvSpPr>
          <p:cNvPr id="19459" name="Footer Placeholder 2"/>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
        <p:nvSpPr>
          <p:cNvPr id="19460" name="Slide Number Placeholder 3"/>
          <p:cNvSpPr>
            <a:spLocks noGrp="1"/>
          </p:cNvSpPr>
          <p:nvPr>
            <p:ph type="sldNum" sz="quarter" idx="11"/>
          </p:nvPr>
        </p:nvSpPr>
        <p:spPr>
          <a:noFill/>
        </p:spPr>
        <p:txBody>
          <a:bodyPr/>
          <a:lstStyle/>
          <a:p>
            <a:pPr fontAlgn="base">
              <a:spcBef>
                <a:spcPct val="0"/>
              </a:spcBef>
              <a:spcAft>
                <a:spcPct val="0"/>
              </a:spcAft>
            </a:pPr>
            <a:fld id="{2F889686-ED90-4F6B-A60A-61B495FE2CDD}" type="slidenum">
              <a:rPr lang="en-US" altLang="en-US">
                <a:solidFill>
                  <a:srgbClr val="000000"/>
                </a:solidFill>
                <a:latin typeface="Arial" charset="0"/>
              </a:rPr>
              <a:pPr fontAlgn="base">
                <a:spcBef>
                  <a:spcPct val="0"/>
                </a:spcBef>
                <a:spcAft>
                  <a:spcPct val="0"/>
                </a:spcAft>
              </a:pPr>
              <a:t>5</a:t>
            </a:fld>
            <a:endParaRPr lang="en-US" altLang="en-US">
              <a:solidFill>
                <a:srgbClr val="000000"/>
              </a:solidFill>
              <a:latin typeface="Arial" charset="0"/>
            </a:endParaRPr>
          </a:p>
        </p:txBody>
      </p:sp>
      <p:pic>
        <p:nvPicPr>
          <p:cNvPr id="19461" name="Picture 2"/>
          <p:cNvPicPr>
            <a:picLocks noChangeAspect="1" noChangeArrowheads="1"/>
          </p:cNvPicPr>
          <p:nvPr/>
        </p:nvPicPr>
        <p:blipFill>
          <a:blip r:embed="rId2" cstate="print"/>
          <a:srcRect/>
          <a:stretch>
            <a:fillRect/>
          </a:stretch>
        </p:blipFill>
        <p:spPr bwMode="auto">
          <a:xfrm rot="5400000">
            <a:off x="3898106" y="997744"/>
            <a:ext cx="4427538" cy="56705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
        <p:nvSpPr>
          <p:cNvPr id="27651" name="Rectangle 2"/>
          <p:cNvSpPr>
            <a:spLocks noGrp="1" noChangeArrowheads="1"/>
          </p:cNvSpPr>
          <p:nvPr>
            <p:ph type="title"/>
          </p:nvPr>
        </p:nvSpPr>
        <p:spPr>
          <a:noFill/>
        </p:spPr>
        <p:txBody>
          <a:bodyPr vert="horz" wrap="square" lIns="90488" tIns="44450" rIns="90488" bIns="44450" numCol="1" anchor="ctr" anchorCtr="0" compatLnSpc="1">
            <a:prstTxWarp prst="textNoShape">
              <a:avLst/>
            </a:prstTxWarp>
          </a:bodyPr>
          <a:lstStyle/>
          <a:p>
            <a:r>
              <a:rPr lang="en-US"/>
              <a:t>Example: Alternating Characters - Module View</a:t>
            </a:r>
          </a:p>
        </p:txBody>
      </p:sp>
      <p:sp>
        <p:nvSpPr>
          <p:cNvPr id="27652" name="Rectangle 3"/>
          <p:cNvSpPr>
            <a:spLocks noGrp="1" noChangeArrowheads="1"/>
          </p:cNvSpPr>
          <p:nvPr>
            <p:ph type="body" idx="1"/>
          </p:nvPr>
        </p:nvSpPr>
        <p:spPr>
          <a:xfrm>
            <a:off x="1600200" y="1600200"/>
            <a:ext cx="7391400" cy="609600"/>
          </a:xfrm>
          <a:noFill/>
        </p:spPr>
        <p:txBody>
          <a:bodyPr vert="horz" wrap="square" lIns="90488" tIns="44450" rIns="90488" bIns="44450" numCol="1" anchor="t" anchorCtr="0" compatLnSpc="1">
            <a:prstTxWarp prst="textNoShape">
              <a:avLst/>
            </a:prstTxWarp>
          </a:bodyPr>
          <a:lstStyle/>
          <a:p>
            <a:pPr>
              <a:buFont typeface="Wingdings" pitchFamily="2" charset="2"/>
              <a:buNone/>
            </a:pPr>
            <a:r>
              <a:rPr lang="en-US"/>
              <a:t>	Produce alternating case of characters in a stream</a:t>
            </a:r>
          </a:p>
        </p:txBody>
      </p:sp>
      <p:grpSp>
        <p:nvGrpSpPr>
          <p:cNvPr id="27653" name="Group 4"/>
          <p:cNvGrpSpPr>
            <a:grpSpLocks/>
          </p:cNvGrpSpPr>
          <p:nvPr/>
        </p:nvGrpSpPr>
        <p:grpSpPr bwMode="auto">
          <a:xfrm>
            <a:off x="1981200" y="2298700"/>
            <a:ext cx="7569200" cy="3263900"/>
            <a:chOff x="288" y="1344"/>
            <a:chExt cx="4768" cy="2056"/>
          </a:xfrm>
        </p:grpSpPr>
        <p:sp>
          <p:nvSpPr>
            <p:cNvPr id="230405" name="Rectangle 5"/>
            <p:cNvSpPr>
              <a:spLocks noChangeArrowheads="1"/>
            </p:cNvSpPr>
            <p:nvPr/>
          </p:nvSpPr>
          <p:spPr bwMode="auto">
            <a:xfrm>
              <a:off x="2100" y="1344"/>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main</a:t>
              </a:r>
            </a:p>
          </p:txBody>
        </p:sp>
        <p:sp>
          <p:nvSpPr>
            <p:cNvPr id="230406" name="Rectangle 6"/>
            <p:cNvSpPr>
              <a:spLocks noChangeArrowheads="1"/>
            </p:cNvSpPr>
            <p:nvPr/>
          </p:nvSpPr>
          <p:spPr bwMode="auto">
            <a:xfrm>
              <a:off x="288" y="2100"/>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split</a:t>
              </a:r>
            </a:p>
          </p:txBody>
        </p:sp>
        <p:sp>
          <p:nvSpPr>
            <p:cNvPr id="230407" name="Rectangle 7"/>
            <p:cNvSpPr>
              <a:spLocks noChangeArrowheads="1"/>
            </p:cNvSpPr>
            <p:nvPr/>
          </p:nvSpPr>
          <p:spPr bwMode="auto">
            <a:xfrm>
              <a:off x="1356" y="2100"/>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lower</a:t>
              </a:r>
            </a:p>
          </p:txBody>
        </p:sp>
        <p:sp>
          <p:nvSpPr>
            <p:cNvPr id="230408" name="Rectangle 8"/>
            <p:cNvSpPr>
              <a:spLocks noChangeArrowheads="1"/>
            </p:cNvSpPr>
            <p:nvPr/>
          </p:nvSpPr>
          <p:spPr bwMode="auto">
            <a:xfrm>
              <a:off x="2916" y="2100"/>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upper</a:t>
              </a:r>
            </a:p>
          </p:txBody>
        </p:sp>
        <p:sp>
          <p:nvSpPr>
            <p:cNvPr id="230409" name="Rectangle 9"/>
            <p:cNvSpPr>
              <a:spLocks noChangeArrowheads="1"/>
            </p:cNvSpPr>
            <p:nvPr/>
          </p:nvSpPr>
          <p:spPr bwMode="auto">
            <a:xfrm>
              <a:off x="4200" y="2100"/>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merge</a:t>
              </a:r>
            </a:p>
          </p:txBody>
        </p:sp>
        <p:sp>
          <p:nvSpPr>
            <p:cNvPr id="230410" name="Rectangle 10"/>
            <p:cNvSpPr>
              <a:spLocks noChangeArrowheads="1"/>
            </p:cNvSpPr>
            <p:nvPr/>
          </p:nvSpPr>
          <p:spPr bwMode="auto">
            <a:xfrm>
              <a:off x="1332" y="3024"/>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config</a:t>
              </a:r>
            </a:p>
          </p:txBody>
        </p:sp>
        <p:sp>
          <p:nvSpPr>
            <p:cNvPr id="230411" name="Rectangle 11"/>
            <p:cNvSpPr>
              <a:spLocks noChangeArrowheads="1"/>
            </p:cNvSpPr>
            <p:nvPr/>
          </p:nvSpPr>
          <p:spPr bwMode="auto">
            <a:xfrm>
              <a:off x="2808" y="3024"/>
              <a:ext cx="856" cy="376"/>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input/output</a:t>
              </a:r>
            </a:p>
          </p:txBody>
        </p:sp>
        <p:sp>
          <p:nvSpPr>
            <p:cNvPr id="230412" name="Line 12"/>
            <p:cNvSpPr>
              <a:spLocks noChangeShapeType="1"/>
            </p:cNvSpPr>
            <p:nvPr/>
          </p:nvSpPr>
          <p:spPr bwMode="auto">
            <a:xfrm flipH="1">
              <a:off x="725" y="1729"/>
              <a:ext cx="1315" cy="363"/>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3" name="Line 13"/>
            <p:cNvSpPr>
              <a:spLocks noChangeShapeType="1"/>
            </p:cNvSpPr>
            <p:nvPr/>
          </p:nvSpPr>
          <p:spPr bwMode="auto">
            <a:xfrm flipH="1">
              <a:off x="1841" y="1777"/>
              <a:ext cx="307" cy="315"/>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4" name="Line 14"/>
            <p:cNvSpPr>
              <a:spLocks noChangeShapeType="1"/>
            </p:cNvSpPr>
            <p:nvPr/>
          </p:nvSpPr>
          <p:spPr bwMode="auto">
            <a:xfrm>
              <a:off x="2917" y="1777"/>
              <a:ext cx="351" cy="315"/>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5" name="Line 15"/>
            <p:cNvSpPr>
              <a:spLocks noChangeShapeType="1"/>
            </p:cNvSpPr>
            <p:nvPr/>
          </p:nvSpPr>
          <p:spPr bwMode="auto">
            <a:xfrm>
              <a:off x="3049" y="1729"/>
              <a:ext cx="1311" cy="363"/>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6" name="Line 16"/>
            <p:cNvSpPr>
              <a:spLocks noChangeShapeType="1"/>
            </p:cNvSpPr>
            <p:nvPr/>
          </p:nvSpPr>
          <p:spPr bwMode="auto">
            <a:xfrm flipH="1">
              <a:off x="2189" y="1789"/>
              <a:ext cx="235" cy="1203"/>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7" name="Line 17"/>
            <p:cNvSpPr>
              <a:spLocks noChangeShapeType="1"/>
            </p:cNvSpPr>
            <p:nvPr/>
          </p:nvSpPr>
          <p:spPr bwMode="auto">
            <a:xfrm>
              <a:off x="2653" y="1789"/>
              <a:ext cx="267" cy="1227"/>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8" name="Line 18"/>
            <p:cNvSpPr>
              <a:spLocks noChangeShapeType="1"/>
            </p:cNvSpPr>
            <p:nvPr/>
          </p:nvSpPr>
          <p:spPr bwMode="auto">
            <a:xfrm>
              <a:off x="805" y="2533"/>
              <a:ext cx="711" cy="483"/>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19" name="Line 19"/>
            <p:cNvSpPr>
              <a:spLocks noChangeShapeType="1"/>
            </p:cNvSpPr>
            <p:nvPr/>
          </p:nvSpPr>
          <p:spPr bwMode="auto">
            <a:xfrm flipH="1">
              <a:off x="1661" y="2545"/>
              <a:ext cx="223" cy="471"/>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0" name="Line 20"/>
            <p:cNvSpPr>
              <a:spLocks noChangeShapeType="1"/>
            </p:cNvSpPr>
            <p:nvPr/>
          </p:nvSpPr>
          <p:spPr bwMode="auto">
            <a:xfrm flipH="1">
              <a:off x="3161" y="2521"/>
              <a:ext cx="403" cy="447"/>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1" name="Line 21"/>
            <p:cNvSpPr>
              <a:spLocks noChangeShapeType="1"/>
            </p:cNvSpPr>
            <p:nvPr/>
          </p:nvSpPr>
          <p:spPr bwMode="auto">
            <a:xfrm flipH="1">
              <a:off x="3569" y="2557"/>
              <a:ext cx="943" cy="399"/>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2" name="Line 22"/>
            <p:cNvSpPr>
              <a:spLocks noChangeShapeType="1"/>
            </p:cNvSpPr>
            <p:nvPr/>
          </p:nvSpPr>
          <p:spPr bwMode="auto">
            <a:xfrm>
              <a:off x="1177" y="2533"/>
              <a:ext cx="1611" cy="471"/>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3" name="Line 23"/>
            <p:cNvSpPr>
              <a:spLocks noChangeShapeType="1"/>
            </p:cNvSpPr>
            <p:nvPr/>
          </p:nvSpPr>
          <p:spPr bwMode="auto">
            <a:xfrm>
              <a:off x="2113" y="2509"/>
              <a:ext cx="831" cy="411"/>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4" name="Line 24"/>
            <p:cNvSpPr>
              <a:spLocks noChangeShapeType="1"/>
            </p:cNvSpPr>
            <p:nvPr/>
          </p:nvSpPr>
          <p:spPr bwMode="auto">
            <a:xfrm flipH="1">
              <a:off x="2237" y="2521"/>
              <a:ext cx="751" cy="495"/>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0425" name="Line 25"/>
            <p:cNvSpPr>
              <a:spLocks noChangeShapeType="1"/>
            </p:cNvSpPr>
            <p:nvPr/>
          </p:nvSpPr>
          <p:spPr bwMode="auto">
            <a:xfrm flipH="1">
              <a:off x="2249" y="2509"/>
              <a:ext cx="2071" cy="567"/>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grpSp>
      <p:sp>
        <p:nvSpPr>
          <p:cNvPr id="27654" name="Rectangle 26"/>
          <p:cNvSpPr>
            <a:spLocks noChangeArrowheads="1"/>
          </p:cNvSpPr>
          <p:nvPr/>
        </p:nvSpPr>
        <p:spPr bwMode="auto">
          <a:xfrm>
            <a:off x="3276601" y="5632450"/>
            <a:ext cx="4504439" cy="459100"/>
          </a:xfrm>
          <a:prstGeom prst="rect">
            <a:avLst/>
          </a:prstGeom>
          <a:noFill/>
          <a:ln w="9525">
            <a:noFill/>
            <a:miter lim="800000"/>
            <a:headEnd/>
            <a:tailEnd/>
          </a:ln>
        </p:spPr>
        <p:txBody>
          <a:bodyPr wrap="none" lIns="90488" tIns="44450" rIns="90488" bIns="44450">
            <a:spAutoFit/>
          </a:bodyPr>
          <a:lstStyle/>
          <a:p>
            <a:pPr eaLnBrk="0" fontAlgn="base" hangingPunct="0">
              <a:spcBef>
                <a:spcPct val="0"/>
              </a:spcBef>
              <a:spcAft>
                <a:spcPct val="0"/>
              </a:spcAft>
            </a:pPr>
            <a:r>
              <a:rPr lang="en-US" sz="2400" b="1">
                <a:solidFill>
                  <a:srgbClr val="669999"/>
                </a:solidFill>
                <a:latin typeface="Arial" charset="0"/>
              </a:rPr>
              <a:t>Definition/Use Modularization</a:t>
            </a:r>
          </a:p>
        </p:txBody>
      </p:sp>
      <p:grpSp>
        <p:nvGrpSpPr>
          <p:cNvPr id="27655" name="Group 27"/>
          <p:cNvGrpSpPr>
            <a:grpSpLocks/>
          </p:cNvGrpSpPr>
          <p:nvPr/>
        </p:nvGrpSpPr>
        <p:grpSpPr bwMode="auto">
          <a:xfrm>
            <a:off x="8305800" y="4724400"/>
            <a:ext cx="2133600" cy="1295400"/>
            <a:chOff x="4224" y="3024"/>
            <a:chExt cx="1344" cy="816"/>
          </a:xfrm>
        </p:grpSpPr>
        <p:sp>
          <p:nvSpPr>
            <p:cNvPr id="230428" name="Rectangle 28"/>
            <p:cNvSpPr>
              <a:spLocks noChangeArrowheads="1"/>
            </p:cNvSpPr>
            <p:nvPr/>
          </p:nvSpPr>
          <p:spPr bwMode="auto">
            <a:xfrm>
              <a:off x="5040" y="3264"/>
              <a:ext cx="424" cy="232"/>
            </a:xfrm>
            <a:prstGeom prst="rect">
              <a:avLst/>
            </a:prstGeom>
            <a:solidFill>
              <a:schemeClr val="bg1"/>
            </a:solidFill>
            <a:ln w="12700">
              <a:solidFill>
                <a:schemeClr val="tx1"/>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endParaRPr lang="en-US" b="1">
                <a:solidFill>
                  <a:srgbClr val="000000"/>
                </a:solidFill>
                <a:latin typeface="Arial" charset="0"/>
              </a:endParaRPr>
            </a:p>
          </p:txBody>
        </p:sp>
        <p:sp>
          <p:nvSpPr>
            <p:cNvPr id="27659" name="Text Box 29"/>
            <p:cNvSpPr txBox="1">
              <a:spLocks noChangeArrowheads="1"/>
            </p:cNvSpPr>
            <p:nvPr/>
          </p:nvSpPr>
          <p:spPr bwMode="auto">
            <a:xfrm>
              <a:off x="4224" y="3050"/>
              <a:ext cx="720" cy="214"/>
            </a:xfrm>
            <a:prstGeom prst="rect">
              <a:avLst/>
            </a:prstGeom>
            <a:noFill/>
            <a:ln w="50800">
              <a:noFill/>
              <a:miter lim="800000"/>
              <a:headEnd/>
              <a:tailEnd/>
            </a:ln>
          </p:spPr>
          <p:txBody>
            <a:bodyPr>
              <a:spAutoFit/>
            </a:bodyPr>
            <a:lstStyle/>
            <a:p>
              <a:pPr algn="ctr" eaLnBrk="0" fontAlgn="base" hangingPunct="0">
                <a:lnSpc>
                  <a:spcPct val="90000"/>
                </a:lnSpc>
                <a:spcBef>
                  <a:spcPct val="50000"/>
                </a:spcBef>
                <a:spcAft>
                  <a:spcPct val="0"/>
                </a:spcAft>
              </a:pPr>
              <a:r>
                <a:rPr lang="en-US" b="1" u="sng">
                  <a:solidFill>
                    <a:srgbClr val="000000"/>
                  </a:solidFill>
                  <a:latin typeface="Book Antiqua" pitchFamily="18" charset="0"/>
                </a:rPr>
                <a:t>Legend</a:t>
              </a:r>
            </a:p>
          </p:txBody>
        </p:sp>
        <p:sp>
          <p:nvSpPr>
            <p:cNvPr id="27660" name="Text Box 30"/>
            <p:cNvSpPr txBox="1">
              <a:spLocks noChangeArrowheads="1"/>
            </p:cNvSpPr>
            <p:nvPr/>
          </p:nvSpPr>
          <p:spPr bwMode="auto">
            <a:xfrm>
              <a:off x="4320" y="3264"/>
              <a:ext cx="720" cy="214"/>
            </a:xfrm>
            <a:prstGeom prst="rect">
              <a:avLst/>
            </a:prstGeom>
            <a:noFill/>
            <a:ln w="50800">
              <a:noFill/>
              <a:miter lim="800000"/>
              <a:headEnd/>
              <a:tailEnd/>
            </a:ln>
          </p:spPr>
          <p:txBody>
            <a:bodyPr>
              <a:spAutoFit/>
            </a:bodyPr>
            <a:lstStyle/>
            <a:p>
              <a:pPr eaLnBrk="0" fontAlgn="base" hangingPunct="0">
                <a:lnSpc>
                  <a:spcPct val="90000"/>
                </a:lnSpc>
                <a:spcBef>
                  <a:spcPct val="50000"/>
                </a:spcBef>
                <a:spcAft>
                  <a:spcPct val="0"/>
                </a:spcAft>
              </a:pPr>
              <a:r>
                <a:rPr lang="en-US" b="1">
                  <a:solidFill>
                    <a:srgbClr val="000000"/>
                  </a:solidFill>
                  <a:latin typeface="Book Antiqua" pitchFamily="18" charset="0"/>
                </a:rPr>
                <a:t>Module</a:t>
              </a:r>
            </a:p>
          </p:txBody>
        </p:sp>
        <p:sp>
          <p:nvSpPr>
            <p:cNvPr id="27661" name="Text Box 31"/>
            <p:cNvSpPr txBox="1">
              <a:spLocks noChangeArrowheads="1"/>
            </p:cNvSpPr>
            <p:nvPr/>
          </p:nvSpPr>
          <p:spPr bwMode="auto">
            <a:xfrm>
              <a:off x="4320" y="3530"/>
              <a:ext cx="720" cy="214"/>
            </a:xfrm>
            <a:prstGeom prst="rect">
              <a:avLst/>
            </a:prstGeom>
            <a:noFill/>
            <a:ln w="50800">
              <a:noFill/>
              <a:miter lim="800000"/>
              <a:headEnd/>
              <a:tailEnd/>
            </a:ln>
          </p:spPr>
          <p:txBody>
            <a:bodyPr>
              <a:spAutoFit/>
            </a:bodyPr>
            <a:lstStyle/>
            <a:p>
              <a:pPr eaLnBrk="0" fontAlgn="base" hangingPunct="0">
                <a:lnSpc>
                  <a:spcPct val="90000"/>
                </a:lnSpc>
                <a:spcBef>
                  <a:spcPct val="50000"/>
                </a:spcBef>
                <a:spcAft>
                  <a:spcPct val="0"/>
                </a:spcAft>
              </a:pPr>
              <a:r>
                <a:rPr lang="en-US" b="1">
                  <a:solidFill>
                    <a:srgbClr val="000000"/>
                  </a:solidFill>
                  <a:latin typeface="Book Antiqua" pitchFamily="18" charset="0"/>
                </a:rPr>
                <a:t>Uses</a:t>
              </a:r>
            </a:p>
          </p:txBody>
        </p:sp>
        <p:sp>
          <p:nvSpPr>
            <p:cNvPr id="230432" name="Line 32"/>
            <p:cNvSpPr>
              <a:spLocks noChangeShapeType="1"/>
            </p:cNvSpPr>
            <p:nvPr/>
          </p:nvSpPr>
          <p:spPr bwMode="auto">
            <a:xfrm>
              <a:off x="5088" y="3645"/>
              <a:ext cx="288" cy="3"/>
            </a:xfrm>
            <a:prstGeom prst="line">
              <a:avLst/>
            </a:prstGeom>
            <a:noFill/>
            <a:ln w="12700">
              <a:solidFill>
                <a:schemeClr val="tx1"/>
              </a:solidFill>
              <a:round/>
              <a:headEnd type="none" w="sm" len="sm"/>
              <a:tailEnd type="stealth" w="med" len="me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7663" name="Rectangle 33"/>
            <p:cNvSpPr>
              <a:spLocks noChangeArrowheads="1"/>
            </p:cNvSpPr>
            <p:nvPr/>
          </p:nvSpPr>
          <p:spPr bwMode="auto">
            <a:xfrm>
              <a:off x="4224" y="3024"/>
              <a:ext cx="1344" cy="816"/>
            </a:xfrm>
            <a:prstGeom prst="rect">
              <a:avLst/>
            </a:prstGeom>
            <a:noFill/>
            <a:ln w="6350">
              <a:solidFill>
                <a:schemeClr val="tx1"/>
              </a:solidFill>
              <a:miter lim="800000"/>
              <a:headEnd/>
              <a:tailEnd/>
            </a:ln>
          </p:spPr>
          <p:txBody>
            <a:bodyPr wrap="none" anchor="ctr"/>
            <a:lstStyle/>
            <a:p>
              <a:pPr fontAlgn="base">
                <a:spcBef>
                  <a:spcPct val="0"/>
                </a:spcBef>
                <a:spcAft>
                  <a:spcPct val="0"/>
                </a:spcAft>
              </a:pPr>
              <a:endParaRPr lang="en-US">
                <a:solidFill>
                  <a:srgbClr val="000000"/>
                </a:solidFill>
                <a:latin typeface="Arial" charset="0"/>
              </a:endParaRPr>
            </a:p>
          </p:txBody>
        </p:sp>
      </p:grpSp>
      <p:sp>
        <p:nvSpPr>
          <p:cNvPr id="27656" name="Text Box 34"/>
          <p:cNvSpPr txBox="1">
            <a:spLocks noChangeArrowheads="1"/>
          </p:cNvSpPr>
          <p:nvPr/>
        </p:nvSpPr>
        <p:spPr bwMode="auto">
          <a:xfrm>
            <a:off x="7086600" y="2209800"/>
            <a:ext cx="3581400" cy="915988"/>
          </a:xfrm>
          <a:prstGeom prst="rect">
            <a:avLst/>
          </a:prstGeom>
          <a:noFill/>
          <a:ln w="9525">
            <a:noFill/>
            <a:miter lim="800000"/>
            <a:headEnd/>
            <a:tailEnd/>
          </a:ln>
        </p:spPr>
        <p:txBody>
          <a:bodyPr>
            <a:spAutoFit/>
          </a:bodyPr>
          <a:lstStyle/>
          <a:p>
            <a:pPr eaLnBrk="0" fontAlgn="base" hangingPunct="0">
              <a:spcBef>
                <a:spcPct val="50000"/>
              </a:spcBef>
              <a:spcAft>
                <a:spcPct val="0"/>
              </a:spcAft>
            </a:pPr>
            <a:r>
              <a:rPr lang="en-US" b="1">
                <a:solidFill>
                  <a:srgbClr val="CC0000"/>
                </a:solidFill>
                <a:latin typeface="Verdana" pitchFamily="34" charset="0"/>
              </a:rPr>
              <a:t>“sofTWareArchitecture” </a:t>
            </a:r>
            <a:r>
              <a:rPr lang="en-US" b="1">
                <a:solidFill>
                  <a:srgbClr val="000000"/>
                </a:solidFill>
                <a:latin typeface="Verdana" pitchFamily="34" charset="0"/>
              </a:rPr>
              <a:t>=&gt;</a:t>
            </a:r>
            <a:br>
              <a:rPr lang="en-US" b="1">
                <a:solidFill>
                  <a:srgbClr val="000000"/>
                </a:solidFill>
                <a:latin typeface="Verdana" pitchFamily="34" charset="0"/>
              </a:rPr>
            </a:br>
            <a:r>
              <a:rPr lang="en-US" b="1">
                <a:solidFill>
                  <a:srgbClr val="CC0000"/>
                </a:solidFill>
                <a:latin typeface="Verdana" pitchFamily="34" charset="0"/>
              </a:rPr>
              <a:t>“SoFtWaReArChItEcTuRe”</a:t>
            </a:r>
          </a:p>
        </p:txBody>
      </p:sp>
      <p:sp>
        <p:nvSpPr>
          <p:cNvPr id="27657" name="Slide Number Placeholder 35"/>
          <p:cNvSpPr>
            <a:spLocks noGrp="1"/>
          </p:cNvSpPr>
          <p:nvPr>
            <p:ph type="sldNum" sz="quarter" idx="11"/>
          </p:nvPr>
        </p:nvSpPr>
        <p:spPr>
          <a:noFill/>
        </p:spPr>
        <p:txBody>
          <a:bodyPr/>
          <a:lstStyle/>
          <a:p>
            <a:pPr fontAlgn="base">
              <a:spcBef>
                <a:spcPct val="0"/>
              </a:spcBef>
              <a:spcAft>
                <a:spcPct val="0"/>
              </a:spcAft>
            </a:pPr>
            <a:fld id="{68803EAB-41F8-4EF1-AC00-CE9425DF1CDB}" type="slidenum">
              <a:rPr lang="en-US" altLang="en-US">
                <a:solidFill>
                  <a:srgbClr val="000000"/>
                </a:solidFill>
                <a:latin typeface="Arial" charset="0"/>
              </a:rPr>
              <a:pPr fontAlgn="base">
                <a:spcBef>
                  <a:spcPct val="0"/>
                </a:spcBef>
                <a:spcAft>
                  <a:spcPct val="0"/>
                </a:spcAft>
              </a:pPr>
              <a:t>6</a:t>
            </a:fld>
            <a:endParaRPr lang="en-US" altLang="en-US">
              <a:solidFill>
                <a:srgbClr val="000000"/>
              </a:solidFill>
              <a:latin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pPr fontAlgn="base">
              <a:spcBef>
                <a:spcPct val="0"/>
              </a:spcBef>
              <a:spcAft>
                <a:spcPct val="0"/>
              </a:spcAft>
            </a:pPr>
            <a:r>
              <a:rPr lang="en-US">
                <a:solidFill>
                  <a:srgbClr val="000000"/>
                </a:solidFill>
                <a:latin typeface="Arial" charset="0"/>
              </a:rPr>
              <a:t>17-655/17-755 Architectures for Software Systems</a:t>
            </a:r>
            <a:endParaRPr lang="en-US" altLang="en-US">
              <a:solidFill>
                <a:srgbClr val="000000"/>
              </a:solidFill>
              <a:latin typeface="Arial" charset="0"/>
            </a:endParaRPr>
          </a:p>
        </p:txBody>
      </p:sp>
      <p:sp>
        <p:nvSpPr>
          <p:cNvPr id="28675" name="Rectangle 2"/>
          <p:cNvSpPr>
            <a:spLocks noGrp="1" noChangeArrowheads="1"/>
          </p:cNvSpPr>
          <p:nvPr>
            <p:ph type="title"/>
          </p:nvPr>
        </p:nvSpPr>
        <p:spPr>
          <a:noFill/>
        </p:spPr>
        <p:txBody>
          <a:bodyPr vert="horz" wrap="square" lIns="90488" tIns="44450" rIns="90488" bIns="44450" numCol="1" anchor="ctr" anchorCtr="0" compatLnSpc="1">
            <a:prstTxWarp prst="textNoShape">
              <a:avLst/>
            </a:prstTxWarp>
          </a:bodyPr>
          <a:lstStyle/>
          <a:p>
            <a:r>
              <a:rPr lang="en-US"/>
              <a:t>Example continued:</a:t>
            </a:r>
            <a:br>
              <a:rPr lang="en-US"/>
            </a:br>
            <a:r>
              <a:rPr lang="en-US"/>
              <a:t>C&amp;C View</a:t>
            </a:r>
          </a:p>
        </p:txBody>
      </p:sp>
      <p:grpSp>
        <p:nvGrpSpPr>
          <p:cNvPr id="28676" name="Group 3"/>
          <p:cNvGrpSpPr>
            <a:grpSpLocks/>
          </p:cNvGrpSpPr>
          <p:nvPr/>
        </p:nvGrpSpPr>
        <p:grpSpPr bwMode="auto">
          <a:xfrm>
            <a:off x="1981200" y="1803400"/>
            <a:ext cx="6413500" cy="3225800"/>
            <a:chOff x="384" y="960"/>
            <a:chExt cx="4040" cy="2032"/>
          </a:xfrm>
        </p:grpSpPr>
        <p:sp>
          <p:nvSpPr>
            <p:cNvPr id="231428" name="Rectangle 4"/>
            <p:cNvSpPr>
              <a:spLocks noChangeArrowheads="1"/>
            </p:cNvSpPr>
            <p:nvPr/>
          </p:nvSpPr>
          <p:spPr bwMode="auto">
            <a:xfrm>
              <a:off x="384" y="960"/>
              <a:ext cx="4032" cy="2032"/>
            </a:xfrm>
            <a:prstGeom prst="rect">
              <a:avLst/>
            </a:prstGeom>
            <a:solidFill>
              <a:schemeClr val="bg1"/>
            </a:solidFill>
            <a:ln w="50800">
              <a:solidFill>
                <a:srgbClr val="037C03"/>
              </a:solidFill>
              <a:miter lim="800000"/>
              <a:headEnd/>
              <a:tailEnd/>
            </a:ln>
            <a:effectLst>
              <a:outerShdw dist="107763" dir="2700000" algn="ctr" rotWithShape="0">
                <a:schemeClr val="bg1"/>
              </a:outerShdw>
            </a:effectLst>
          </p:spPr>
          <p:txBody>
            <a:bodyPr wrap="none" anchor="ctr"/>
            <a:lstStyle/>
            <a:p>
              <a:pPr fontAlgn="base">
                <a:spcBef>
                  <a:spcPct val="0"/>
                </a:spcBef>
                <a:spcAft>
                  <a:spcPct val="0"/>
                </a:spcAft>
                <a:defRPr/>
              </a:pPr>
              <a:endParaRPr lang="en-US">
                <a:solidFill>
                  <a:srgbClr val="000000"/>
                </a:solidFill>
                <a:latin typeface="Arial" charset="0"/>
              </a:endParaRPr>
            </a:p>
          </p:txBody>
        </p:sp>
        <p:sp>
          <p:nvSpPr>
            <p:cNvPr id="231429" name="Rectangle 5"/>
            <p:cNvSpPr>
              <a:spLocks noChangeArrowheads="1"/>
            </p:cNvSpPr>
            <p:nvPr/>
          </p:nvSpPr>
          <p:spPr bwMode="auto">
            <a:xfrm>
              <a:off x="672" y="1780"/>
              <a:ext cx="856" cy="376"/>
            </a:xfrm>
            <a:prstGeom prst="rect">
              <a:avLst/>
            </a:prstGeom>
            <a:solidFill>
              <a:schemeClr val="bg1"/>
            </a:solidFill>
            <a:ln w="12700">
              <a:solidFill>
                <a:srgbClr val="037C03"/>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split</a:t>
              </a:r>
            </a:p>
          </p:txBody>
        </p:sp>
        <p:sp>
          <p:nvSpPr>
            <p:cNvPr id="231430" name="Rectangle 6"/>
            <p:cNvSpPr>
              <a:spLocks noChangeArrowheads="1"/>
            </p:cNvSpPr>
            <p:nvPr/>
          </p:nvSpPr>
          <p:spPr bwMode="auto">
            <a:xfrm>
              <a:off x="1956" y="1180"/>
              <a:ext cx="856" cy="376"/>
            </a:xfrm>
            <a:prstGeom prst="rect">
              <a:avLst/>
            </a:prstGeom>
            <a:solidFill>
              <a:schemeClr val="bg1"/>
            </a:solidFill>
            <a:ln w="12700">
              <a:solidFill>
                <a:srgbClr val="037C03"/>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lower</a:t>
              </a:r>
            </a:p>
          </p:txBody>
        </p:sp>
        <p:sp>
          <p:nvSpPr>
            <p:cNvPr id="231431" name="Rectangle 7"/>
            <p:cNvSpPr>
              <a:spLocks noChangeArrowheads="1"/>
            </p:cNvSpPr>
            <p:nvPr/>
          </p:nvSpPr>
          <p:spPr bwMode="auto">
            <a:xfrm>
              <a:off x="1956" y="2476"/>
              <a:ext cx="856" cy="376"/>
            </a:xfrm>
            <a:prstGeom prst="rect">
              <a:avLst/>
            </a:prstGeom>
            <a:solidFill>
              <a:schemeClr val="bg1"/>
            </a:solidFill>
            <a:ln w="12700">
              <a:solidFill>
                <a:srgbClr val="037C03"/>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upper</a:t>
              </a:r>
            </a:p>
          </p:txBody>
        </p:sp>
        <p:sp>
          <p:nvSpPr>
            <p:cNvPr id="231432" name="Rectangle 8"/>
            <p:cNvSpPr>
              <a:spLocks noChangeArrowheads="1"/>
            </p:cNvSpPr>
            <p:nvPr/>
          </p:nvSpPr>
          <p:spPr bwMode="auto">
            <a:xfrm>
              <a:off x="3288" y="1780"/>
              <a:ext cx="856" cy="376"/>
            </a:xfrm>
            <a:prstGeom prst="rect">
              <a:avLst/>
            </a:prstGeom>
            <a:solidFill>
              <a:schemeClr val="bg1"/>
            </a:solidFill>
            <a:ln w="12700">
              <a:solidFill>
                <a:srgbClr val="037C03"/>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r>
                <a:rPr lang="en-US" b="1">
                  <a:solidFill>
                    <a:srgbClr val="000000"/>
                  </a:solidFill>
                  <a:latin typeface="Arial" charset="0"/>
                </a:rPr>
                <a:t>merge</a:t>
              </a:r>
            </a:p>
          </p:txBody>
        </p:sp>
        <p:sp>
          <p:nvSpPr>
            <p:cNvPr id="28693" name="Line 9"/>
            <p:cNvSpPr>
              <a:spLocks noChangeShapeType="1"/>
            </p:cNvSpPr>
            <p:nvPr/>
          </p:nvSpPr>
          <p:spPr bwMode="auto">
            <a:xfrm flipV="1">
              <a:off x="1548" y="1376"/>
              <a:ext cx="352" cy="608"/>
            </a:xfrm>
            <a:prstGeom prst="line">
              <a:avLst/>
            </a:prstGeom>
            <a:noFill/>
            <a:ln w="50800">
              <a:solidFill>
                <a:srgbClr val="BC3700"/>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94" name="Line 10"/>
            <p:cNvSpPr>
              <a:spLocks noChangeShapeType="1"/>
            </p:cNvSpPr>
            <p:nvPr/>
          </p:nvSpPr>
          <p:spPr bwMode="auto">
            <a:xfrm>
              <a:off x="1548" y="2092"/>
              <a:ext cx="364" cy="568"/>
            </a:xfrm>
            <a:prstGeom prst="line">
              <a:avLst/>
            </a:prstGeom>
            <a:noFill/>
            <a:ln w="50800">
              <a:solidFill>
                <a:srgbClr val="BC3700"/>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95" name="Line 11"/>
            <p:cNvSpPr>
              <a:spLocks noChangeShapeType="1"/>
            </p:cNvSpPr>
            <p:nvPr/>
          </p:nvSpPr>
          <p:spPr bwMode="auto">
            <a:xfrm>
              <a:off x="2832" y="1372"/>
              <a:ext cx="424" cy="508"/>
            </a:xfrm>
            <a:prstGeom prst="line">
              <a:avLst/>
            </a:prstGeom>
            <a:noFill/>
            <a:ln w="50800">
              <a:solidFill>
                <a:srgbClr val="BC3700"/>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96" name="Line 12"/>
            <p:cNvSpPr>
              <a:spLocks noChangeShapeType="1"/>
            </p:cNvSpPr>
            <p:nvPr/>
          </p:nvSpPr>
          <p:spPr bwMode="auto">
            <a:xfrm flipV="1">
              <a:off x="2856" y="2048"/>
              <a:ext cx="376" cy="668"/>
            </a:xfrm>
            <a:prstGeom prst="line">
              <a:avLst/>
            </a:prstGeom>
            <a:noFill/>
            <a:ln w="50800">
              <a:solidFill>
                <a:srgbClr val="BC3700"/>
              </a:solidFill>
              <a:round/>
              <a:headEnd/>
              <a:tailEnd type="triangle" w="med" len="me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97" name="Line 13"/>
            <p:cNvSpPr>
              <a:spLocks noChangeShapeType="1"/>
            </p:cNvSpPr>
            <p:nvPr/>
          </p:nvSpPr>
          <p:spPr bwMode="auto">
            <a:xfrm>
              <a:off x="392" y="1968"/>
              <a:ext cx="268" cy="0"/>
            </a:xfrm>
            <a:prstGeom prst="line">
              <a:avLst/>
            </a:prstGeom>
            <a:noFill/>
            <a:ln w="25400">
              <a:solidFill>
                <a:schemeClr val="tx1"/>
              </a:solidFill>
              <a:round/>
              <a:headEnd/>
              <a:tailEn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98" name="Line 14"/>
            <p:cNvSpPr>
              <a:spLocks noChangeShapeType="1"/>
            </p:cNvSpPr>
            <p:nvPr/>
          </p:nvSpPr>
          <p:spPr bwMode="auto">
            <a:xfrm>
              <a:off x="4156" y="1968"/>
              <a:ext cx="268" cy="0"/>
            </a:xfrm>
            <a:prstGeom prst="line">
              <a:avLst/>
            </a:prstGeom>
            <a:noFill/>
            <a:ln w="25400">
              <a:solidFill>
                <a:schemeClr val="tx1"/>
              </a:solidFill>
              <a:round/>
              <a:headEnd/>
              <a:tailEnd/>
            </a:ln>
          </p:spPr>
          <p:txBody>
            <a:bodyPr wrap="none" anchor="ctr"/>
            <a:lstStyle/>
            <a:p>
              <a:pPr fontAlgn="base">
                <a:spcBef>
                  <a:spcPct val="0"/>
                </a:spcBef>
                <a:spcAft>
                  <a:spcPct val="0"/>
                </a:spcAft>
              </a:pPr>
              <a:endParaRPr lang="en-US">
                <a:solidFill>
                  <a:srgbClr val="000000"/>
                </a:solidFill>
                <a:latin typeface="Arial" charset="0"/>
              </a:endParaRPr>
            </a:p>
          </p:txBody>
        </p:sp>
      </p:grpSp>
      <p:sp>
        <p:nvSpPr>
          <p:cNvPr id="28677" name="Rectangle 15"/>
          <p:cNvSpPr>
            <a:spLocks noChangeArrowheads="1"/>
          </p:cNvSpPr>
          <p:nvPr/>
        </p:nvSpPr>
        <p:spPr bwMode="auto">
          <a:xfrm>
            <a:off x="2949576" y="5218113"/>
            <a:ext cx="4490013" cy="459100"/>
          </a:xfrm>
          <a:prstGeom prst="rect">
            <a:avLst/>
          </a:prstGeom>
          <a:noFill/>
          <a:ln w="9525">
            <a:noFill/>
            <a:miter lim="800000"/>
            <a:headEnd/>
            <a:tailEnd/>
          </a:ln>
        </p:spPr>
        <p:txBody>
          <a:bodyPr wrap="none" lIns="90488" tIns="44450" rIns="90488" bIns="44450">
            <a:spAutoFit/>
          </a:bodyPr>
          <a:lstStyle/>
          <a:p>
            <a:pPr eaLnBrk="0" fontAlgn="base" hangingPunct="0">
              <a:spcBef>
                <a:spcPct val="0"/>
              </a:spcBef>
              <a:spcAft>
                <a:spcPct val="0"/>
              </a:spcAft>
            </a:pPr>
            <a:r>
              <a:rPr lang="en-US" sz="2400" b="1">
                <a:solidFill>
                  <a:srgbClr val="000000"/>
                </a:solidFill>
                <a:latin typeface="Arial" charset="0"/>
              </a:rPr>
              <a:t>Components and Connectors</a:t>
            </a:r>
          </a:p>
        </p:txBody>
      </p:sp>
      <p:grpSp>
        <p:nvGrpSpPr>
          <p:cNvPr id="28678" name="Group 16"/>
          <p:cNvGrpSpPr>
            <a:grpSpLocks/>
          </p:cNvGrpSpPr>
          <p:nvPr/>
        </p:nvGrpSpPr>
        <p:grpSpPr bwMode="auto">
          <a:xfrm>
            <a:off x="8458200" y="4495800"/>
            <a:ext cx="2133600" cy="1524000"/>
            <a:chOff x="4224" y="3072"/>
            <a:chExt cx="1344" cy="960"/>
          </a:xfrm>
        </p:grpSpPr>
        <p:sp>
          <p:nvSpPr>
            <p:cNvPr id="231441" name="Rectangle 17"/>
            <p:cNvSpPr>
              <a:spLocks noChangeArrowheads="1"/>
            </p:cNvSpPr>
            <p:nvPr/>
          </p:nvSpPr>
          <p:spPr bwMode="auto">
            <a:xfrm>
              <a:off x="5040" y="3312"/>
              <a:ext cx="424" cy="192"/>
            </a:xfrm>
            <a:prstGeom prst="rect">
              <a:avLst/>
            </a:prstGeom>
            <a:solidFill>
              <a:schemeClr val="bg1"/>
            </a:solidFill>
            <a:ln w="12700">
              <a:solidFill>
                <a:srgbClr val="00CC00"/>
              </a:solidFill>
              <a:miter lim="800000"/>
              <a:headEnd/>
              <a:tailEnd/>
            </a:ln>
            <a:effectLst>
              <a:outerShdw dist="107763" dir="2700000" algn="ctr" rotWithShape="0">
                <a:schemeClr val="bg1"/>
              </a:outerShdw>
            </a:effectLst>
          </p:spPr>
          <p:txBody>
            <a:bodyPr wrap="none" lIns="90488" tIns="44450" rIns="90488" bIns="44450" anchor="ctr"/>
            <a:lstStyle/>
            <a:p>
              <a:pPr algn="ctr" eaLnBrk="0" fontAlgn="base" hangingPunct="0">
                <a:spcBef>
                  <a:spcPct val="0"/>
                </a:spcBef>
                <a:spcAft>
                  <a:spcPct val="0"/>
                </a:spcAft>
                <a:defRPr/>
              </a:pPr>
              <a:endParaRPr lang="en-US" b="1">
                <a:solidFill>
                  <a:srgbClr val="000000"/>
                </a:solidFill>
                <a:latin typeface="Arial" charset="0"/>
              </a:endParaRPr>
            </a:p>
          </p:txBody>
        </p:sp>
        <p:sp>
          <p:nvSpPr>
            <p:cNvPr id="28681" name="Text Box 18"/>
            <p:cNvSpPr txBox="1">
              <a:spLocks noChangeArrowheads="1"/>
            </p:cNvSpPr>
            <p:nvPr/>
          </p:nvSpPr>
          <p:spPr bwMode="auto">
            <a:xfrm>
              <a:off x="4224" y="3098"/>
              <a:ext cx="720" cy="214"/>
            </a:xfrm>
            <a:prstGeom prst="rect">
              <a:avLst/>
            </a:prstGeom>
            <a:noFill/>
            <a:ln w="50800">
              <a:noFill/>
              <a:miter lim="800000"/>
              <a:headEnd/>
              <a:tailEnd/>
            </a:ln>
          </p:spPr>
          <p:txBody>
            <a:bodyPr>
              <a:spAutoFit/>
            </a:bodyPr>
            <a:lstStyle/>
            <a:p>
              <a:pPr algn="ctr" eaLnBrk="0" fontAlgn="base" hangingPunct="0">
                <a:lnSpc>
                  <a:spcPct val="90000"/>
                </a:lnSpc>
                <a:spcBef>
                  <a:spcPct val="50000"/>
                </a:spcBef>
                <a:spcAft>
                  <a:spcPct val="0"/>
                </a:spcAft>
              </a:pPr>
              <a:r>
                <a:rPr lang="en-US" b="1" u="sng">
                  <a:solidFill>
                    <a:srgbClr val="000000"/>
                  </a:solidFill>
                  <a:latin typeface="Book Antiqua" pitchFamily="18" charset="0"/>
                </a:rPr>
                <a:t>Legend</a:t>
              </a:r>
            </a:p>
          </p:txBody>
        </p:sp>
        <p:sp>
          <p:nvSpPr>
            <p:cNvPr id="28682" name="Text Box 19"/>
            <p:cNvSpPr txBox="1">
              <a:spLocks noChangeArrowheads="1"/>
            </p:cNvSpPr>
            <p:nvPr/>
          </p:nvSpPr>
          <p:spPr bwMode="auto">
            <a:xfrm>
              <a:off x="4320" y="3312"/>
              <a:ext cx="720" cy="214"/>
            </a:xfrm>
            <a:prstGeom prst="rect">
              <a:avLst/>
            </a:prstGeom>
            <a:noFill/>
            <a:ln w="50800">
              <a:noFill/>
              <a:miter lim="800000"/>
              <a:headEnd/>
              <a:tailEnd/>
            </a:ln>
          </p:spPr>
          <p:txBody>
            <a:bodyPr>
              <a:spAutoFit/>
            </a:bodyPr>
            <a:lstStyle/>
            <a:p>
              <a:pPr eaLnBrk="0" fontAlgn="base" hangingPunct="0">
                <a:lnSpc>
                  <a:spcPct val="90000"/>
                </a:lnSpc>
                <a:spcBef>
                  <a:spcPct val="50000"/>
                </a:spcBef>
                <a:spcAft>
                  <a:spcPct val="0"/>
                </a:spcAft>
              </a:pPr>
              <a:r>
                <a:rPr lang="en-US" b="1">
                  <a:solidFill>
                    <a:srgbClr val="000000"/>
                  </a:solidFill>
                  <a:latin typeface="Book Antiqua" pitchFamily="18" charset="0"/>
                </a:rPr>
                <a:t>Filter</a:t>
              </a:r>
            </a:p>
          </p:txBody>
        </p:sp>
        <p:sp>
          <p:nvSpPr>
            <p:cNvPr id="28683" name="Text Box 20"/>
            <p:cNvSpPr txBox="1">
              <a:spLocks noChangeArrowheads="1"/>
            </p:cNvSpPr>
            <p:nvPr/>
          </p:nvSpPr>
          <p:spPr bwMode="auto">
            <a:xfrm>
              <a:off x="4320" y="3530"/>
              <a:ext cx="720" cy="214"/>
            </a:xfrm>
            <a:prstGeom prst="rect">
              <a:avLst/>
            </a:prstGeom>
            <a:noFill/>
            <a:ln w="50800">
              <a:noFill/>
              <a:miter lim="800000"/>
              <a:headEnd/>
              <a:tailEnd/>
            </a:ln>
          </p:spPr>
          <p:txBody>
            <a:bodyPr>
              <a:spAutoFit/>
            </a:bodyPr>
            <a:lstStyle/>
            <a:p>
              <a:pPr eaLnBrk="0" fontAlgn="base" hangingPunct="0">
                <a:lnSpc>
                  <a:spcPct val="90000"/>
                </a:lnSpc>
                <a:spcBef>
                  <a:spcPct val="50000"/>
                </a:spcBef>
                <a:spcAft>
                  <a:spcPct val="0"/>
                </a:spcAft>
              </a:pPr>
              <a:r>
                <a:rPr lang="en-US" b="1">
                  <a:solidFill>
                    <a:srgbClr val="000000"/>
                  </a:solidFill>
                  <a:latin typeface="Book Antiqua" pitchFamily="18" charset="0"/>
                </a:rPr>
                <a:t>Pipe</a:t>
              </a:r>
            </a:p>
          </p:txBody>
        </p:sp>
        <p:sp>
          <p:nvSpPr>
            <p:cNvPr id="28684" name="Rectangle 21"/>
            <p:cNvSpPr>
              <a:spLocks noChangeArrowheads="1"/>
            </p:cNvSpPr>
            <p:nvPr/>
          </p:nvSpPr>
          <p:spPr bwMode="auto">
            <a:xfrm>
              <a:off x="4224" y="3072"/>
              <a:ext cx="1344" cy="960"/>
            </a:xfrm>
            <a:prstGeom prst="rect">
              <a:avLst/>
            </a:prstGeom>
            <a:noFill/>
            <a:ln w="19050">
              <a:solidFill>
                <a:schemeClr val="tx1"/>
              </a:solidFill>
              <a:miter lim="800000"/>
              <a:headEnd/>
              <a:tailEnd/>
            </a:ln>
          </p:spPr>
          <p:txBody>
            <a:bodyPr wrap="none" anchor="ctr"/>
            <a:lstStyle/>
            <a:p>
              <a:pPr fontAlgn="base">
                <a:spcBef>
                  <a:spcPct val="0"/>
                </a:spcBef>
                <a:spcAft>
                  <a:spcPct val="0"/>
                </a:spcAft>
              </a:pPr>
              <a:endParaRPr lang="en-US">
                <a:solidFill>
                  <a:srgbClr val="000000"/>
                </a:solidFill>
                <a:latin typeface="Arial" charset="0"/>
              </a:endParaRPr>
            </a:p>
          </p:txBody>
        </p:sp>
        <p:sp>
          <p:nvSpPr>
            <p:cNvPr id="28685" name="Text Box 22"/>
            <p:cNvSpPr txBox="1">
              <a:spLocks noChangeArrowheads="1"/>
            </p:cNvSpPr>
            <p:nvPr/>
          </p:nvSpPr>
          <p:spPr bwMode="auto">
            <a:xfrm>
              <a:off x="4320" y="3770"/>
              <a:ext cx="720" cy="214"/>
            </a:xfrm>
            <a:prstGeom prst="rect">
              <a:avLst/>
            </a:prstGeom>
            <a:noFill/>
            <a:ln w="50800">
              <a:noFill/>
              <a:miter lim="800000"/>
              <a:headEnd/>
              <a:tailEnd/>
            </a:ln>
          </p:spPr>
          <p:txBody>
            <a:bodyPr>
              <a:spAutoFit/>
            </a:bodyPr>
            <a:lstStyle/>
            <a:p>
              <a:pPr eaLnBrk="0" fontAlgn="base" hangingPunct="0">
                <a:lnSpc>
                  <a:spcPct val="90000"/>
                </a:lnSpc>
                <a:spcBef>
                  <a:spcPct val="50000"/>
                </a:spcBef>
                <a:spcAft>
                  <a:spcPct val="0"/>
                </a:spcAft>
              </a:pPr>
              <a:r>
                <a:rPr lang="en-US" b="1">
                  <a:solidFill>
                    <a:srgbClr val="000000"/>
                  </a:solidFill>
                  <a:latin typeface="Book Antiqua" pitchFamily="18" charset="0"/>
                </a:rPr>
                <a:t>Binding</a:t>
              </a:r>
            </a:p>
          </p:txBody>
        </p:sp>
        <p:sp>
          <p:nvSpPr>
            <p:cNvPr id="28686" name="Line 23"/>
            <p:cNvSpPr>
              <a:spLocks noChangeShapeType="1"/>
            </p:cNvSpPr>
            <p:nvPr/>
          </p:nvSpPr>
          <p:spPr bwMode="auto">
            <a:xfrm>
              <a:off x="5088" y="3648"/>
              <a:ext cx="288" cy="0"/>
            </a:xfrm>
            <a:prstGeom prst="line">
              <a:avLst/>
            </a:prstGeom>
            <a:noFill/>
            <a:ln w="28575">
              <a:solidFill>
                <a:srgbClr val="FF0000"/>
              </a:solidFill>
              <a:round/>
              <a:headEnd/>
              <a:tailEnd type="triangle" w="med" len="med"/>
            </a:ln>
          </p:spPr>
          <p:txBody>
            <a:bodyPr/>
            <a:lstStyle/>
            <a:p>
              <a:pPr fontAlgn="base">
                <a:spcBef>
                  <a:spcPct val="0"/>
                </a:spcBef>
                <a:spcAft>
                  <a:spcPct val="0"/>
                </a:spcAft>
              </a:pPr>
              <a:endParaRPr lang="en-US">
                <a:solidFill>
                  <a:srgbClr val="000000"/>
                </a:solidFill>
                <a:latin typeface="Arial" charset="0"/>
              </a:endParaRPr>
            </a:p>
          </p:txBody>
        </p:sp>
        <p:sp>
          <p:nvSpPr>
            <p:cNvPr id="28687" name="Line 24"/>
            <p:cNvSpPr>
              <a:spLocks noChangeShapeType="1"/>
            </p:cNvSpPr>
            <p:nvPr/>
          </p:nvSpPr>
          <p:spPr bwMode="auto">
            <a:xfrm>
              <a:off x="5108" y="3888"/>
              <a:ext cx="268" cy="0"/>
            </a:xfrm>
            <a:prstGeom prst="line">
              <a:avLst/>
            </a:prstGeom>
            <a:noFill/>
            <a:ln w="25400">
              <a:solidFill>
                <a:schemeClr val="tx1"/>
              </a:solidFill>
              <a:round/>
              <a:headEnd/>
              <a:tailEnd/>
            </a:ln>
          </p:spPr>
          <p:txBody>
            <a:bodyPr wrap="none" anchor="ctr"/>
            <a:lstStyle/>
            <a:p>
              <a:pPr fontAlgn="base">
                <a:spcBef>
                  <a:spcPct val="0"/>
                </a:spcBef>
                <a:spcAft>
                  <a:spcPct val="0"/>
                </a:spcAft>
              </a:pPr>
              <a:endParaRPr lang="en-US">
                <a:solidFill>
                  <a:srgbClr val="000000"/>
                </a:solidFill>
                <a:latin typeface="Arial" charset="0"/>
              </a:endParaRPr>
            </a:p>
          </p:txBody>
        </p:sp>
      </p:grpSp>
      <p:sp>
        <p:nvSpPr>
          <p:cNvPr id="28679" name="Slide Number Placeholder 25"/>
          <p:cNvSpPr>
            <a:spLocks noGrp="1"/>
          </p:cNvSpPr>
          <p:nvPr>
            <p:ph type="sldNum" sz="quarter" idx="11"/>
          </p:nvPr>
        </p:nvSpPr>
        <p:spPr>
          <a:noFill/>
        </p:spPr>
        <p:txBody>
          <a:bodyPr/>
          <a:lstStyle/>
          <a:p>
            <a:pPr fontAlgn="base">
              <a:spcBef>
                <a:spcPct val="0"/>
              </a:spcBef>
              <a:spcAft>
                <a:spcPct val="0"/>
              </a:spcAft>
            </a:pPr>
            <a:fld id="{C30A41C7-FD6D-4891-89E6-0C50186C5370}" type="slidenum">
              <a:rPr lang="en-US" altLang="en-US">
                <a:solidFill>
                  <a:srgbClr val="000000"/>
                </a:solidFill>
                <a:latin typeface="Arial" charset="0"/>
              </a:rPr>
              <a:pPr fontAlgn="base">
                <a:spcBef>
                  <a:spcPct val="0"/>
                </a:spcBef>
                <a:spcAft>
                  <a:spcPct val="0"/>
                </a:spcAft>
              </a:pPr>
              <a:t>7</a:t>
            </a:fld>
            <a:endParaRPr lang="en-US" altLang="en-US">
              <a:solidFill>
                <a:srgbClr val="000000"/>
              </a:solidFill>
              <a:latin typeface="Arial"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1577" name="Flowchart: Document 62157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5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solidFill>
                  <a:srgbClr val="FFFFFF"/>
                </a:solidFill>
                <a:latin typeface="+mj-lt"/>
                <a:ea typeface="+mj-ea"/>
                <a:cs typeface="+mj-cs"/>
              </a:rPr>
              <a:t>Building Automation System (BAS) – Case Study</a:t>
            </a:r>
          </a:p>
        </p:txBody>
      </p:sp>
      <p:pic>
        <p:nvPicPr>
          <p:cNvPr id="621570"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7933" y="669452"/>
            <a:ext cx="7347537" cy="552007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a:xfrm>
            <a:off x="10926476" y="6356350"/>
            <a:ext cx="625443" cy="365125"/>
          </a:xfrm>
          <a:noFill/>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fld id="{DC0C279C-E702-4B81-9AF3-1F50BC1688CA}"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080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Automation System </a:t>
            </a:r>
          </a:p>
        </p:txBody>
      </p:sp>
      <p:sp>
        <p:nvSpPr>
          <p:cNvPr id="3" name="Content Placeholder 2"/>
          <p:cNvSpPr>
            <a:spLocks noGrp="1"/>
          </p:cNvSpPr>
          <p:nvPr>
            <p:ph idx="1"/>
          </p:nvPr>
        </p:nvSpPr>
        <p:spPr/>
        <p:txBody>
          <a:bodyPr>
            <a:normAutofit lnSpcReduction="10000"/>
          </a:bodyPr>
          <a:lstStyle/>
          <a:p>
            <a:r>
              <a:rPr lang="en-US" dirty="0">
                <a:solidFill>
                  <a:srgbClr val="222B33"/>
                </a:solidFill>
                <a:latin typeface="Arial" panose="020B0604020202020204" pitchFamily="34" charset="0"/>
              </a:rPr>
              <a:t>Consider a company that primarily sells hardware devices for building automation. </a:t>
            </a:r>
          </a:p>
          <a:p>
            <a:r>
              <a:rPr lang="en-US" dirty="0">
                <a:solidFill>
                  <a:srgbClr val="222B33"/>
                </a:solidFill>
                <a:latin typeface="Arial" panose="020B0604020202020204" pitchFamily="34" charset="0"/>
              </a:rPr>
              <a:t>They have software applications that manage a network of these devices but this constitutes a loss leader, i.e. they lose money on the software but it helps the sale of the hardware devices. </a:t>
            </a:r>
          </a:p>
          <a:p>
            <a:r>
              <a:rPr lang="en-US" dirty="0">
                <a:solidFill>
                  <a:srgbClr val="222B33"/>
                </a:solidFill>
                <a:latin typeface="Arial" panose="020B0604020202020204" pitchFamily="34" charset="0"/>
              </a:rPr>
              <a:t>The company realizes that the hardware is being commoditized and over time the profit margins on the sale of their hardware devices are going to shrink. In order to sustain their business long term, the company decides to create a new building automation system that will be profitable. </a:t>
            </a:r>
          </a:p>
        </p:txBody>
      </p:sp>
    </p:spTree>
    <p:extLst>
      <p:ext uri="{BB962C8B-B14F-4D97-AF65-F5344CB8AC3E}">
        <p14:creationId xmlns:p14="http://schemas.microsoft.com/office/powerpoint/2010/main" val="1710505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chitectures">
  <a:themeElements>
    <a:clrScheme name="Architectures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Architectur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rchitectures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Architectures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Architectures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Architectures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Architectures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Architectures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Architectures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Architectures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Architectures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Architectures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1969</Words>
  <Application>Microsoft Office PowerPoint</Application>
  <PresentationFormat>Widescreen</PresentationFormat>
  <Paragraphs>254</Paragraphs>
  <Slides>30</Slides>
  <Notes>3</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30</vt:i4>
      </vt:variant>
    </vt:vector>
  </HeadingPairs>
  <TitlesOfParts>
    <vt:vector size="45" baseType="lpstr">
      <vt:lpstr>굴림</vt:lpstr>
      <vt:lpstr>Arial</vt:lpstr>
      <vt:lpstr>Arial Black</vt:lpstr>
      <vt:lpstr>Book Antiqua</vt:lpstr>
      <vt:lpstr>Calibri</vt:lpstr>
      <vt:lpstr>Calibri Light</vt:lpstr>
      <vt:lpstr>Comic Sans MS</vt:lpstr>
      <vt:lpstr>Tahoma</vt:lpstr>
      <vt:lpstr>Verdana</vt:lpstr>
      <vt:lpstr>Wingdings</vt:lpstr>
      <vt:lpstr>Office Theme</vt:lpstr>
      <vt:lpstr>Architectures</vt:lpstr>
      <vt:lpstr>2_Office Theme</vt:lpstr>
      <vt:lpstr>3_Office Theme</vt:lpstr>
      <vt:lpstr>4_Office Theme</vt:lpstr>
      <vt:lpstr>More on Software Architecture</vt:lpstr>
      <vt:lpstr>Why Things Go Wrong</vt:lpstr>
      <vt:lpstr>Example</vt:lpstr>
      <vt:lpstr>Example </vt:lpstr>
      <vt:lpstr>PowerPoint Presentation</vt:lpstr>
      <vt:lpstr>Example: Alternating Characters - Module View</vt:lpstr>
      <vt:lpstr>Example continued: C&amp;C View</vt:lpstr>
      <vt:lpstr>Building Automation System (BAS) – Case Study</vt:lpstr>
      <vt:lpstr>Building Automation System </vt:lpstr>
      <vt:lpstr>Building Automation System </vt:lpstr>
      <vt:lpstr>Architectural Drivers </vt:lpstr>
      <vt:lpstr>Architectural Drivers</vt:lpstr>
      <vt:lpstr>ADD Inputs and Outputs</vt:lpstr>
      <vt:lpstr>ADD Method</vt:lpstr>
      <vt:lpstr>Building Automation System</vt:lpstr>
      <vt:lpstr>Building Automation System</vt:lpstr>
      <vt:lpstr>Architectural Driver 1</vt:lpstr>
      <vt:lpstr>Architectural Driver 1</vt:lpstr>
      <vt:lpstr>Architectural Driver 1</vt:lpstr>
      <vt:lpstr>Architectural Drivers 1 &amp; 3</vt:lpstr>
      <vt:lpstr>Architectural Drivers 1 &amp; 3</vt:lpstr>
      <vt:lpstr>Architectural Drivers 1 &amp; 3</vt:lpstr>
      <vt:lpstr>PowerPoint Presentation</vt:lpstr>
      <vt:lpstr>Architectural Driver 5</vt:lpstr>
      <vt:lpstr>Architectural Driver 5</vt:lpstr>
      <vt:lpstr>Architectural Driver 5</vt:lpstr>
      <vt:lpstr>Architectural Driver 5</vt:lpstr>
      <vt:lpstr>PowerPoint Presentation</vt:lpstr>
      <vt:lpstr>PowerPoint Presentation</vt:lpstr>
      <vt:lpstr>Readings , Assignments, Project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Patterns and Tactics</dc:title>
  <dc:creator>Kassab, Mohamad Hassan</dc:creator>
  <cp:lastModifiedBy>Kassab, Mohamad Hassan</cp:lastModifiedBy>
  <cp:revision>9</cp:revision>
  <dcterms:created xsi:type="dcterms:W3CDTF">2023-10-08T09:57:12Z</dcterms:created>
  <dcterms:modified xsi:type="dcterms:W3CDTF">2025-04-24T07:27:12Z</dcterms:modified>
</cp:coreProperties>
</file>