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92" y="4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40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2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5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26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27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65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25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67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12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70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C181-EA43-4746-BC8E-6FBB54B276DF}" type="datetimeFigureOut">
              <a:rPr kumimoji="1" lang="ja-JP" altLang="en-US" smtClean="0"/>
              <a:t>2014/7/14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DD07-6C4A-48BC-B3C7-D5549D5695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2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ri-shika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ood-roots.com/sample/infinitesl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yakawas\Desktop\drmiyajima.com+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12" y="1331640"/>
            <a:ext cx="4968552" cy="642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矢印コネクタ 4"/>
          <p:cNvCxnSpPr/>
          <p:nvPr/>
        </p:nvCxnSpPr>
        <p:spPr>
          <a:xfrm flipH="1">
            <a:off x="4293096" y="1547664"/>
            <a:ext cx="151216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5877272" y="1331640"/>
            <a:ext cx="250100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ドロップダウン</a:t>
            </a:r>
            <a:endParaRPr lang="en-US" altLang="ja-JP" dirty="0"/>
          </a:p>
          <a:p>
            <a:r>
              <a:rPr lang="ja-JP" altLang="en-US" sz="1200" dirty="0"/>
              <a:t>アンチエイジング（リンクルセラピー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r>
              <a:rPr lang="ja-JP" altLang="en-US" sz="1200" dirty="0"/>
              <a:t>アンチエイジング（ヒアルロン酸</a:t>
            </a:r>
            <a:r>
              <a:rPr lang="ja-JP" altLang="en-US" sz="1200" dirty="0" smtClean="0"/>
              <a:t>）</a:t>
            </a:r>
            <a:endParaRPr lang="en-US" altLang="ja-JP" sz="1200" dirty="0" smtClean="0"/>
          </a:p>
          <a:p>
            <a:r>
              <a:rPr lang="ja-JP" altLang="en-US" sz="1200" dirty="0" smtClean="0"/>
              <a:t>噛み合わせ</a:t>
            </a:r>
            <a:endParaRPr lang="en-US" altLang="ja-JP" sz="1200" dirty="0" smtClean="0"/>
          </a:p>
          <a:p>
            <a:r>
              <a:rPr lang="ja-JP" altLang="en-US" sz="1200" dirty="0"/>
              <a:t>矯正</a:t>
            </a:r>
            <a:r>
              <a:rPr lang="ja-JP" altLang="en-US" sz="1200" dirty="0" smtClean="0"/>
              <a:t>歯科</a:t>
            </a:r>
            <a:endParaRPr lang="en-US" altLang="ja-JP" sz="1200" dirty="0" smtClean="0"/>
          </a:p>
          <a:p>
            <a:r>
              <a:rPr lang="ja-JP" altLang="en-US" sz="1200" dirty="0"/>
              <a:t>口腔</a:t>
            </a:r>
            <a:r>
              <a:rPr lang="ja-JP" altLang="en-US" sz="1200" dirty="0" smtClean="0"/>
              <a:t>外科</a:t>
            </a:r>
            <a:endParaRPr lang="en-US" altLang="ja-JP" sz="1200" dirty="0" smtClean="0"/>
          </a:p>
          <a:p>
            <a:r>
              <a:rPr lang="ja-JP" altLang="en-US" sz="1200" dirty="0" smtClean="0"/>
              <a:t>ホワイトニング</a:t>
            </a:r>
            <a:endParaRPr lang="en-US" altLang="ja-JP" sz="1200" dirty="0" smtClean="0"/>
          </a:p>
          <a:p>
            <a:r>
              <a:rPr lang="ja-JP" altLang="en-US" sz="1200" dirty="0"/>
              <a:t>一般歯科</a:t>
            </a:r>
            <a:endParaRPr kumimoji="1" lang="ja-JP" altLang="en-US" sz="1200" dirty="0"/>
          </a:p>
        </p:txBody>
      </p:sp>
      <p:cxnSp>
        <p:nvCxnSpPr>
          <p:cNvPr id="8" name="直線矢印コネクタ 7"/>
          <p:cNvCxnSpPr/>
          <p:nvPr/>
        </p:nvCxnSpPr>
        <p:spPr>
          <a:xfrm flipH="1" flipV="1">
            <a:off x="4797152" y="3893649"/>
            <a:ext cx="151216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381328" y="4433999"/>
            <a:ext cx="2082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/>
              <a:t>アンチエイジング</a:t>
            </a:r>
            <a:r>
              <a:rPr lang="ja-JP" altLang="en-US" sz="800" dirty="0"/>
              <a:t>（リンクルセラピー</a:t>
            </a:r>
            <a:r>
              <a:rPr lang="ja-JP" altLang="en-US" sz="800" dirty="0" smtClean="0"/>
              <a:t>）へリンク</a:t>
            </a:r>
            <a:endParaRPr lang="en-US" altLang="ja-JP" sz="800" dirty="0" smtClean="0"/>
          </a:p>
        </p:txBody>
      </p:sp>
      <p:cxnSp>
        <p:nvCxnSpPr>
          <p:cNvPr id="10" name="直線矢印コネクタ 9"/>
          <p:cNvCxnSpPr/>
          <p:nvPr/>
        </p:nvCxnSpPr>
        <p:spPr>
          <a:xfrm flipH="1" flipV="1">
            <a:off x="4797152" y="4560399"/>
            <a:ext cx="151216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381328" y="5108798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/>
              <a:t>外部サイトへリンク</a:t>
            </a:r>
            <a:endParaRPr lang="en-US" altLang="ja-JP" sz="800" dirty="0" smtClean="0"/>
          </a:p>
          <a:p>
            <a:r>
              <a:rPr lang="en-US" altLang="ja-JP" sz="800" dirty="0" smtClean="0"/>
              <a:t>http://www.miyajima-dental.jp/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 flipH="1" flipV="1">
            <a:off x="4941168" y="5940152"/>
            <a:ext cx="129614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292130" y="6156320"/>
            <a:ext cx="1071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 smtClean="0"/>
              <a:t>スタッフ紹介へリンク</a:t>
            </a:r>
            <a:endParaRPr lang="en-US" altLang="ja-JP" sz="800" dirty="0" smtClean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764704" y="4788025"/>
            <a:ext cx="936104" cy="96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-963488" y="4537070"/>
            <a:ext cx="16029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00" dirty="0" smtClean="0"/>
              <a:t>&lt;</a:t>
            </a:r>
            <a:r>
              <a:rPr lang="en-US" altLang="ja-JP" sz="300" dirty="0" err="1" smtClean="0"/>
              <a:t>iframe</a:t>
            </a:r>
            <a:r>
              <a:rPr lang="en-US" altLang="ja-JP" sz="300" dirty="0" smtClean="0"/>
              <a:t> width="425" height="350" </a:t>
            </a:r>
            <a:r>
              <a:rPr lang="en-US" altLang="ja-JP" sz="300" dirty="0" err="1" smtClean="0"/>
              <a:t>frameborder</a:t>
            </a:r>
            <a:r>
              <a:rPr lang="en-US" altLang="ja-JP" sz="300" dirty="0" smtClean="0"/>
              <a:t>="0" scrolling="no" </a:t>
            </a:r>
            <a:r>
              <a:rPr lang="en-US" altLang="ja-JP" sz="300" dirty="0" err="1" smtClean="0"/>
              <a:t>marginheight</a:t>
            </a:r>
            <a:r>
              <a:rPr lang="en-US" altLang="ja-JP" sz="300" dirty="0" smtClean="0"/>
              <a:t>="0" </a:t>
            </a:r>
            <a:r>
              <a:rPr lang="en-US" altLang="ja-JP" sz="300" dirty="0" err="1" smtClean="0"/>
              <a:t>marginwidth</a:t>
            </a:r>
            <a:r>
              <a:rPr lang="en-US" altLang="ja-JP" sz="300" dirty="0" smtClean="0"/>
              <a:t>="0" </a:t>
            </a:r>
            <a:r>
              <a:rPr lang="en-US" altLang="ja-JP" sz="300" dirty="0" err="1" smtClean="0"/>
              <a:t>src</a:t>
            </a:r>
            <a:r>
              <a:rPr lang="en-US" altLang="ja-JP" sz="300" dirty="0" smtClean="0"/>
              <a:t>="https://maps.google.co.jp/</a:t>
            </a:r>
            <a:r>
              <a:rPr lang="en-US" altLang="ja-JP" sz="300" dirty="0" err="1" smtClean="0"/>
              <a:t>maps?f</a:t>
            </a:r>
            <a:r>
              <a:rPr lang="en-US" altLang="ja-JP" sz="300" dirty="0" smtClean="0"/>
              <a:t>=</a:t>
            </a:r>
            <a:r>
              <a:rPr lang="en-US" altLang="ja-JP" sz="300" dirty="0" err="1" smtClean="0"/>
              <a:t>q&amp;amp;source</a:t>
            </a:r>
            <a:r>
              <a:rPr lang="en-US" altLang="ja-JP" sz="300" dirty="0" smtClean="0"/>
              <a:t>=</a:t>
            </a:r>
            <a:r>
              <a:rPr lang="en-US" altLang="ja-JP" sz="300" dirty="0" err="1" smtClean="0"/>
              <a:t>s_q&amp;amp;hl</a:t>
            </a:r>
            <a:r>
              <a:rPr lang="en-US" altLang="ja-JP" sz="300" dirty="0" smtClean="0"/>
              <a:t>=</a:t>
            </a:r>
            <a:r>
              <a:rPr lang="en-US" altLang="ja-JP" sz="300" dirty="0" err="1" smtClean="0"/>
              <a:t>ja&amp;amp;geocode</a:t>
            </a:r>
            <a:r>
              <a:rPr lang="en-US" altLang="ja-JP" sz="300" dirty="0" smtClean="0"/>
              <a:t>=&amp;</a:t>
            </a:r>
            <a:r>
              <a:rPr lang="en-US" altLang="ja-JP" sz="300" dirty="0" err="1" smtClean="0"/>
              <a:t>amp;q</a:t>
            </a:r>
            <a:r>
              <a:rPr lang="en-US" altLang="ja-JP" sz="300" dirty="0" smtClean="0"/>
              <a:t>=%E6%84%9B%E7%9F%A5%E7%9C%8C%E5%90%8D%E5%8F%A4%E5%B1%8B%E5%B8%82%E7%86%B1%E7%94%B0%E5%8C%BA%E7%8E%89%E3%81%AE%E4%BA%95%E7%94%BA%EF%BC%91%EF%BC%91%E2%88%92%EF%BC%91%EF%BC%91+%E3%81%BF%E3%82%84%E3%81%98%E3%81%BE%E6%AD%AF%E7%A7%91%E5%8C%BB%E9%99%A2&amp;amp;aq=0&amp;amp;oq=%E3%81%BF%E3%82%84%E3%81%98%E3%81%BE%E6%AD%AF%E7%A7%91&amp;amp;sll=35.643793,139.69843&amp;amp;sspn=0.031283,0.066047&amp;amp;brcurrent=3,0x600379f9adf20df5:0x70d408bffc472aca,0&amp;amp;ie=UTF8&amp;amp;hq=&amp;</a:t>
            </a:r>
            <a:r>
              <a:rPr lang="en-US" altLang="ja-JP" sz="300" dirty="0" err="1" smtClean="0"/>
              <a:t>amp;hnear</a:t>
            </a:r>
            <a:r>
              <a:rPr lang="en-US" altLang="ja-JP" sz="300" dirty="0" smtClean="0"/>
              <a:t>=&amp;</a:t>
            </a:r>
            <a:r>
              <a:rPr lang="en-US" altLang="ja-JP" sz="300" dirty="0" err="1" smtClean="0"/>
              <a:t>amp;ll</a:t>
            </a:r>
            <a:r>
              <a:rPr lang="en-US" altLang="ja-JP" sz="300" dirty="0" smtClean="0"/>
              <a:t>=35.130557,136.908608&amp;amp;spn=0.006295,0.006295&amp;amp;t=</a:t>
            </a:r>
            <a:r>
              <a:rPr lang="en-US" altLang="ja-JP" sz="300" dirty="0" err="1" smtClean="0"/>
              <a:t>m&amp;amp;output</a:t>
            </a:r>
            <a:r>
              <a:rPr lang="en-US" altLang="ja-JP" sz="300" dirty="0" smtClean="0"/>
              <a:t>=embed"&gt;&lt;/</a:t>
            </a:r>
            <a:r>
              <a:rPr lang="en-US" altLang="ja-JP" sz="300" dirty="0" err="1" smtClean="0"/>
              <a:t>iframe</a:t>
            </a:r>
            <a:r>
              <a:rPr lang="en-US" altLang="ja-JP" sz="300" dirty="0" smtClean="0"/>
              <a:t>&gt;&lt;</a:t>
            </a:r>
            <a:r>
              <a:rPr lang="en-US" altLang="ja-JP" sz="300" dirty="0" err="1" smtClean="0"/>
              <a:t>br</a:t>
            </a:r>
            <a:r>
              <a:rPr lang="en-US" altLang="ja-JP" sz="300" dirty="0" smtClean="0"/>
              <a:t> /&gt;&lt;small&gt;&lt;a </a:t>
            </a:r>
            <a:r>
              <a:rPr lang="en-US" altLang="ja-JP" sz="300" dirty="0" err="1" smtClean="0"/>
              <a:t>href</a:t>
            </a:r>
            <a:r>
              <a:rPr lang="en-US" altLang="ja-JP" sz="300" dirty="0" smtClean="0"/>
              <a:t>="https://maps.google.co.jp/</a:t>
            </a:r>
            <a:r>
              <a:rPr lang="en-US" altLang="ja-JP" sz="300" dirty="0" err="1" smtClean="0"/>
              <a:t>maps?f</a:t>
            </a:r>
            <a:r>
              <a:rPr lang="en-US" altLang="ja-JP" sz="300" dirty="0" smtClean="0"/>
              <a:t>=</a:t>
            </a:r>
            <a:r>
              <a:rPr lang="en-US" altLang="ja-JP" sz="300" dirty="0" err="1" smtClean="0"/>
              <a:t>q&amp;amp;source</a:t>
            </a:r>
            <a:r>
              <a:rPr lang="en-US" altLang="ja-JP" sz="300" dirty="0" smtClean="0"/>
              <a:t>=</a:t>
            </a:r>
            <a:r>
              <a:rPr lang="en-US" altLang="ja-JP" sz="300" dirty="0" err="1" smtClean="0"/>
              <a:t>embed&amp;amp;hl</a:t>
            </a:r>
            <a:r>
              <a:rPr lang="en-US" altLang="ja-JP" sz="300" dirty="0" smtClean="0"/>
              <a:t>=</a:t>
            </a:r>
            <a:r>
              <a:rPr lang="en-US" altLang="ja-JP" sz="300" dirty="0" err="1" smtClean="0"/>
              <a:t>ja&amp;amp;geocode</a:t>
            </a:r>
            <a:r>
              <a:rPr lang="en-US" altLang="ja-JP" sz="300" dirty="0" smtClean="0"/>
              <a:t>=&amp;</a:t>
            </a:r>
            <a:r>
              <a:rPr lang="en-US" altLang="ja-JP" sz="300" dirty="0" err="1" smtClean="0"/>
              <a:t>amp;q</a:t>
            </a:r>
            <a:r>
              <a:rPr lang="en-US" altLang="ja-JP" sz="300" dirty="0" smtClean="0"/>
              <a:t>=%E6%84%9B%E7%9F%A5%E7%9C%8C%E5%90%8D%E5%8F%A4%E5%B1%8B%E5%B8%82%E7%86%B1%E7%94%B0%E5%8C%BA%E7%8E%89%E3%81%AE%E4%BA%95%E7%94%BA%EF%BC%91%EF%BC%91%E2%88%92%EF%BC%91%EF%BC%91+%E3%81%BF%E3%82%84%E3%81%98%E3%81%BE%E6%AD%AF%E7%A7%91%E5%8C%BB%E9%99%A2&amp;amp;aq=0&amp;amp;oq=%E3%81%BF%E3%82%84%E3%81%98%E3%81%BE%E6%AD%AF%E7%A7%91&amp;amp;sll=35.643793,139.69843&amp;amp;sspn=0.031283,0.066047&amp;amp;brcurrent=3,0x600379f9adf20df5:0x70d408bffc472aca,0&amp;amp;ie=UTF8&amp;amp;hq=&amp;</a:t>
            </a:r>
            <a:r>
              <a:rPr lang="en-US" altLang="ja-JP" sz="300" dirty="0" err="1" smtClean="0"/>
              <a:t>amp;hnear</a:t>
            </a:r>
            <a:r>
              <a:rPr lang="en-US" altLang="ja-JP" sz="300" dirty="0" smtClean="0"/>
              <a:t>=&amp;</a:t>
            </a:r>
            <a:r>
              <a:rPr lang="en-US" altLang="ja-JP" sz="300" dirty="0" err="1" smtClean="0"/>
              <a:t>amp;ll</a:t>
            </a:r>
            <a:r>
              <a:rPr lang="en-US" altLang="ja-JP" sz="300" dirty="0" smtClean="0"/>
              <a:t>=35.130557,136.908608&amp;amp;spn=0.006295,0.006295&amp;amp;t=m" style="color:#0000FF;text-align:left"&gt;</a:t>
            </a:r>
            <a:r>
              <a:rPr lang="ja-JP" altLang="en-US" sz="300" dirty="0" smtClean="0"/>
              <a:t>大きな地図で見る</a:t>
            </a:r>
            <a:r>
              <a:rPr lang="en-US" altLang="ja-JP" sz="300" dirty="0" smtClean="0"/>
              <a:t>&lt;/a&gt;&lt;/small&gt;</a:t>
            </a:r>
          </a:p>
        </p:txBody>
      </p:sp>
      <p:grpSp>
        <p:nvGrpSpPr>
          <p:cNvPr id="20" name="グループ化 19"/>
          <p:cNvGrpSpPr/>
          <p:nvPr/>
        </p:nvGrpSpPr>
        <p:grpSpPr>
          <a:xfrm>
            <a:off x="3212976" y="3491880"/>
            <a:ext cx="1152128" cy="504056"/>
            <a:chOff x="-243408" y="3237240"/>
            <a:chExt cx="1152128" cy="504056"/>
          </a:xfrm>
        </p:grpSpPr>
        <p:sp>
          <p:nvSpPr>
            <p:cNvPr id="17" name="円/楕円 16"/>
            <p:cNvSpPr/>
            <p:nvPr/>
          </p:nvSpPr>
          <p:spPr>
            <a:xfrm>
              <a:off x="-243408" y="3237240"/>
              <a:ext cx="115212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81267" y="330460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img</a:t>
              </a:r>
              <a:endParaRPr kumimoji="1" lang="ja-JP" altLang="en-US" dirty="0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2744924" y="4285042"/>
            <a:ext cx="1152128" cy="504056"/>
            <a:chOff x="-243408" y="3237240"/>
            <a:chExt cx="1152128" cy="504056"/>
          </a:xfrm>
        </p:grpSpPr>
        <p:sp>
          <p:nvSpPr>
            <p:cNvPr id="23" name="円/楕円 22"/>
            <p:cNvSpPr/>
            <p:nvPr/>
          </p:nvSpPr>
          <p:spPr>
            <a:xfrm>
              <a:off x="-243408" y="3237240"/>
              <a:ext cx="115212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81267" y="330460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img</a:t>
              </a:r>
              <a:endParaRPr kumimoji="1" lang="ja-JP" altLang="en-US" dirty="0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068566" y="4283969"/>
            <a:ext cx="1152128" cy="504056"/>
            <a:chOff x="-243408" y="3237240"/>
            <a:chExt cx="1152128" cy="504056"/>
          </a:xfrm>
        </p:grpSpPr>
        <p:sp>
          <p:nvSpPr>
            <p:cNvPr id="26" name="円/楕円 25"/>
            <p:cNvSpPr/>
            <p:nvPr/>
          </p:nvSpPr>
          <p:spPr>
            <a:xfrm>
              <a:off x="-243408" y="3237240"/>
              <a:ext cx="115212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1267" y="330460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img</a:t>
              </a:r>
              <a:endParaRPr kumimoji="1" lang="ja-JP" altLang="en-US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>
            <a:off x="2744924" y="4983542"/>
            <a:ext cx="1152128" cy="504056"/>
            <a:chOff x="-243408" y="3237240"/>
            <a:chExt cx="1152128" cy="504056"/>
          </a:xfrm>
        </p:grpSpPr>
        <p:sp>
          <p:nvSpPr>
            <p:cNvPr id="29" name="円/楕円 28"/>
            <p:cNvSpPr/>
            <p:nvPr/>
          </p:nvSpPr>
          <p:spPr>
            <a:xfrm>
              <a:off x="-243408" y="3237240"/>
              <a:ext cx="115212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81267" y="330460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img</a:t>
              </a:r>
              <a:endParaRPr kumimoji="1" lang="ja-JP" altLang="en-US" dirty="0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4068566" y="4957069"/>
            <a:ext cx="1152128" cy="504056"/>
            <a:chOff x="-243408" y="3237240"/>
            <a:chExt cx="1152128" cy="504056"/>
          </a:xfrm>
        </p:grpSpPr>
        <p:sp>
          <p:nvSpPr>
            <p:cNvPr id="32" name="円/楕円 31"/>
            <p:cNvSpPr/>
            <p:nvPr/>
          </p:nvSpPr>
          <p:spPr>
            <a:xfrm>
              <a:off x="-243408" y="3237240"/>
              <a:ext cx="1152128" cy="5040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81267" y="330460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 smtClean="0"/>
                <a:t>img</a:t>
              </a:r>
              <a:endParaRPr kumimoji="1" lang="ja-JP" altLang="en-US" dirty="0"/>
            </a:p>
          </p:txBody>
        </p:sp>
      </p:grpSp>
      <p:cxnSp>
        <p:nvCxnSpPr>
          <p:cNvPr id="34" name="直線矢印コネクタ 33"/>
          <p:cNvCxnSpPr/>
          <p:nvPr/>
        </p:nvCxnSpPr>
        <p:spPr>
          <a:xfrm>
            <a:off x="-162011" y="1835696"/>
            <a:ext cx="1719442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-2691680" y="1547664"/>
            <a:ext cx="299004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無限</a:t>
            </a:r>
            <a:r>
              <a:rPr lang="ja-JP" altLang="en-US" b="1" dirty="0" smtClean="0"/>
              <a:t>スクロール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JS</a:t>
            </a:r>
          </a:p>
          <a:p>
            <a:r>
              <a:rPr lang="ja-JP" altLang="en-US" sz="1200" dirty="0" smtClean="0"/>
              <a:t>例　</a:t>
            </a:r>
            <a:r>
              <a:rPr lang="en-US" altLang="ja-JP" sz="1200" dirty="0">
                <a:hlinkClick r:id="rId3"/>
              </a:rPr>
              <a:t>http://www.anri-shika.com</a:t>
            </a:r>
            <a:r>
              <a:rPr lang="en-US" altLang="ja-JP" sz="1200" dirty="0" smtClean="0">
                <a:hlinkClick r:id="rId3"/>
              </a:rPr>
              <a:t>/</a:t>
            </a:r>
            <a:endParaRPr lang="en-US" altLang="ja-JP" sz="1200" dirty="0" smtClean="0"/>
          </a:p>
          <a:p>
            <a:endParaRPr lang="en-US" altLang="ja-JP" sz="1200" dirty="0"/>
          </a:p>
          <a:p>
            <a:endParaRPr lang="en-US" altLang="ja-JP" sz="1200" dirty="0" smtClean="0"/>
          </a:p>
          <a:p>
            <a:r>
              <a:rPr lang="ja-JP" altLang="en-US" sz="1200" dirty="0" smtClean="0"/>
              <a:t>例えば、サンプルのようなのを使用して</a:t>
            </a:r>
            <a:endParaRPr lang="en-US" altLang="ja-JP" sz="1200" dirty="0" smtClean="0"/>
          </a:p>
          <a:p>
            <a:r>
              <a:rPr lang="en-US" altLang="ja-JP" sz="1200" dirty="0">
                <a:hlinkClick r:id="rId4"/>
              </a:rPr>
              <a:t>http://wood-roots.com/sample/infiniteslide</a:t>
            </a:r>
            <a:r>
              <a:rPr lang="en-US" altLang="ja-JP" sz="1200" dirty="0" smtClean="0">
                <a:hlinkClick r:id="rId4"/>
              </a:rPr>
              <a:t>/</a:t>
            </a:r>
            <a:endParaRPr lang="en-US" altLang="ja-JP" sz="1200" dirty="0" smtClean="0"/>
          </a:p>
          <a:p>
            <a:endParaRPr lang="en-US" altLang="ja-JP" sz="1200" b="1" dirty="0"/>
          </a:p>
          <a:p>
            <a:r>
              <a:rPr lang="ja-JP" altLang="en-US" sz="1200" b="1" dirty="0" smtClean="0"/>
              <a:t>画像は、</a:t>
            </a:r>
            <a:endParaRPr lang="en-US" altLang="ja-JP" sz="1200" b="1" dirty="0" smtClean="0"/>
          </a:p>
          <a:p>
            <a:r>
              <a:rPr lang="en-US" altLang="ja-JP" sz="1200" b="1" dirty="0" smtClean="0"/>
              <a:t>1.</a:t>
            </a:r>
            <a:r>
              <a:rPr lang="ja-JP" altLang="en-US" sz="1200" b="1" dirty="0" smtClean="0"/>
              <a:t>今の女性の画像</a:t>
            </a:r>
            <a:endParaRPr lang="en-US" altLang="ja-JP" sz="1200" b="1" dirty="0" smtClean="0"/>
          </a:p>
          <a:p>
            <a:r>
              <a:rPr lang="en-US" altLang="ja-JP" sz="1200" b="1" dirty="0" smtClean="0"/>
              <a:t>2.</a:t>
            </a:r>
            <a:r>
              <a:rPr lang="ja-JP" altLang="en-US" sz="1200" b="1" dirty="0"/>
              <a:t>メインビジュアル</a:t>
            </a:r>
            <a:r>
              <a:rPr lang="en-US" altLang="ja-JP" sz="1200" b="1" dirty="0" smtClean="0"/>
              <a:t>DSC09162.JPG</a:t>
            </a:r>
          </a:p>
          <a:p>
            <a:r>
              <a:rPr lang="en-US" altLang="ja-JP" sz="1200" b="1" dirty="0" smtClean="0"/>
              <a:t>3.</a:t>
            </a:r>
            <a:r>
              <a:rPr lang="ja-JP" altLang="en-US" sz="1200" b="1" dirty="0"/>
              <a:t>メインビジュアル</a:t>
            </a:r>
            <a:r>
              <a:rPr lang="en-US" altLang="ja-JP" sz="1200" b="1" dirty="0"/>
              <a:t>af9980006101l.jpg</a:t>
            </a:r>
            <a:endParaRPr lang="en-US" altLang="ja-JP" sz="1200" b="1" dirty="0" smtClean="0"/>
          </a:p>
          <a:p>
            <a:endParaRPr lang="en-US" altLang="ja-JP" sz="1200" b="1" dirty="0"/>
          </a:p>
          <a:p>
            <a:endParaRPr lang="en-US" altLang="ja-JP" sz="1200" b="1" dirty="0" smtClean="0"/>
          </a:p>
          <a:p>
            <a:r>
              <a:rPr lang="ja-JP" altLang="en-US" sz="1200" b="1" dirty="0" smtClean="0"/>
              <a:t>テキストは、そのままの位置で表示。</a:t>
            </a:r>
            <a:endParaRPr lang="en-US" altLang="ja-JP" sz="1200" b="1" dirty="0" smtClean="0"/>
          </a:p>
          <a:p>
            <a:endParaRPr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1652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130</Words>
  <Application>Microsoft Office PowerPoint</Application>
  <PresentationFormat>画面に合わせる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hayakawa</dc:creator>
  <cp:lastModifiedBy>hayakawa</cp:lastModifiedBy>
  <cp:revision>12</cp:revision>
  <dcterms:created xsi:type="dcterms:W3CDTF">2014-07-14T03:45:39Z</dcterms:created>
  <dcterms:modified xsi:type="dcterms:W3CDTF">2014-07-14T04:45:37Z</dcterms:modified>
</cp:coreProperties>
</file>