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601575" cy="25203150"/>
  <p:notesSz cx="6858000" cy="9144000"/>
  <p:defaultTextStyle>
    <a:defPPr>
      <a:defRPr lang="ja-JP"/>
    </a:defPPr>
    <a:lvl1pPr marL="0" algn="l" defTabSz="93039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65197" algn="l" defTabSz="93039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30394" algn="l" defTabSz="93039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95591" algn="l" defTabSz="93039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60788" algn="l" defTabSz="93039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325985" algn="l" defTabSz="93039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91182" algn="l" defTabSz="93039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56379" algn="l" defTabSz="93039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721577" algn="l" defTabSz="93039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66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45213" autoAdjust="0"/>
  </p:normalViewPr>
  <p:slideViewPr>
    <p:cSldViewPr>
      <p:cViewPr>
        <p:scale>
          <a:sx n="75" d="100"/>
          <a:sy n="75" d="100"/>
        </p:scale>
        <p:origin x="-4044" y="6714"/>
      </p:cViewPr>
      <p:guideLst>
        <p:guide orient="horz" pos="7948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4CDE5-C53B-4121-B874-5EB1CD72169B}" type="datetimeFigureOut">
              <a:rPr kumimoji="1" lang="ja-JP" altLang="en-US" smtClean="0"/>
              <a:pPr/>
              <a:t>2014/8/4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71750" y="685800"/>
            <a:ext cx="1714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D4FDB-7342-4596-A549-B0E00FBB742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7267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039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65197" algn="l" defTabSz="93039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30394" algn="l" defTabSz="93039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95591" algn="l" defTabSz="93039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60788" algn="l" defTabSz="93039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325985" algn="l" defTabSz="93039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91182" algn="l" defTabSz="93039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56379" algn="l" defTabSz="93039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721577" algn="l" defTabSz="93039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71750" y="685800"/>
            <a:ext cx="17145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D4FDB-7342-4596-A549-B0E00FBB742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095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45120" y="7829346"/>
            <a:ext cx="10711339" cy="540233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90237" y="14281807"/>
            <a:ext cx="8821103" cy="64408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5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0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0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56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22F6-AFB3-4E5D-81B0-9F797FDBF202}" type="datetimeFigureOut">
              <a:rPr kumimoji="1" lang="ja-JP" altLang="en-US" smtClean="0"/>
              <a:pPr/>
              <a:t>2014/8/4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CF50-53EE-4F14-A7EA-4A0469FE70F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9158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22F6-AFB3-4E5D-81B0-9F797FDBF202}" type="datetimeFigureOut">
              <a:rPr kumimoji="1" lang="ja-JP" altLang="en-US" smtClean="0"/>
              <a:pPr/>
              <a:t>2014/8/4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CF50-53EE-4F14-A7EA-4A0469FE70F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64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2107" y="1347679"/>
            <a:ext cx="2126518" cy="2866858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2564" y="1347679"/>
            <a:ext cx="6169522" cy="2866858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22F6-AFB3-4E5D-81B0-9F797FDBF202}" type="datetimeFigureOut">
              <a:rPr kumimoji="1" lang="ja-JP" altLang="en-US" smtClean="0"/>
              <a:pPr/>
              <a:t>2014/8/4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CF50-53EE-4F14-A7EA-4A0469FE70F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572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22F6-AFB3-4E5D-81B0-9F797FDBF202}" type="datetimeFigureOut">
              <a:rPr kumimoji="1" lang="ja-JP" altLang="en-US" smtClean="0"/>
              <a:pPr/>
              <a:t>2014/8/4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CF50-53EE-4F14-A7EA-4A0469FE70F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3859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5439" y="16195385"/>
            <a:ext cx="10711339" cy="50056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95439" y="10682184"/>
            <a:ext cx="10711339" cy="5513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51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30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955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60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25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911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563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7215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22F6-AFB3-4E5D-81B0-9F797FDBF202}" type="datetimeFigureOut">
              <a:rPr kumimoji="1" lang="ja-JP" altLang="en-US" smtClean="0"/>
              <a:pPr/>
              <a:t>2014/8/4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CF50-53EE-4F14-A7EA-4A0469FE70F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812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2593" y="7840997"/>
            <a:ext cx="4148018" cy="2217528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30621" y="7840997"/>
            <a:ext cx="4148018" cy="2217528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22F6-AFB3-4E5D-81B0-9F797FDBF202}" type="datetimeFigureOut">
              <a:rPr kumimoji="1" lang="ja-JP" altLang="en-US" smtClean="0"/>
              <a:pPr/>
              <a:t>2014/8/4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CF50-53EE-4F14-A7EA-4A0469FE70F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281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79" y="1009321"/>
            <a:ext cx="11341418" cy="420052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080" y="5641552"/>
            <a:ext cx="5567884" cy="23511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65197" indent="0">
              <a:buNone/>
              <a:defRPr sz="2000" b="1"/>
            </a:lvl2pPr>
            <a:lvl3pPr marL="930394" indent="0">
              <a:buNone/>
              <a:defRPr sz="1800" b="1"/>
            </a:lvl3pPr>
            <a:lvl4pPr marL="1395591" indent="0">
              <a:buNone/>
              <a:defRPr sz="1600" b="1"/>
            </a:lvl4pPr>
            <a:lvl5pPr marL="1860788" indent="0">
              <a:buNone/>
              <a:defRPr sz="1600" b="1"/>
            </a:lvl5pPr>
            <a:lvl6pPr marL="2325985" indent="0">
              <a:buNone/>
              <a:defRPr sz="1600" b="1"/>
            </a:lvl6pPr>
            <a:lvl7pPr marL="2791182" indent="0">
              <a:buNone/>
              <a:defRPr sz="1600" b="1"/>
            </a:lvl7pPr>
            <a:lvl8pPr marL="3256379" indent="0">
              <a:buNone/>
              <a:defRPr sz="1600" b="1"/>
            </a:lvl8pPr>
            <a:lvl9pPr marL="372157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080" y="7992669"/>
            <a:ext cx="5567884" cy="14520986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01458" y="5641552"/>
            <a:ext cx="5570072" cy="23511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65197" indent="0">
              <a:buNone/>
              <a:defRPr sz="2000" b="1"/>
            </a:lvl2pPr>
            <a:lvl3pPr marL="930394" indent="0">
              <a:buNone/>
              <a:defRPr sz="1800" b="1"/>
            </a:lvl3pPr>
            <a:lvl4pPr marL="1395591" indent="0">
              <a:buNone/>
              <a:defRPr sz="1600" b="1"/>
            </a:lvl4pPr>
            <a:lvl5pPr marL="1860788" indent="0">
              <a:buNone/>
              <a:defRPr sz="1600" b="1"/>
            </a:lvl5pPr>
            <a:lvl6pPr marL="2325985" indent="0">
              <a:buNone/>
              <a:defRPr sz="1600" b="1"/>
            </a:lvl6pPr>
            <a:lvl7pPr marL="2791182" indent="0">
              <a:buNone/>
              <a:defRPr sz="1600" b="1"/>
            </a:lvl7pPr>
            <a:lvl8pPr marL="3256379" indent="0">
              <a:buNone/>
              <a:defRPr sz="1600" b="1"/>
            </a:lvl8pPr>
            <a:lvl9pPr marL="372157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01458" y="7992669"/>
            <a:ext cx="5570072" cy="14520986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22F6-AFB3-4E5D-81B0-9F797FDBF202}" type="datetimeFigureOut">
              <a:rPr kumimoji="1" lang="ja-JP" altLang="en-US" smtClean="0"/>
              <a:pPr/>
              <a:t>2014/8/4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CF50-53EE-4F14-A7EA-4A0469FE70F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98273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22F6-AFB3-4E5D-81B0-9F797FDBF202}" type="datetimeFigureOut">
              <a:rPr kumimoji="1" lang="ja-JP" altLang="en-US" smtClean="0"/>
              <a:pPr/>
              <a:t>2014/8/4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CF50-53EE-4F14-A7EA-4A0469FE70F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33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22F6-AFB3-4E5D-81B0-9F797FDBF202}" type="datetimeFigureOut">
              <a:rPr kumimoji="1" lang="ja-JP" altLang="en-US" smtClean="0"/>
              <a:pPr/>
              <a:t>2014/8/4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CF50-53EE-4F14-A7EA-4A0469FE70F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53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113" y="1003488"/>
            <a:ext cx="4145831" cy="42705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26898" y="1003488"/>
            <a:ext cx="7044632" cy="21510188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113" y="5274008"/>
            <a:ext cx="4145831" cy="17239668"/>
          </a:xfrm>
        </p:spPr>
        <p:txBody>
          <a:bodyPr/>
          <a:lstStyle>
            <a:lvl1pPr marL="0" indent="0">
              <a:buNone/>
              <a:defRPr sz="1500"/>
            </a:lvl1pPr>
            <a:lvl2pPr marL="465197" indent="0">
              <a:buNone/>
              <a:defRPr sz="1200"/>
            </a:lvl2pPr>
            <a:lvl3pPr marL="930394" indent="0">
              <a:buNone/>
              <a:defRPr sz="1000"/>
            </a:lvl3pPr>
            <a:lvl4pPr marL="1395591" indent="0">
              <a:buNone/>
              <a:defRPr sz="900"/>
            </a:lvl4pPr>
            <a:lvl5pPr marL="1860788" indent="0">
              <a:buNone/>
              <a:defRPr sz="900"/>
            </a:lvl5pPr>
            <a:lvl6pPr marL="2325985" indent="0">
              <a:buNone/>
              <a:defRPr sz="900"/>
            </a:lvl6pPr>
            <a:lvl7pPr marL="2791182" indent="0">
              <a:buNone/>
              <a:defRPr sz="900"/>
            </a:lvl7pPr>
            <a:lvl8pPr marL="3256379" indent="0">
              <a:buNone/>
              <a:defRPr sz="900"/>
            </a:lvl8pPr>
            <a:lvl9pPr marL="3721577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22F6-AFB3-4E5D-81B0-9F797FDBF202}" type="datetimeFigureOut">
              <a:rPr kumimoji="1" lang="ja-JP" altLang="en-US" smtClean="0"/>
              <a:pPr/>
              <a:t>2014/8/4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CF50-53EE-4F14-A7EA-4A0469FE70F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818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9998" y="17642235"/>
            <a:ext cx="7560945" cy="20827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469998" y="2251965"/>
            <a:ext cx="7560945" cy="15121894"/>
          </a:xfrm>
        </p:spPr>
        <p:txBody>
          <a:bodyPr/>
          <a:lstStyle>
            <a:lvl1pPr marL="0" indent="0">
              <a:buNone/>
              <a:defRPr sz="3300"/>
            </a:lvl1pPr>
            <a:lvl2pPr marL="465197" indent="0">
              <a:buNone/>
              <a:defRPr sz="2800"/>
            </a:lvl2pPr>
            <a:lvl3pPr marL="930394" indent="0">
              <a:buNone/>
              <a:defRPr sz="2500"/>
            </a:lvl3pPr>
            <a:lvl4pPr marL="1395591" indent="0">
              <a:buNone/>
              <a:defRPr sz="2000"/>
            </a:lvl4pPr>
            <a:lvl5pPr marL="1860788" indent="0">
              <a:buNone/>
              <a:defRPr sz="2000"/>
            </a:lvl5pPr>
            <a:lvl6pPr marL="2325985" indent="0">
              <a:buNone/>
              <a:defRPr sz="2000"/>
            </a:lvl6pPr>
            <a:lvl7pPr marL="2791182" indent="0">
              <a:buNone/>
              <a:defRPr sz="2000"/>
            </a:lvl7pPr>
            <a:lvl8pPr marL="3256379" indent="0">
              <a:buNone/>
              <a:defRPr sz="2000"/>
            </a:lvl8pPr>
            <a:lvl9pPr marL="3721577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469998" y="19724990"/>
            <a:ext cx="7560945" cy="2957872"/>
          </a:xfrm>
        </p:spPr>
        <p:txBody>
          <a:bodyPr/>
          <a:lstStyle>
            <a:lvl1pPr marL="0" indent="0">
              <a:buNone/>
              <a:defRPr sz="1500"/>
            </a:lvl1pPr>
            <a:lvl2pPr marL="465197" indent="0">
              <a:buNone/>
              <a:defRPr sz="1200"/>
            </a:lvl2pPr>
            <a:lvl3pPr marL="930394" indent="0">
              <a:buNone/>
              <a:defRPr sz="1000"/>
            </a:lvl3pPr>
            <a:lvl4pPr marL="1395591" indent="0">
              <a:buNone/>
              <a:defRPr sz="900"/>
            </a:lvl4pPr>
            <a:lvl5pPr marL="1860788" indent="0">
              <a:buNone/>
              <a:defRPr sz="900"/>
            </a:lvl5pPr>
            <a:lvl6pPr marL="2325985" indent="0">
              <a:buNone/>
              <a:defRPr sz="900"/>
            </a:lvl6pPr>
            <a:lvl7pPr marL="2791182" indent="0">
              <a:buNone/>
              <a:defRPr sz="900"/>
            </a:lvl7pPr>
            <a:lvl8pPr marL="3256379" indent="0">
              <a:buNone/>
              <a:defRPr sz="900"/>
            </a:lvl8pPr>
            <a:lvl9pPr marL="3721577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22F6-AFB3-4E5D-81B0-9F797FDBF202}" type="datetimeFigureOut">
              <a:rPr kumimoji="1" lang="ja-JP" altLang="en-US" smtClean="0"/>
              <a:pPr/>
              <a:t>2014/8/4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CF50-53EE-4F14-A7EA-4A0469FE70F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61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30079" y="1009321"/>
            <a:ext cx="11341418" cy="4200522"/>
          </a:xfrm>
          <a:prstGeom prst="rect">
            <a:avLst/>
          </a:prstGeom>
        </p:spPr>
        <p:txBody>
          <a:bodyPr vert="horz" lIns="93039" tIns="46519" rIns="93039" bIns="46519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079" y="5880765"/>
            <a:ext cx="11341418" cy="16632914"/>
          </a:xfrm>
          <a:prstGeom prst="rect">
            <a:avLst/>
          </a:prstGeom>
        </p:spPr>
        <p:txBody>
          <a:bodyPr vert="horz" lIns="93039" tIns="46519" rIns="93039" bIns="46519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30079" y="23359620"/>
            <a:ext cx="2940368" cy="1341828"/>
          </a:xfrm>
          <a:prstGeom prst="rect">
            <a:avLst/>
          </a:prstGeom>
        </p:spPr>
        <p:txBody>
          <a:bodyPr vert="horz" lIns="93039" tIns="46519" rIns="93039" bIns="465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822F6-AFB3-4E5D-81B0-9F797FDBF202}" type="datetimeFigureOut">
              <a:rPr kumimoji="1" lang="ja-JP" altLang="en-US" smtClean="0"/>
              <a:pPr/>
              <a:t>2014/8/4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05540" y="23359620"/>
            <a:ext cx="3990499" cy="1341828"/>
          </a:xfrm>
          <a:prstGeom prst="rect">
            <a:avLst/>
          </a:prstGeom>
        </p:spPr>
        <p:txBody>
          <a:bodyPr vert="horz" lIns="93039" tIns="46519" rIns="93039" bIns="465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31130" y="23359620"/>
            <a:ext cx="2940368" cy="1341828"/>
          </a:xfrm>
          <a:prstGeom prst="rect">
            <a:avLst/>
          </a:prstGeom>
        </p:spPr>
        <p:txBody>
          <a:bodyPr vert="horz" lIns="93039" tIns="46519" rIns="93039" bIns="465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CF50-53EE-4F14-A7EA-4A0469FE70F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526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30394" rtl="0" eaLnBrk="1" latinLnBrk="0" hangingPunct="1">
        <a:spcBef>
          <a:spcPct val="0"/>
        </a:spcBef>
        <a:buNone/>
        <a:defRPr kumimoji="1"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898" indent="-348898" algn="l" defTabSz="930394" rtl="0" eaLnBrk="1" latinLnBrk="0" hangingPunct="1">
        <a:spcBef>
          <a:spcPct val="20000"/>
        </a:spcBef>
        <a:buFont typeface="Arial" pitchFamily="34" charset="0"/>
        <a:buChar char="•"/>
        <a:defRPr kumimoji="1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5945" indent="-290748" algn="l" defTabSz="930394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62993" indent="-232598" algn="l" defTabSz="930394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28190" indent="-232598" algn="l" defTabSz="930394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387" indent="-232598" algn="l" defTabSz="930394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584" indent="-232598" algn="l" defTabSz="930394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781" indent="-232598" algn="l" defTabSz="930394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8978" indent="-232598" algn="l" defTabSz="930394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54175" indent="-232598" algn="l" defTabSz="930394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3039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197" algn="l" defTabSz="93039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0394" algn="l" defTabSz="93039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5591" algn="l" defTabSz="93039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0788" algn="l" defTabSz="93039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5985" algn="l" defTabSz="93039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1182" algn="l" defTabSz="93039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6379" algn="l" defTabSz="93039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1577" algn="l" defTabSz="93039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yoima-ru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 descr="ookurayama-gc.com++++_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601575" cy="21995665"/>
          </a:xfrm>
          <a:prstGeom prst="rect">
            <a:avLst/>
          </a:prstGeom>
        </p:spPr>
      </p:pic>
      <p:sp>
        <p:nvSpPr>
          <p:cNvPr id="4" name="円/楕円 3"/>
          <p:cNvSpPr/>
          <p:nvPr/>
        </p:nvSpPr>
        <p:spPr>
          <a:xfrm>
            <a:off x="6660827" y="144191"/>
            <a:ext cx="2448272" cy="844799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116211" y="5256759"/>
            <a:ext cx="3384376" cy="43204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3348459" y="6984951"/>
            <a:ext cx="1152128" cy="360040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8172995" y="13033623"/>
            <a:ext cx="3312368" cy="115212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2772395" y="7849047"/>
            <a:ext cx="1728192" cy="1152128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text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2844403" y="19658359"/>
            <a:ext cx="1656184" cy="57606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8100987" y="11449447"/>
            <a:ext cx="3240360" cy="129614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-4140373" y="3888607"/>
            <a:ext cx="4536504" cy="208823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メインビジュアル</a:t>
            </a:r>
            <a:r>
              <a:rPr lang="en-US" altLang="ja-JP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枚切り替えてください。</a:t>
            </a:r>
            <a:endParaRPr kumimoji="1" lang="en-US" altLang="ja-JP" sz="105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（１枚目：患者様の健康管理は</a:t>
            </a:r>
            <a:r>
              <a:rPr lang="en-US" altLang="ja-JP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105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枚目：当院についての順番で）</a:t>
            </a:r>
            <a:endParaRPr kumimoji="1" lang="en-US" altLang="ja-JP" sz="105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05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切り替えはフェードで、</a:t>
            </a:r>
            <a:r>
              <a:rPr kumimoji="1" lang="en-US" altLang="ja-JP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秒間隔で切り替えをお願いします。</a:t>
            </a:r>
            <a:endParaRPr kumimoji="1" lang="en-US" altLang="ja-JP" sz="105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05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参考サイト：</a:t>
            </a:r>
            <a:r>
              <a:rPr lang="en-US" altLang="ja-JP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b="1" dirty="0" smtClean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http://www.yoima-ru.com/</a:t>
            </a:r>
            <a:endParaRPr lang="en-US" altLang="ja-JP" sz="105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05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05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5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また、ボタンを押すと手動でも切り替わるようにしてください。</a:t>
            </a:r>
            <a:endParaRPr lang="en-US" altLang="ja-JP" sz="105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1404243" y="10585351"/>
            <a:ext cx="5832648" cy="79208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4644603" y="7489007"/>
            <a:ext cx="3312368" cy="259228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1620267" y="11305431"/>
            <a:ext cx="5832648" cy="1224136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1404243" y="12673583"/>
            <a:ext cx="4032448" cy="3744416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text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1260227" y="7561015"/>
            <a:ext cx="3312368" cy="360040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4788619" y="18434223"/>
            <a:ext cx="5472608" cy="2088232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text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8965083" y="165100"/>
            <a:ext cx="2376264" cy="411139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3708499" y="16490007"/>
            <a:ext cx="1944216" cy="504056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8100987" y="10369327"/>
            <a:ext cx="2736304" cy="936104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text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図 34" descr="ookurayama-gc.com++++_a.jpg"/>
          <p:cNvPicPr>
            <a:picLocks noChangeAspect="1"/>
          </p:cNvPicPr>
          <p:nvPr/>
        </p:nvPicPr>
        <p:blipFill>
          <a:blip r:embed="rId5" cstate="print"/>
          <a:srcRect t="4406" b="77261"/>
          <a:stretch>
            <a:fillRect/>
          </a:stretch>
        </p:blipFill>
        <p:spPr>
          <a:xfrm>
            <a:off x="-8388845" y="1152303"/>
            <a:ext cx="8101014" cy="2592288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8100987" y="5328767"/>
            <a:ext cx="3312368" cy="360040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3420467" y="9145191"/>
            <a:ext cx="1152128" cy="360040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2700387" y="5760815"/>
            <a:ext cx="1728192" cy="1152128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text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9037091" y="576239"/>
            <a:ext cx="2376264" cy="411139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円/楕円 58"/>
          <p:cNvSpPr/>
          <p:nvPr/>
        </p:nvSpPr>
        <p:spPr>
          <a:xfrm>
            <a:off x="900187" y="19082295"/>
            <a:ext cx="3384376" cy="648072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text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1044203" y="20234423"/>
            <a:ext cx="3384376" cy="864096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text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7884963" y="9505231"/>
            <a:ext cx="1440160" cy="936104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text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9685163" y="9721255"/>
            <a:ext cx="1404068" cy="57606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8172995" y="8353103"/>
            <a:ext cx="3384376" cy="43204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8100987" y="7777039"/>
            <a:ext cx="3384376" cy="43204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矢印コネクタ 66"/>
          <p:cNvCxnSpPr/>
          <p:nvPr/>
        </p:nvCxnSpPr>
        <p:spPr>
          <a:xfrm flipV="1">
            <a:off x="0" y="2808487"/>
            <a:ext cx="972195" cy="25922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0" y="2664471"/>
            <a:ext cx="11701387" cy="273630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419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ookurayama-gc.com++++_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01575" cy="21995665"/>
          </a:xfrm>
          <a:prstGeom prst="rect">
            <a:avLst/>
          </a:prstGeom>
        </p:spPr>
      </p:pic>
      <p:sp>
        <p:nvSpPr>
          <p:cNvPr id="29" name="角丸四角形 28"/>
          <p:cNvSpPr/>
          <p:nvPr/>
        </p:nvSpPr>
        <p:spPr>
          <a:xfrm>
            <a:off x="2916411" y="4392663"/>
            <a:ext cx="3456384" cy="576064"/>
          </a:xfrm>
          <a:prstGeom prst="roundRect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-1692101" y="5400775"/>
            <a:ext cx="3005951" cy="261610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リンク：それぞれ同じ名前のページへリンク</a:t>
            </a:r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8317011" y="5832823"/>
            <a:ext cx="2808312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492475" y="6984951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3924523" y="16490007"/>
            <a:ext cx="1440160" cy="360040"/>
          </a:xfrm>
          <a:prstGeom prst="roundRect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2916411" y="19730367"/>
            <a:ext cx="1368152" cy="288032"/>
          </a:xfrm>
          <a:prstGeom prst="roundRect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-4572421" y="1656359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1701387" y="5832823"/>
            <a:ext cx="3429144" cy="261610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リンク：りょうそれぞれ同じ名前のページへリンク</a:t>
            </a:r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325123" y="5400775"/>
            <a:ext cx="1313180" cy="261610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リンク</a:t>
            </a:r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：アクセス</a:t>
            </a:r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508699" y="16490007"/>
            <a:ext cx="1313180" cy="261610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リンク</a:t>
            </a:r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：院長紹介</a:t>
            </a:r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204443" y="20090407"/>
            <a:ext cx="1313180" cy="261610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リンク</a:t>
            </a:r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：アクセス</a:t>
            </a:r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004643" y="18938279"/>
            <a:ext cx="50405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325123" y="20162415"/>
            <a:ext cx="3005951" cy="261610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リンク：それぞれ同じ名前のページへリンク</a:t>
            </a:r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-4788445" y="1656359"/>
            <a:ext cx="2088232" cy="360040"/>
          </a:xfrm>
          <a:prstGeom prst="roundRect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-5076477" y="2160415"/>
            <a:ext cx="3005951" cy="261610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リンク：それぞれ同じ名前のページへリンク</a:t>
            </a:r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0" y="4752703"/>
            <a:ext cx="4140547" cy="64807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 descr="ookurayama-gc.com++++_a.jpg"/>
          <p:cNvPicPr>
            <a:picLocks noChangeAspect="1"/>
          </p:cNvPicPr>
          <p:nvPr/>
        </p:nvPicPr>
        <p:blipFill>
          <a:blip r:embed="rId3" cstate="print"/>
          <a:srcRect t="4406" b="77261"/>
          <a:stretch>
            <a:fillRect/>
          </a:stretch>
        </p:blipFill>
        <p:spPr>
          <a:xfrm>
            <a:off x="-8388845" y="1152303"/>
            <a:ext cx="8101014" cy="2592288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8100987" y="4392663"/>
            <a:ext cx="3456384" cy="576064"/>
          </a:xfrm>
          <a:prstGeom prst="roundRect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516811" y="4392663"/>
            <a:ext cx="1368152" cy="576064"/>
          </a:xfrm>
          <a:prstGeom prst="roundRect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H="1" flipV="1">
            <a:off x="10873382" y="4824711"/>
            <a:ext cx="3204269" cy="10081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7308899" y="2880495"/>
            <a:ext cx="6336704" cy="16561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3165833" y="2736479"/>
            <a:ext cx="3288080" cy="1785104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治療案内をクリックで治療案内のページへリンク</a:t>
            </a:r>
            <a:endParaRPr kumimoji="1"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ドロップダウン：●鍼</a:t>
            </a:r>
            <a:endParaRPr kumimoji="1"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 　  ●灸</a:t>
            </a:r>
            <a:endParaRPr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●指圧</a:t>
            </a:r>
            <a:endParaRPr kumimoji="1"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●あん摩</a:t>
            </a:r>
            <a:endParaRPr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●マッサージ</a:t>
            </a:r>
            <a:endParaRPr kumimoji="1"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リンク：それぞれ同じ名前のページへリンク</a:t>
            </a:r>
            <a:endParaRPr kumimoji="1"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601575" y="7128967"/>
            <a:ext cx="4140372" cy="1446550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1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3069539" y="7272983"/>
            <a:ext cx="29333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</a:rPr>
              <a:t>&lt;</a:t>
            </a:r>
            <a:r>
              <a:rPr lang="en-US" altLang="ja-JP" sz="800" dirty="0" err="1" smtClean="0">
                <a:solidFill>
                  <a:schemeClr val="bg1"/>
                </a:solidFill>
              </a:rPr>
              <a:t>iframe</a:t>
            </a:r>
            <a:r>
              <a:rPr lang="en-US" altLang="ja-JP" sz="800" dirty="0" smtClean="0">
                <a:solidFill>
                  <a:schemeClr val="bg1"/>
                </a:solidFill>
              </a:rPr>
              <a:t> </a:t>
            </a:r>
            <a:r>
              <a:rPr lang="en-US" altLang="ja-JP" sz="800" dirty="0" err="1" smtClean="0">
                <a:solidFill>
                  <a:schemeClr val="bg1"/>
                </a:solidFill>
              </a:rPr>
              <a:t>src</a:t>
            </a:r>
            <a:r>
              <a:rPr lang="en-US" altLang="ja-JP" sz="800" dirty="0" smtClean="0">
                <a:solidFill>
                  <a:schemeClr val="bg1"/>
                </a:solidFill>
              </a:rPr>
              <a:t>="https://www.google.com/maps/embed?pb=!1m18!1m12!1m3!1d6494.294013729282!2d139.62192213757322!3d35.525364682739!2m3!1f0!2f0!3f0!3m2!1i1024!2i768!4f13.1!3m3!1m2!1s0x60185f25481dc3cb%3A0xa87741ab8d9d7423!2z5aSn5YCJ5bGx5LqU6JGJ5rK755mC6Zmi!5e0!3m2!1sja!2sjp!4v1403516543343" width="290" height="200" </a:t>
            </a:r>
            <a:r>
              <a:rPr lang="en-US" altLang="ja-JP" sz="800" dirty="0" err="1" smtClean="0">
                <a:solidFill>
                  <a:schemeClr val="bg1"/>
                </a:solidFill>
              </a:rPr>
              <a:t>frameborder</a:t>
            </a:r>
            <a:r>
              <a:rPr lang="en-US" altLang="ja-JP" sz="800" dirty="0" smtClean="0">
                <a:solidFill>
                  <a:schemeClr val="bg1"/>
                </a:solidFill>
              </a:rPr>
              <a:t>="0" style="border:0"&gt;&lt;/</a:t>
            </a:r>
            <a:r>
              <a:rPr lang="en-US" altLang="ja-JP" sz="800" dirty="0" err="1" smtClean="0">
                <a:solidFill>
                  <a:schemeClr val="bg1"/>
                </a:solidFill>
              </a:rPr>
              <a:t>iframe</a:t>
            </a:r>
            <a:r>
              <a:rPr lang="en-US" altLang="ja-JP" sz="800" dirty="0" smtClean="0">
                <a:solidFill>
                  <a:schemeClr val="bg1"/>
                </a:solidFill>
              </a:rPr>
              <a:t>&gt;</a:t>
            </a:r>
            <a:endParaRPr lang="ja-JP" altLang="en-US" sz="800" dirty="0">
              <a:solidFill>
                <a:schemeClr val="bg1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10189219" y="7416999"/>
            <a:ext cx="3204269" cy="10081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2052315" y="7056959"/>
            <a:ext cx="1313180" cy="261610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リンク</a:t>
            </a:r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：治療案内</a:t>
            </a:r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564483" y="9217199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265387" y="9289207"/>
            <a:ext cx="1031051" cy="261610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リンク</a:t>
            </a:r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：料金</a:t>
            </a:r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0621267" y="5328767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0621267" y="8425111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112051" y="8497119"/>
            <a:ext cx="1595309" cy="261610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リンク</a:t>
            </a:r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：当院のご案内</a:t>
            </a:r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-5580533" y="2880495"/>
            <a:ext cx="1080120" cy="216024"/>
          </a:xfrm>
          <a:prstGeom prst="roundRect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-2268165" y="2880495"/>
            <a:ext cx="1080120" cy="216024"/>
          </a:xfrm>
          <a:prstGeom prst="roundRect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-5724549" y="2592463"/>
            <a:ext cx="1595309" cy="261610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リンク</a:t>
            </a:r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：当院のご案内</a:t>
            </a:r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-2271116" y="2592463"/>
            <a:ext cx="1313180" cy="261610"/>
          </a:xfrm>
          <a:prstGeom prst="rect">
            <a:avLst/>
          </a:prstGeom>
          <a:solidFill>
            <a:schemeClr val="accent2">
              <a:lumMod val="75000"/>
              <a:alpha val="8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リンク</a:t>
            </a:r>
            <a:r>
              <a:rPr lang="ja-JP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：治療案内</a:t>
            </a:r>
            <a:endParaRPr kumimoji="1"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68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0000">
            <a:alpha val="50196"/>
          </a:srgbClr>
        </a:solidFill>
      </a:spPr>
      <a:bodyPr wrap="none" rtlCol="0">
        <a:spAutoFit/>
      </a:bodyPr>
      <a:lstStyle>
        <a:defPPr>
          <a:lnSpc>
            <a:spcPct val="130000"/>
          </a:lnSpc>
          <a:defRPr kumimoji="1" sz="1400" dirty="0" smtClean="0">
            <a:solidFill>
              <a:schemeClr val="bg1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200</Words>
  <Application>Microsoft Office PowerPoint</Application>
  <PresentationFormat>ユーザー設定</PresentationFormat>
  <Paragraphs>65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スライド 1</vt:lpstr>
      <vt:lpstr>スライド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Ayaka Egashira</cp:lastModifiedBy>
  <cp:revision>535</cp:revision>
  <dcterms:created xsi:type="dcterms:W3CDTF">2012-11-14T10:33:14Z</dcterms:created>
  <dcterms:modified xsi:type="dcterms:W3CDTF">2014-08-04T02:55:41Z</dcterms:modified>
</cp:coreProperties>
</file>