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960" y="-6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2D6-2C08-4D18-852F-678C3D8F3ECC}" type="datetimeFigureOut">
              <a:rPr kumimoji="1" lang="ja-JP" altLang="en-US" smtClean="0"/>
              <a:pPr/>
              <a:t>2014/9/26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EFEC-934C-41FE-9121-CCAC8CBC93D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2D6-2C08-4D18-852F-678C3D8F3ECC}" type="datetimeFigureOut">
              <a:rPr kumimoji="1" lang="ja-JP" altLang="en-US" smtClean="0"/>
              <a:pPr/>
              <a:t>2014/9/26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EFEC-934C-41FE-9121-CCAC8CBC93D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2D6-2C08-4D18-852F-678C3D8F3ECC}" type="datetimeFigureOut">
              <a:rPr kumimoji="1" lang="ja-JP" altLang="en-US" smtClean="0"/>
              <a:pPr/>
              <a:t>2014/9/26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EFEC-934C-41FE-9121-CCAC8CBC93D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2D6-2C08-4D18-852F-678C3D8F3ECC}" type="datetimeFigureOut">
              <a:rPr kumimoji="1" lang="ja-JP" altLang="en-US" smtClean="0"/>
              <a:pPr/>
              <a:t>2014/9/26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EFEC-934C-41FE-9121-CCAC8CBC93D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2D6-2C08-4D18-852F-678C3D8F3ECC}" type="datetimeFigureOut">
              <a:rPr kumimoji="1" lang="ja-JP" altLang="en-US" smtClean="0"/>
              <a:pPr/>
              <a:t>2014/9/26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EFEC-934C-41FE-9121-CCAC8CBC93D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2D6-2C08-4D18-852F-678C3D8F3ECC}" type="datetimeFigureOut">
              <a:rPr kumimoji="1" lang="ja-JP" altLang="en-US" smtClean="0"/>
              <a:pPr/>
              <a:t>2014/9/26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EFEC-934C-41FE-9121-CCAC8CBC93D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2D6-2C08-4D18-852F-678C3D8F3ECC}" type="datetimeFigureOut">
              <a:rPr kumimoji="1" lang="ja-JP" altLang="en-US" smtClean="0"/>
              <a:pPr/>
              <a:t>2014/9/26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EFEC-934C-41FE-9121-CCAC8CBC93D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2D6-2C08-4D18-852F-678C3D8F3ECC}" type="datetimeFigureOut">
              <a:rPr kumimoji="1" lang="ja-JP" altLang="en-US" smtClean="0"/>
              <a:pPr/>
              <a:t>2014/9/26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EFEC-934C-41FE-9121-CCAC8CBC93D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2D6-2C08-4D18-852F-678C3D8F3ECC}" type="datetimeFigureOut">
              <a:rPr kumimoji="1" lang="ja-JP" altLang="en-US" smtClean="0"/>
              <a:pPr/>
              <a:t>2014/9/26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EFEC-934C-41FE-9121-CCAC8CBC93D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2D6-2C08-4D18-852F-678C3D8F3ECC}" type="datetimeFigureOut">
              <a:rPr kumimoji="1" lang="ja-JP" altLang="en-US" smtClean="0"/>
              <a:pPr/>
              <a:t>2014/9/26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EFEC-934C-41FE-9121-CCAC8CBC93D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2D6-2C08-4D18-852F-678C3D8F3ECC}" type="datetimeFigureOut">
              <a:rPr kumimoji="1" lang="ja-JP" altLang="en-US" smtClean="0"/>
              <a:pPr/>
              <a:t>2014/9/26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EFEC-934C-41FE-9121-CCAC8CBC93D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B2D6-2C08-4D18-852F-678C3D8F3ECC}" type="datetimeFigureOut">
              <a:rPr kumimoji="1" lang="ja-JP" altLang="en-US" smtClean="0"/>
              <a:pPr/>
              <a:t>2014/9/26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EFEC-934C-41FE-9121-CCAC8CBC93D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 descr="カンプ08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1653" y="0"/>
            <a:ext cx="4454693" cy="9144000"/>
          </a:xfrm>
          <a:prstGeom prst="rect">
            <a:avLst/>
          </a:prstGeom>
        </p:spPr>
      </p:pic>
      <p:grpSp>
        <p:nvGrpSpPr>
          <p:cNvPr id="9" name="グループ化 8"/>
          <p:cNvGrpSpPr/>
          <p:nvPr/>
        </p:nvGrpSpPr>
        <p:grpSpPr>
          <a:xfrm>
            <a:off x="2852936" y="3131840"/>
            <a:ext cx="1008112" cy="288032"/>
            <a:chOff x="2780928" y="5868144"/>
            <a:chExt cx="432048" cy="432048"/>
          </a:xfrm>
        </p:grpSpPr>
        <p:sp>
          <p:nvSpPr>
            <p:cNvPr id="10" name="円/楕円 9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780928" y="5940152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3645024" y="7740352"/>
            <a:ext cx="648072" cy="288032"/>
            <a:chOff x="2780928" y="5868144"/>
            <a:chExt cx="432048" cy="432048"/>
          </a:xfrm>
        </p:grpSpPr>
        <p:sp>
          <p:nvSpPr>
            <p:cNvPr id="22" name="円/楕円 21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780928" y="5940152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356992" y="7164288"/>
            <a:ext cx="1296144" cy="432048"/>
            <a:chOff x="2636912" y="2915816"/>
            <a:chExt cx="936104" cy="288032"/>
          </a:xfrm>
        </p:grpSpPr>
        <p:sp>
          <p:nvSpPr>
            <p:cNvPr id="28" name="円/楕円 27"/>
            <p:cNvSpPr/>
            <p:nvPr/>
          </p:nvSpPr>
          <p:spPr>
            <a:xfrm>
              <a:off x="2636912" y="2915816"/>
              <a:ext cx="936104" cy="288032"/>
            </a:xfrm>
            <a:prstGeom prst="ellipse">
              <a:avLst/>
            </a:prstGeom>
            <a:solidFill>
              <a:srgbClr val="CCE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730522" y="2973654"/>
              <a:ext cx="748883" cy="86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テキスト</a:t>
              </a:r>
              <a:endParaRPr kumimoji="1" lang="ja-JP" altLang="en-US" sz="800" dirty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852936" y="5004048"/>
            <a:ext cx="1008112" cy="288032"/>
            <a:chOff x="2780928" y="5868144"/>
            <a:chExt cx="432048" cy="432048"/>
          </a:xfrm>
        </p:grpSpPr>
        <p:sp>
          <p:nvSpPr>
            <p:cNvPr id="32" name="円/楕円 31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780928" y="5940152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sp>
        <p:nvSpPr>
          <p:cNvPr id="34" name="線吹き出し 1 (枠付き) 33"/>
          <p:cNvSpPr/>
          <p:nvPr/>
        </p:nvSpPr>
        <p:spPr>
          <a:xfrm>
            <a:off x="5345832" y="323528"/>
            <a:ext cx="2187624" cy="288032"/>
          </a:xfrm>
          <a:prstGeom prst="borderCallout1">
            <a:avLst>
              <a:gd name="adj1" fmla="val 18750"/>
              <a:gd name="adj2" fmla="val -8333"/>
              <a:gd name="adj3" fmla="val 131824"/>
              <a:gd name="adj4" fmla="val -5687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Menu xo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3789040" y="323528"/>
            <a:ext cx="43204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3356992" y="3563888"/>
            <a:ext cx="1512168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37" name="角丸四角形 36"/>
          <p:cNvSpPr/>
          <p:nvPr/>
        </p:nvSpPr>
        <p:spPr>
          <a:xfrm>
            <a:off x="3356992" y="4283968"/>
            <a:ext cx="1512168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1988840" y="3563888"/>
            <a:ext cx="1296144" cy="1296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線吹き出し 1 (枠付き) 38"/>
          <p:cNvSpPr/>
          <p:nvPr/>
        </p:nvSpPr>
        <p:spPr>
          <a:xfrm>
            <a:off x="5445224" y="3635896"/>
            <a:ext cx="2187624" cy="288032"/>
          </a:xfrm>
          <a:prstGeom prst="borderCallout1">
            <a:avLst>
              <a:gd name="adj1" fmla="val 18750"/>
              <a:gd name="adj2" fmla="val -8333"/>
              <a:gd name="adj3" fmla="val 131824"/>
              <a:gd name="adj4" fmla="val -5687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00" dirty="0" smtClean="0">
                <a:solidFill>
                  <a:srgbClr val="FF0000"/>
                </a:solidFill>
              </a:rPr>
              <a:t>それぞれのページへリンク設定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線吹き出し 1 (枠付き) 23"/>
          <p:cNvSpPr/>
          <p:nvPr/>
        </p:nvSpPr>
        <p:spPr>
          <a:xfrm flipH="1">
            <a:off x="-1107504" y="1043608"/>
            <a:ext cx="1944216" cy="1080120"/>
          </a:xfrm>
          <a:prstGeom prst="borderCallout1">
            <a:avLst>
              <a:gd name="adj1" fmla="val 18750"/>
              <a:gd name="adj2" fmla="val -8333"/>
              <a:gd name="adj3" fmla="val -139079"/>
              <a:gd name="adj4" fmla="val -8922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00" dirty="0" smtClean="0">
                <a:solidFill>
                  <a:srgbClr val="FF0000"/>
                </a:solidFill>
              </a:rPr>
              <a:t>スマホ時のグローバル</a:t>
            </a:r>
            <a:r>
              <a:rPr lang="ja-JP" altLang="en-US" sz="1000" dirty="0" smtClean="0">
                <a:solidFill>
                  <a:srgbClr val="FF0000"/>
                </a:solidFill>
              </a:rPr>
              <a:t>メニューは「ブロック表示」でお願いします。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endParaRPr kumimoji="1" lang="en-US" altLang="ja-JP" sz="1000" dirty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例：</a:t>
            </a:r>
            <a:r>
              <a:rPr lang="en-US" altLang="ja-JP" sz="1000" dirty="0">
                <a:solidFill>
                  <a:srgbClr val="FF0000"/>
                </a:solidFill>
              </a:rPr>
              <a:t>http://www.tomita-shikaiin.com/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25" name="グループ化 8"/>
          <p:cNvGrpSpPr/>
          <p:nvPr/>
        </p:nvGrpSpPr>
        <p:grpSpPr>
          <a:xfrm>
            <a:off x="2132856" y="76642"/>
            <a:ext cx="864096" cy="246885"/>
            <a:chOff x="2780928" y="5868144"/>
            <a:chExt cx="432048" cy="432048"/>
          </a:xfrm>
        </p:grpSpPr>
        <p:sp>
          <p:nvSpPr>
            <p:cNvPr id="26" name="円/楕円 9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10"/>
            <p:cNvSpPr txBox="1"/>
            <p:nvPr/>
          </p:nvSpPr>
          <p:spPr>
            <a:xfrm>
              <a:off x="2780928" y="5940152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41" name="グループ化 8"/>
          <p:cNvGrpSpPr/>
          <p:nvPr/>
        </p:nvGrpSpPr>
        <p:grpSpPr>
          <a:xfrm>
            <a:off x="4307158" y="37207"/>
            <a:ext cx="697866" cy="164259"/>
            <a:chOff x="2780928" y="5868144"/>
            <a:chExt cx="435736" cy="432048"/>
          </a:xfrm>
        </p:grpSpPr>
        <p:sp>
          <p:nvSpPr>
            <p:cNvPr id="42" name="円/楕円 9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10"/>
            <p:cNvSpPr txBox="1"/>
            <p:nvPr/>
          </p:nvSpPr>
          <p:spPr>
            <a:xfrm>
              <a:off x="2784616" y="5877739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44" name="グループ化 8"/>
          <p:cNvGrpSpPr/>
          <p:nvPr/>
        </p:nvGrpSpPr>
        <p:grpSpPr>
          <a:xfrm>
            <a:off x="2994234" y="350138"/>
            <a:ext cx="708739" cy="190193"/>
            <a:chOff x="2780928" y="5799930"/>
            <a:chExt cx="442525" cy="500262"/>
          </a:xfrm>
        </p:grpSpPr>
        <p:sp>
          <p:nvSpPr>
            <p:cNvPr id="45" name="円/楕円 9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10"/>
            <p:cNvSpPr txBox="1"/>
            <p:nvPr/>
          </p:nvSpPr>
          <p:spPr>
            <a:xfrm>
              <a:off x="2791405" y="5799930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47" name="グループ化 8"/>
          <p:cNvGrpSpPr/>
          <p:nvPr/>
        </p:nvGrpSpPr>
        <p:grpSpPr>
          <a:xfrm>
            <a:off x="2859924" y="1099033"/>
            <a:ext cx="1361164" cy="250863"/>
            <a:chOff x="2780928" y="5868144"/>
            <a:chExt cx="439392" cy="432048"/>
          </a:xfrm>
        </p:grpSpPr>
        <p:sp>
          <p:nvSpPr>
            <p:cNvPr id="48" name="円/楕円 9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10"/>
            <p:cNvSpPr txBox="1"/>
            <p:nvPr/>
          </p:nvSpPr>
          <p:spPr>
            <a:xfrm>
              <a:off x="2788272" y="5914626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50" name="グループ化 8"/>
          <p:cNvGrpSpPr/>
          <p:nvPr/>
        </p:nvGrpSpPr>
        <p:grpSpPr>
          <a:xfrm>
            <a:off x="2206223" y="1878192"/>
            <a:ext cx="717362" cy="175861"/>
            <a:chOff x="2780928" y="5868144"/>
            <a:chExt cx="432048" cy="432048"/>
          </a:xfrm>
        </p:grpSpPr>
        <p:sp>
          <p:nvSpPr>
            <p:cNvPr id="51" name="円/楕円 9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10"/>
            <p:cNvSpPr txBox="1"/>
            <p:nvPr/>
          </p:nvSpPr>
          <p:spPr>
            <a:xfrm>
              <a:off x="2780928" y="5868144"/>
              <a:ext cx="432048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53" name="グループ化 8"/>
          <p:cNvGrpSpPr/>
          <p:nvPr/>
        </p:nvGrpSpPr>
        <p:grpSpPr>
          <a:xfrm>
            <a:off x="4241156" y="1877955"/>
            <a:ext cx="717362" cy="175861"/>
            <a:chOff x="2780928" y="5868144"/>
            <a:chExt cx="432048" cy="432048"/>
          </a:xfrm>
        </p:grpSpPr>
        <p:sp>
          <p:nvSpPr>
            <p:cNvPr id="54" name="円/楕円 9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10"/>
            <p:cNvSpPr txBox="1"/>
            <p:nvPr/>
          </p:nvSpPr>
          <p:spPr>
            <a:xfrm>
              <a:off x="2780928" y="5868144"/>
              <a:ext cx="432048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56" name="グループ化 30"/>
          <p:cNvGrpSpPr/>
          <p:nvPr/>
        </p:nvGrpSpPr>
        <p:grpSpPr>
          <a:xfrm>
            <a:off x="2451276" y="5724128"/>
            <a:ext cx="1008112" cy="288032"/>
            <a:chOff x="2780928" y="5868144"/>
            <a:chExt cx="432048" cy="432048"/>
          </a:xfrm>
        </p:grpSpPr>
        <p:sp>
          <p:nvSpPr>
            <p:cNvPr id="57" name="円/楕円 31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32"/>
            <p:cNvSpPr txBox="1"/>
            <p:nvPr/>
          </p:nvSpPr>
          <p:spPr>
            <a:xfrm>
              <a:off x="2780928" y="5940152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59" name="グループ化 30"/>
          <p:cNvGrpSpPr/>
          <p:nvPr/>
        </p:nvGrpSpPr>
        <p:grpSpPr>
          <a:xfrm>
            <a:off x="1928486" y="5362867"/>
            <a:ext cx="664428" cy="179856"/>
            <a:chOff x="2780928" y="5868144"/>
            <a:chExt cx="432048" cy="432048"/>
          </a:xfrm>
        </p:grpSpPr>
        <p:sp>
          <p:nvSpPr>
            <p:cNvPr id="60" name="円/楕円 31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32"/>
            <p:cNvSpPr txBox="1"/>
            <p:nvPr/>
          </p:nvSpPr>
          <p:spPr>
            <a:xfrm>
              <a:off x="2780928" y="5868144"/>
              <a:ext cx="432048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62" name="グループ化 30"/>
          <p:cNvGrpSpPr/>
          <p:nvPr/>
        </p:nvGrpSpPr>
        <p:grpSpPr>
          <a:xfrm>
            <a:off x="3780862" y="5580104"/>
            <a:ext cx="1016290" cy="288040"/>
            <a:chOff x="2780928" y="5868144"/>
            <a:chExt cx="432048" cy="432048"/>
          </a:xfrm>
        </p:grpSpPr>
        <p:sp>
          <p:nvSpPr>
            <p:cNvPr id="63" name="円/楕円 31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テキスト ボックス 32"/>
            <p:cNvSpPr txBox="1"/>
            <p:nvPr/>
          </p:nvSpPr>
          <p:spPr>
            <a:xfrm>
              <a:off x="2780928" y="5868144"/>
              <a:ext cx="432048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65" name="グループ化 30"/>
          <p:cNvGrpSpPr/>
          <p:nvPr/>
        </p:nvGrpSpPr>
        <p:grpSpPr>
          <a:xfrm>
            <a:off x="1656626" y="6084168"/>
            <a:ext cx="664428" cy="179856"/>
            <a:chOff x="2780928" y="5868144"/>
            <a:chExt cx="432048" cy="432048"/>
          </a:xfrm>
        </p:grpSpPr>
        <p:sp>
          <p:nvSpPr>
            <p:cNvPr id="66" name="円/楕円 31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32"/>
            <p:cNvSpPr txBox="1"/>
            <p:nvPr/>
          </p:nvSpPr>
          <p:spPr>
            <a:xfrm>
              <a:off x="2780928" y="5868144"/>
              <a:ext cx="432048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68" name="グループ化 30"/>
          <p:cNvGrpSpPr/>
          <p:nvPr/>
        </p:nvGrpSpPr>
        <p:grpSpPr>
          <a:xfrm>
            <a:off x="2259157" y="3677508"/>
            <a:ext cx="664428" cy="179856"/>
            <a:chOff x="2780928" y="5868144"/>
            <a:chExt cx="432048" cy="432048"/>
          </a:xfrm>
        </p:grpSpPr>
        <p:sp>
          <p:nvSpPr>
            <p:cNvPr id="69" name="円/楕円 31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32"/>
            <p:cNvSpPr txBox="1"/>
            <p:nvPr/>
          </p:nvSpPr>
          <p:spPr>
            <a:xfrm>
              <a:off x="2780928" y="5868144"/>
              <a:ext cx="432048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71" name="グループ化 30"/>
          <p:cNvGrpSpPr/>
          <p:nvPr/>
        </p:nvGrpSpPr>
        <p:grpSpPr>
          <a:xfrm>
            <a:off x="3499649" y="3624059"/>
            <a:ext cx="664428" cy="179856"/>
            <a:chOff x="2780928" y="5868144"/>
            <a:chExt cx="432048" cy="432048"/>
          </a:xfrm>
        </p:grpSpPr>
        <p:sp>
          <p:nvSpPr>
            <p:cNvPr id="72" name="円/楕円 31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32"/>
            <p:cNvSpPr txBox="1"/>
            <p:nvPr/>
          </p:nvSpPr>
          <p:spPr>
            <a:xfrm>
              <a:off x="2780928" y="5868144"/>
              <a:ext cx="432048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74" name="グループ化 30"/>
          <p:cNvGrpSpPr/>
          <p:nvPr/>
        </p:nvGrpSpPr>
        <p:grpSpPr>
          <a:xfrm>
            <a:off x="3789040" y="4338048"/>
            <a:ext cx="664428" cy="179856"/>
            <a:chOff x="2780928" y="5868144"/>
            <a:chExt cx="432048" cy="432048"/>
          </a:xfrm>
        </p:grpSpPr>
        <p:sp>
          <p:nvSpPr>
            <p:cNvPr id="75" name="円/楕円 31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テキスト ボックス 32"/>
            <p:cNvSpPr txBox="1"/>
            <p:nvPr/>
          </p:nvSpPr>
          <p:spPr>
            <a:xfrm>
              <a:off x="2780928" y="5868144"/>
              <a:ext cx="432048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80" name="グループ化 30"/>
          <p:cNvGrpSpPr/>
          <p:nvPr/>
        </p:nvGrpSpPr>
        <p:grpSpPr>
          <a:xfrm>
            <a:off x="1968205" y="6619704"/>
            <a:ext cx="664428" cy="179856"/>
            <a:chOff x="2780928" y="5868144"/>
            <a:chExt cx="432048" cy="432048"/>
          </a:xfrm>
        </p:grpSpPr>
        <p:sp>
          <p:nvSpPr>
            <p:cNvPr id="81" name="円/楕円 31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テキスト ボックス 32"/>
            <p:cNvSpPr txBox="1"/>
            <p:nvPr/>
          </p:nvSpPr>
          <p:spPr>
            <a:xfrm>
              <a:off x="2780928" y="5868144"/>
              <a:ext cx="432048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83" name="グループ化 30"/>
          <p:cNvGrpSpPr/>
          <p:nvPr/>
        </p:nvGrpSpPr>
        <p:grpSpPr>
          <a:xfrm>
            <a:off x="2451276" y="7245409"/>
            <a:ext cx="664428" cy="179856"/>
            <a:chOff x="2780928" y="5868144"/>
            <a:chExt cx="432048" cy="432048"/>
          </a:xfrm>
        </p:grpSpPr>
        <p:sp>
          <p:nvSpPr>
            <p:cNvPr id="84" name="円/楕円 31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テキスト ボックス 32"/>
            <p:cNvSpPr txBox="1"/>
            <p:nvPr/>
          </p:nvSpPr>
          <p:spPr>
            <a:xfrm>
              <a:off x="2780928" y="5868144"/>
              <a:ext cx="432048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86" name="グループ化 30"/>
          <p:cNvGrpSpPr/>
          <p:nvPr/>
        </p:nvGrpSpPr>
        <p:grpSpPr>
          <a:xfrm>
            <a:off x="3702973" y="6875866"/>
            <a:ext cx="664428" cy="179856"/>
            <a:chOff x="2780928" y="5868144"/>
            <a:chExt cx="432048" cy="432048"/>
          </a:xfrm>
        </p:grpSpPr>
        <p:sp>
          <p:nvSpPr>
            <p:cNvPr id="87" name="円/楕円 31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32"/>
            <p:cNvSpPr txBox="1"/>
            <p:nvPr/>
          </p:nvSpPr>
          <p:spPr>
            <a:xfrm>
              <a:off x="2780928" y="5868144"/>
              <a:ext cx="432048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89" name="グループ化 30"/>
          <p:cNvGrpSpPr/>
          <p:nvPr/>
        </p:nvGrpSpPr>
        <p:grpSpPr>
          <a:xfrm>
            <a:off x="1994796" y="8568345"/>
            <a:ext cx="664428" cy="179856"/>
            <a:chOff x="2780928" y="5868144"/>
            <a:chExt cx="432048" cy="432048"/>
          </a:xfrm>
        </p:grpSpPr>
        <p:sp>
          <p:nvSpPr>
            <p:cNvPr id="90" name="円/楕円 31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32"/>
            <p:cNvSpPr txBox="1"/>
            <p:nvPr/>
          </p:nvSpPr>
          <p:spPr>
            <a:xfrm>
              <a:off x="2780928" y="5868144"/>
              <a:ext cx="432048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  <p:grpSp>
        <p:nvGrpSpPr>
          <p:cNvPr id="92" name="グループ化 30"/>
          <p:cNvGrpSpPr/>
          <p:nvPr/>
        </p:nvGrpSpPr>
        <p:grpSpPr>
          <a:xfrm>
            <a:off x="3124612" y="8304248"/>
            <a:ext cx="664428" cy="179856"/>
            <a:chOff x="2780928" y="5868144"/>
            <a:chExt cx="432048" cy="432048"/>
          </a:xfrm>
        </p:grpSpPr>
        <p:sp>
          <p:nvSpPr>
            <p:cNvPr id="93" name="円/楕円 31"/>
            <p:cNvSpPr/>
            <p:nvPr/>
          </p:nvSpPr>
          <p:spPr>
            <a:xfrm>
              <a:off x="2780928" y="5868144"/>
              <a:ext cx="432048" cy="432048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32"/>
            <p:cNvSpPr txBox="1"/>
            <p:nvPr/>
          </p:nvSpPr>
          <p:spPr>
            <a:xfrm>
              <a:off x="2780928" y="5868144"/>
              <a:ext cx="432048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dirty="0" smtClean="0"/>
                <a:t>画像</a:t>
              </a:r>
              <a:endParaRPr kumimoji="1" lang="ja-JP" altLang="en-US" sz="8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99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テーマ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yoshida</dc:creator>
  <cp:lastModifiedBy>vic</cp:lastModifiedBy>
  <cp:revision>12</cp:revision>
  <dcterms:created xsi:type="dcterms:W3CDTF">2014-06-27T05:46:06Z</dcterms:created>
  <dcterms:modified xsi:type="dcterms:W3CDTF">2014-09-26T15:39:39Z</dcterms:modified>
</cp:coreProperties>
</file>