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</p:sldIdLst>
  <p:sldSz cx="9601200" cy="12801600" type="A3"/>
  <p:notesSz cx="6858000" cy="9144000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5" autoAdjust="0"/>
    <p:restoredTop sz="94660"/>
  </p:normalViewPr>
  <p:slideViewPr>
    <p:cSldViewPr showGuides="1">
      <p:cViewPr>
        <p:scale>
          <a:sx n="120" d="100"/>
          <a:sy n="120" d="100"/>
        </p:scale>
        <p:origin x="-252" y="18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20090" y="3976796"/>
            <a:ext cx="8161020" cy="2744046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3E63-01BB-4E8F-AAE5-10CBF558D8FD}" type="datetimeFigureOut">
              <a:rPr kumimoji="1" lang="ja-JP" altLang="en-US" smtClean="0"/>
              <a:t>2014/9/25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58EC-1109-400B-B3C5-8931BC242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63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3E63-01BB-4E8F-AAE5-10CBF558D8FD}" type="datetimeFigureOut">
              <a:rPr kumimoji="1" lang="ja-JP" altLang="en-US" smtClean="0"/>
              <a:t>2014/9/25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58EC-1109-400B-B3C5-8931BC242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24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220652" y="684531"/>
            <a:ext cx="1620203" cy="1456182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60046" y="684531"/>
            <a:ext cx="4700588" cy="1456182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3E63-01BB-4E8F-AAE5-10CBF558D8FD}" type="datetimeFigureOut">
              <a:rPr kumimoji="1" lang="ja-JP" altLang="en-US" smtClean="0"/>
              <a:t>2014/9/25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58EC-1109-400B-B3C5-8931BC242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44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3E63-01BB-4E8F-AAE5-10CBF558D8FD}" type="datetimeFigureOut">
              <a:rPr kumimoji="1" lang="ja-JP" altLang="en-US" smtClean="0"/>
              <a:t>2014/9/25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58EC-1109-400B-B3C5-8931BC242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27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3E63-01BB-4E8F-AAE5-10CBF558D8FD}" type="datetimeFigureOut">
              <a:rPr kumimoji="1" lang="ja-JP" altLang="en-US" smtClean="0"/>
              <a:t>2014/9/25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58EC-1109-400B-B3C5-8931BC242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7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60046" y="3982721"/>
            <a:ext cx="3160395" cy="11263631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680461" y="3982721"/>
            <a:ext cx="3160395" cy="11263631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3E63-01BB-4E8F-AAE5-10CBF558D8FD}" type="datetimeFigureOut">
              <a:rPr kumimoji="1" lang="ja-JP" altLang="en-US" smtClean="0"/>
              <a:t>2014/9/25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58EC-1109-400B-B3C5-8931BC242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39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0061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80061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877278" y="2865544"/>
            <a:ext cx="4243863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877278" y="4059766"/>
            <a:ext cx="4243863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3E63-01BB-4E8F-AAE5-10CBF558D8FD}" type="datetimeFigureOut">
              <a:rPr kumimoji="1" lang="ja-JP" altLang="en-US" smtClean="0"/>
              <a:t>2014/9/25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58EC-1109-400B-B3C5-8931BC242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50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3E63-01BB-4E8F-AAE5-10CBF558D8FD}" type="datetimeFigureOut">
              <a:rPr kumimoji="1" lang="ja-JP" altLang="en-US" smtClean="0"/>
              <a:t>2014/9/25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58EC-1109-400B-B3C5-8931BC242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5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3E63-01BB-4E8F-AAE5-10CBF558D8FD}" type="datetimeFigureOut">
              <a:rPr kumimoji="1" lang="ja-JP" altLang="en-US" smtClean="0"/>
              <a:t>2014/9/25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58EC-1109-400B-B3C5-8931BC242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59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0061" y="509694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53803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3E63-01BB-4E8F-AAE5-10CBF558D8FD}" type="datetimeFigureOut">
              <a:rPr kumimoji="1" lang="ja-JP" altLang="en-US" smtClean="0"/>
              <a:t>2014/9/25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58EC-1109-400B-B3C5-8931BC242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7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81902" y="1143846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3E63-01BB-4E8F-AAE5-10CBF558D8FD}" type="datetimeFigureOut">
              <a:rPr kumimoji="1" lang="ja-JP" altLang="en-US" smtClean="0"/>
              <a:t>2014/9/25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58EC-1109-400B-B3C5-8931BC242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23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0060" y="2987042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800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33E63-01BB-4E8F-AAE5-10CBF558D8FD}" type="datetimeFigureOut">
              <a:rPr kumimoji="1" lang="ja-JP" altLang="en-US" smtClean="0"/>
              <a:t>2014/9/25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280410" y="11865188"/>
            <a:ext cx="30403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A58EC-1109-400B-B3C5-8931BC242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21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哲司\Google ドライブ\案件管理\140530_ストレッチ鍼灸イトー整骨院\ストレッチ鍼灸イトー整骨院\新規\str-ito-chiryoin.com\str-ito-chiryoin.com+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20" y="-111375"/>
            <a:ext cx="8353160" cy="1302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円/楕円 4"/>
          <p:cNvSpPr/>
          <p:nvPr/>
        </p:nvSpPr>
        <p:spPr>
          <a:xfrm>
            <a:off x="2484013" y="4013997"/>
            <a:ext cx="876387" cy="1522683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7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画像</a:t>
            </a:r>
            <a:endParaRPr kumimoji="1" lang="ja-JP" altLang="en-US" sz="7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2064220" y="0"/>
            <a:ext cx="5256729" cy="278235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7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画像</a:t>
            </a:r>
            <a:endParaRPr kumimoji="1" lang="ja-JP" altLang="en-US" sz="7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2731460" y="7456645"/>
            <a:ext cx="218071" cy="218072"/>
          </a:xfrm>
          <a:prstGeom prst="ellipse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txt</a:t>
            </a:r>
            <a:endParaRPr kumimoji="1" lang="ja-JP" altLang="en-US" sz="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692584" y="3482707"/>
            <a:ext cx="278235" cy="278235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7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画像</a:t>
            </a:r>
            <a:endParaRPr kumimoji="1" lang="ja-JP" altLang="en-US" sz="7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3720450" y="4013997"/>
            <a:ext cx="876387" cy="1522683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7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画像</a:t>
            </a:r>
            <a:endParaRPr kumimoji="1" lang="ja-JP" altLang="en-US" sz="7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4999422" y="4013997"/>
            <a:ext cx="876387" cy="1522683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7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画像</a:t>
            </a:r>
            <a:endParaRPr kumimoji="1" lang="ja-JP" altLang="en-US" sz="7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6312810" y="4013997"/>
            <a:ext cx="876387" cy="1522683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7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画像</a:t>
            </a:r>
            <a:endParaRPr kumimoji="1" lang="ja-JP" altLang="en-US" sz="7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5091706" y="8274212"/>
            <a:ext cx="2442207" cy="1440200"/>
          </a:xfrm>
          <a:prstGeom prst="ellipse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txt</a:t>
            </a:r>
            <a:endParaRPr kumimoji="1" lang="ja-JP" altLang="en-US" sz="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円/楕円 19"/>
          <p:cNvSpPr/>
          <p:nvPr/>
        </p:nvSpPr>
        <p:spPr>
          <a:xfrm>
            <a:off x="4532624" y="7944410"/>
            <a:ext cx="2068225" cy="225239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7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画像</a:t>
            </a:r>
            <a:endParaRPr kumimoji="1" lang="ja-JP" altLang="en-US" sz="7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4080501" y="9857280"/>
            <a:ext cx="1486236" cy="225239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7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画像</a:t>
            </a:r>
            <a:endParaRPr kumimoji="1" lang="ja-JP" altLang="en-US" sz="7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3936480" y="11808455"/>
            <a:ext cx="3512513" cy="968085"/>
          </a:xfrm>
          <a:prstGeom prst="ellipse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txt</a:t>
            </a:r>
            <a:endParaRPr kumimoji="1" lang="ja-JP" altLang="en-US" sz="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2355291" y="12282677"/>
            <a:ext cx="268997" cy="182879"/>
          </a:xfrm>
          <a:prstGeom prst="ellipse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txt</a:t>
            </a:r>
            <a:endParaRPr kumimoji="1" lang="ja-JP" altLang="en-US" sz="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2234214" y="12453255"/>
            <a:ext cx="982166" cy="225239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7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画像</a:t>
            </a:r>
            <a:endParaRPr kumimoji="1" lang="ja-JP" altLang="en-US" sz="7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920200" y="495980"/>
            <a:ext cx="5760800" cy="2736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8617130" y="1360100"/>
            <a:ext cx="984070" cy="230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Slide show</a:t>
            </a:r>
          </a:p>
          <a:p>
            <a:pPr algn="ctr"/>
            <a:r>
              <a:rPr lang="en-US" altLang="ja-JP" sz="800" dirty="0" err="1" smtClean="0"/>
              <a:t>Cai</a:t>
            </a:r>
            <a:r>
              <a:rPr lang="en-US" altLang="ja-JP" sz="800" dirty="0" smtClean="0"/>
              <a:t> </a:t>
            </a:r>
            <a:r>
              <a:rPr lang="en-US" altLang="ja-JP" sz="800" dirty="0" err="1" smtClean="0"/>
              <a:t>hinh</a:t>
            </a:r>
            <a:r>
              <a:rPr lang="en-US" altLang="ja-JP" sz="800" dirty="0" smtClean="0"/>
              <a:t> </a:t>
            </a:r>
            <a:r>
              <a:rPr lang="en-US" altLang="ja-JP" sz="800" dirty="0" err="1" smtClean="0"/>
              <a:t>mua</a:t>
            </a:r>
            <a:r>
              <a:rPr lang="en-US" altLang="ja-JP" sz="800" dirty="0" smtClean="0"/>
              <a:t> </a:t>
            </a:r>
            <a:r>
              <a:rPr lang="en-US" altLang="ja-JP" sz="800" dirty="0" err="1" smtClean="0"/>
              <a:t>trang</a:t>
            </a:r>
            <a:r>
              <a:rPr lang="en-US" altLang="ja-JP" sz="800" dirty="0" smtClean="0"/>
              <a:t> </a:t>
            </a:r>
            <a:r>
              <a:rPr lang="en-US" altLang="ja-JP" sz="800" dirty="0" err="1" smtClean="0"/>
              <a:t>giu</a:t>
            </a:r>
            <a:r>
              <a:rPr lang="en-US" altLang="ja-JP" sz="800" dirty="0" smtClean="0"/>
              <a:t> </a:t>
            </a:r>
            <a:r>
              <a:rPr lang="en-US" altLang="ja-JP" sz="800" dirty="0" err="1" smtClean="0"/>
              <a:t>nguyen</a:t>
            </a:r>
            <a:r>
              <a:rPr lang="en-US" altLang="ja-JP" sz="800" dirty="0" smtClean="0"/>
              <a:t>,</a:t>
            </a:r>
          </a:p>
          <a:p>
            <a:pPr algn="ctr"/>
            <a:r>
              <a:rPr kumimoji="1" lang="en-US" altLang="ja-JP" sz="800" dirty="0" err="1" smtClean="0"/>
              <a:t>Trong</a:t>
            </a:r>
            <a:r>
              <a:rPr kumimoji="1" lang="en-US" altLang="ja-JP" sz="800" dirty="0" smtClean="0"/>
              <a:t> file co 4 </a:t>
            </a:r>
            <a:r>
              <a:rPr kumimoji="1" lang="en-US" altLang="ja-JP" sz="800" dirty="0" err="1" smtClean="0"/>
              <a:t>cai</a:t>
            </a:r>
            <a:r>
              <a:rPr lang="en-US" altLang="ja-JP" sz="800" dirty="0"/>
              <a:t> </a:t>
            </a:r>
            <a:r>
              <a:rPr lang="en-US" altLang="ja-JP" sz="800" dirty="0" err="1" smtClean="0"/>
              <a:t>hinh</a:t>
            </a:r>
            <a:r>
              <a:rPr lang="en-US" altLang="ja-JP" sz="800" dirty="0" smtClean="0"/>
              <a:t> lam slide :js01-js04</a:t>
            </a:r>
            <a:endParaRPr kumimoji="1" lang="ja-JP" altLang="en-US" sz="800" dirty="0"/>
          </a:p>
        </p:txBody>
      </p:sp>
      <p:sp>
        <p:nvSpPr>
          <p:cNvPr id="27" name="正方形/長方形 26"/>
          <p:cNvSpPr/>
          <p:nvPr/>
        </p:nvSpPr>
        <p:spPr>
          <a:xfrm>
            <a:off x="5379746" y="-111375"/>
            <a:ext cx="645024" cy="6073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8617130" y="640000"/>
            <a:ext cx="984070" cy="432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00" smtClean="0"/>
              <a:t>Menu xo</a:t>
            </a:r>
            <a:endParaRPr lang="en-US" altLang="ja-JP" sz="500" dirty="0" smtClean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ja-JP" altLang="en-US" sz="500" dirty="0" smtClean="0"/>
              <a:t>ストレッチ</a:t>
            </a:r>
            <a:endParaRPr lang="ja-JP" altLang="en-US" sz="5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ja-JP" altLang="en-US" sz="500" dirty="0"/>
              <a:t>鍼・灸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ja-JP" altLang="en-US" sz="500" dirty="0"/>
              <a:t>手技・機器療法</a:t>
            </a:r>
          </a:p>
        </p:txBody>
      </p:sp>
      <p:cxnSp>
        <p:nvCxnSpPr>
          <p:cNvPr id="29" name="直線矢印コネクタ 28"/>
          <p:cNvCxnSpPr>
            <a:stCxn id="28" idx="1"/>
            <a:endCxn id="27" idx="3"/>
          </p:cNvCxnSpPr>
          <p:nvPr/>
        </p:nvCxnSpPr>
        <p:spPr>
          <a:xfrm flipH="1" flipV="1">
            <a:off x="6024770" y="192303"/>
            <a:ext cx="2592360" cy="663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5" idx="1"/>
            <a:endCxn id="4" idx="3"/>
          </p:cNvCxnSpPr>
          <p:nvPr/>
        </p:nvCxnSpPr>
        <p:spPr>
          <a:xfrm flipH="1" flipV="1">
            <a:off x="7681000" y="1864170"/>
            <a:ext cx="936130" cy="648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8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哲司\Google ドライブ\案件管理\140530_ストレッチ鍼灸イトー整骨院\ストレッチ鍼灸イトー整骨院\新規\str-ito-chiryoin.com\str-ito-chiryoin.com+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43"/>
          <a:stretch/>
        </p:blipFill>
        <p:spPr bwMode="auto">
          <a:xfrm>
            <a:off x="-17420" y="856184"/>
            <a:ext cx="9618620" cy="426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正方形/長方形 98"/>
          <p:cNvSpPr/>
          <p:nvPr/>
        </p:nvSpPr>
        <p:spPr>
          <a:xfrm>
            <a:off x="4440550" y="2944099"/>
            <a:ext cx="3125697" cy="1224391"/>
          </a:xfrm>
          <a:prstGeom prst="rect">
            <a:avLst/>
          </a:prstGeom>
          <a:solidFill>
            <a:schemeClr val="bg1">
              <a:lumMod val="50000"/>
              <a:alpha val="6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kumimoji="1" lang="ja-JP" altLang="en-US" dirty="0" smtClean="0"/>
              <a:t>維持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437027" y="1576130"/>
            <a:ext cx="6706773" cy="3168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374114" y="0"/>
            <a:ext cx="2227086" cy="856184"/>
          </a:xfrm>
          <a:prstGeom prst="rect">
            <a:avLst/>
          </a:prstGeom>
          <a:solidFill>
            <a:srgbClr val="00B0F0">
              <a:alpha val="6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メインビジュアル</a:t>
            </a:r>
            <a:r>
              <a:rPr kumimoji="1" lang="en-US" altLang="ja-JP" dirty="0" smtClean="0"/>
              <a:t>JS</a:t>
            </a:r>
            <a:r>
              <a:rPr kumimoji="1" lang="ja-JP" altLang="en-US" dirty="0" smtClean="0"/>
              <a:t>指示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163285" y="5824720"/>
            <a:ext cx="9437915" cy="4007251"/>
          </a:xfrm>
          <a:prstGeom prst="rect">
            <a:avLst/>
          </a:prstGeom>
        </p:spPr>
        <p:txBody>
          <a:bodyPr wrap="square" lIns="128016" tIns="64008" rIns="128016" bIns="64008">
            <a:spAutoFit/>
          </a:bodyPr>
          <a:lstStyle/>
          <a:p>
            <a:r>
              <a:rPr lang="ja-JP" altLang="en-US" sz="1800" dirty="0" smtClean="0"/>
              <a:t>バックの写真だけ数枚切り替えます。</a:t>
            </a:r>
            <a:endParaRPr lang="en-US" altLang="ja-JP" sz="1800" dirty="0" smtClean="0"/>
          </a:p>
          <a:p>
            <a:r>
              <a:rPr lang="ja-JP" altLang="en-US" sz="1800" dirty="0" smtClean="0"/>
              <a:t>乗っかっている</a:t>
            </a:r>
            <a:endParaRPr lang="en-US" altLang="ja-JP" sz="1800" dirty="0" smtClean="0"/>
          </a:p>
          <a:p>
            <a:r>
              <a:rPr lang="ja-JP" altLang="en-US" sz="1800" dirty="0" smtClean="0"/>
              <a:t>文章の部分は全スライド維持です。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スライド仕様は以下のサイト同様です。</a:t>
            </a:r>
            <a:endParaRPr lang="en-US" altLang="ja-JP" sz="1800" dirty="0" smtClean="0"/>
          </a:p>
          <a:p>
            <a:r>
              <a:rPr lang="en-US" altLang="ja-JP" sz="1800" dirty="0"/>
              <a:t>http</a:t>
            </a:r>
            <a:r>
              <a:rPr lang="en-US" altLang="ja-JP" sz="1800" dirty="0" smtClean="0"/>
              <a:t>://www.komazawa246.com</a:t>
            </a:r>
            <a:r>
              <a:rPr lang="en-US" altLang="ja-JP" sz="1800" dirty="0"/>
              <a:t>/</a:t>
            </a:r>
            <a:endParaRPr lang="ja-JP" altLang="en-US" sz="1800" dirty="0"/>
          </a:p>
          <a:p>
            <a:endParaRPr lang="en-US" altLang="ja-JP" sz="1800" dirty="0"/>
          </a:p>
          <a:p>
            <a:r>
              <a:rPr lang="ja-JP" altLang="en-US" sz="1800" dirty="0" smtClean="0"/>
              <a:t>切り替える写真は以下のとおり。</a:t>
            </a:r>
            <a:endParaRPr lang="en-US" altLang="ja-JP" sz="1800" dirty="0" smtClean="0"/>
          </a:p>
          <a:p>
            <a:r>
              <a:rPr lang="ja-JP" altLang="en-US" sz="1800" dirty="0" smtClean="0"/>
              <a:t>適時トリミングしてください。</a:t>
            </a:r>
            <a:endParaRPr lang="en-US" altLang="ja-JP" sz="1800" dirty="0" smtClean="0"/>
          </a:p>
          <a:p>
            <a:r>
              <a:rPr lang="en-US" altLang="ja-JP" sz="1800" dirty="0"/>
              <a:t>1</a:t>
            </a:r>
            <a:r>
              <a:rPr lang="ja-JP" altLang="en-US" sz="1800" dirty="0" smtClean="0"/>
              <a:t>枚目：</a:t>
            </a:r>
            <a:r>
              <a:rPr lang="en-US" altLang="ja-JP" sz="1800" dirty="0" smtClean="0"/>
              <a:t>PSD</a:t>
            </a:r>
            <a:r>
              <a:rPr lang="ja-JP" altLang="en-US" sz="1800" dirty="0" smtClean="0"/>
              <a:t>の写真</a:t>
            </a:r>
            <a:endParaRPr lang="en-US" altLang="ja-JP" sz="1800" dirty="0" smtClean="0"/>
          </a:p>
          <a:p>
            <a:r>
              <a:rPr lang="en-US" altLang="ja-JP" sz="1800" dirty="0"/>
              <a:t>2</a:t>
            </a:r>
            <a:r>
              <a:rPr lang="ja-JP" altLang="en-US" sz="1800" dirty="0" smtClean="0"/>
              <a:t>枚目：</a:t>
            </a:r>
            <a:r>
              <a:rPr lang="en-US" altLang="ja-JP" sz="1800" dirty="0" smtClean="0"/>
              <a:t>js01.jpg</a:t>
            </a:r>
          </a:p>
          <a:p>
            <a:r>
              <a:rPr lang="en-US" altLang="ja-JP" sz="1800" dirty="0" smtClean="0"/>
              <a:t>3</a:t>
            </a:r>
            <a:r>
              <a:rPr lang="ja-JP" altLang="en-US" sz="1800" dirty="0" smtClean="0"/>
              <a:t>枚目：</a:t>
            </a:r>
            <a:r>
              <a:rPr lang="en-US" altLang="ja-JP" sz="1800" dirty="0" smtClean="0"/>
              <a:t>js02.jpg</a:t>
            </a:r>
          </a:p>
          <a:p>
            <a:r>
              <a:rPr lang="en-US" altLang="ja-JP" sz="1800" dirty="0"/>
              <a:t>4</a:t>
            </a:r>
            <a:r>
              <a:rPr lang="ja-JP" altLang="en-US" sz="1800" dirty="0" smtClean="0"/>
              <a:t>枚目：</a:t>
            </a:r>
            <a:r>
              <a:rPr lang="en-US" altLang="ja-JP" sz="1800" dirty="0" smtClean="0"/>
              <a:t>js03.jpg</a:t>
            </a:r>
          </a:p>
          <a:p>
            <a:r>
              <a:rPr lang="en-US" altLang="ja-JP" sz="1800" dirty="0" smtClean="0"/>
              <a:t>5</a:t>
            </a:r>
            <a:r>
              <a:rPr lang="ja-JP" altLang="en-US" sz="1800" dirty="0" smtClean="0"/>
              <a:t>枚目：</a:t>
            </a:r>
            <a:r>
              <a:rPr lang="en-US" altLang="ja-JP" sz="1800" dirty="0" smtClean="0"/>
              <a:t>js04.jpg</a:t>
            </a:r>
          </a:p>
        </p:txBody>
      </p:sp>
    </p:spTree>
    <p:extLst>
      <p:ext uri="{BB962C8B-B14F-4D97-AF65-F5344CB8AC3E}">
        <p14:creationId xmlns:p14="http://schemas.microsoft.com/office/powerpoint/2010/main" val="258297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哲司\Google ドライブ\案件管理\140530_ストレッチ鍼灸イトー整骨院\ストレッチ鍼灸イトー整骨院\新規\str-ito-chiryoin.com\str-ito-chiryoin.com+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0" y="-112055"/>
            <a:ext cx="8353160" cy="1302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正方形/長方形 24"/>
          <p:cNvSpPr/>
          <p:nvPr/>
        </p:nvSpPr>
        <p:spPr>
          <a:xfrm>
            <a:off x="2357570" y="3952460"/>
            <a:ext cx="1152160" cy="1728240"/>
          </a:xfrm>
          <a:prstGeom prst="rect">
            <a:avLst/>
          </a:prstGeom>
          <a:solidFill>
            <a:srgbClr val="00B05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当院のご案内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「開放感あふれる院内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ja-JP" altLang="en-US" sz="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630310" y="3952460"/>
            <a:ext cx="1152160" cy="1728240"/>
          </a:xfrm>
          <a:prstGeom prst="rect">
            <a:avLst/>
          </a:prstGeom>
          <a:solidFill>
            <a:srgbClr val="00B05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当院のご案内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「汗をかかないストレッチ」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4872610" y="3952460"/>
            <a:ext cx="1152160" cy="1728240"/>
          </a:xfrm>
          <a:prstGeom prst="rect">
            <a:avLst/>
          </a:prstGeom>
          <a:solidFill>
            <a:srgbClr val="00B05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当院のご案内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「鍼灸院として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年の実績」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6168790" y="3952460"/>
            <a:ext cx="1152160" cy="1728240"/>
          </a:xfrm>
          <a:prstGeom prst="rect">
            <a:avLst/>
          </a:prstGeom>
          <a:solidFill>
            <a:srgbClr val="00B05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当院のご案内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「患者様主導の施術」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2280250" y="8648384"/>
            <a:ext cx="1350060" cy="344775"/>
          </a:xfrm>
          <a:prstGeom prst="rect">
            <a:avLst/>
          </a:prstGeom>
          <a:solidFill>
            <a:srgbClr val="00B05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交通アクセス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H2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「無料送迎をご利用下さい！」</a:t>
            </a:r>
          </a:p>
        </p:txBody>
      </p:sp>
    </p:spTree>
    <p:extLst>
      <p:ext uri="{BB962C8B-B14F-4D97-AF65-F5344CB8AC3E}">
        <p14:creationId xmlns:p14="http://schemas.microsoft.com/office/powerpoint/2010/main" val="343082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281</Words>
  <Application>Microsoft Office PowerPoint</Application>
  <PresentationFormat>A3 Paper (297x420 mm)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メイリオ</vt:lpstr>
      <vt:lpstr>ＭＳ Ｐゴシック</vt:lpstr>
      <vt:lpstr>Arial</vt:lpstr>
      <vt:lpstr>Calibri</vt:lpstr>
      <vt:lpstr>Office ​​テーマ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sugano@zeromededical.tv</dc:creator>
  <cp:lastModifiedBy>vic</cp:lastModifiedBy>
  <cp:revision>9</cp:revision>
  <dcterms:created xsi:type="dcterms:W3CDTF">2014-07-08T09:24:03Z</dcterms:created>
  <dcterms:modified xsi:type="dcterms:W3CDTF">2014-09-25T15:55:11Z</dcterms:modified>
</cp:coreProperties>
</file>