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4" r:id="rId4"/>
    <p:sldId id="265" r:id="rId5"/>
    <p:sldId id="258" r:id="rId6"/>
    <p:sldId id="267" r:id="rId7"/>
    <p:sldId id="268" r:id="rId8"/>
    <p:sldId id="259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F8"/>
    <a:srgbClr val="1E04E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31" d="100"/>
          <a:sy n="31" d="100"/>
        </p:scale>
        <p:origin x="132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A196-AFE6-45B1-9C4F-106F4DC24D0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676D-27DF-4243-9C15-0C113797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j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j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j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30" b="45413"/>
          <a:stretch/>
        </p:blipFill>
        <p:spPr>
          <a:xfrm>
            <a:off x="2667000" y="0"/>
            <a:ext cx="3804138" cy="3743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49816" y="3192585"/>
            <a:ext cx="3188677" cy="239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25029" r="40702" b="55322"/>
          <a:stretch/>
        </p:blipFill>
        <p:spPr>
          <a:xfrm rot="21307106">
            <a:off x="6392931" y="4446967"/>
            <a:ext cx="1343527" cy="134753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5358848" y="2683565"/>
            <a:ext cx="356152" cy="2617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251857" y="0"/>
            <a:ext cx="7500257" cy="6858000"/>
            <a:chOff x="1251857" y="0"/>
            <a:chExt cx="7500257" cy="6858000"/>
          </a:xfrm>
        </p:grpSpPr>
        <p:sp>
          <p:nvSpPr>
            <p:cNvPr id="8" name="Rectangle 7"/>
            <p:cNvSpPr/>
            <p:nvPr/>
          </p:nvSpPr>
          <p:spPr>
            <a:xfrm>
              <a:off x="1251857" y="0"/>
              <a:ext cx="750025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923" b="43704"/>
            <a:stretch/>
          </p:blipFill>
          <p:spPr>
            <a:xfrm>
              <a:off x="2137614" y="96253"/>
              <a:ext cx="3640015" cy="3860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253379" y="3454195"/>
              <a:ext cx="3188677" cy="2399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41" t="29474" r="42749" b="54620"/>
            <a:stretch/>
          </p:blipFill>
          <p:spPr>
            <a:xfrm>
              <a:off x="5982885" y="1461477"/>
              <a:ext cx="1187116" cy="1090864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9139143" y="6304500"/>
            <a:ext cx="2518336" cy="380309"/>
            <a:chOff x="9127191" y="6298524"/>
            <a:chExt cx="2518336" cy="38030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6 2.22222E-6 L -0.07813 -0.25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917" y="172890"/>
            <a:ext cx="1132121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Acknowledgements</a:t>
            </a:r>
          </a:p>
          <a:p>
            <a:endParaRPr lang="en-US" sz="3200" dirty="0" smtClean="0"/>
          </a:p>
          <a:p>
            <a:pPr lvl="1"/>
            <a:r>
              <a:rPr lang="en-US" sz="3200" dirty="0"/>
              <a:t>M</a:t>
            </a:r>
            <a:r>
              <a:rPr lang="en-US" sz="3200" dirty="0" smtClean="0"/>
              <a:t>y students for asking many questions about this mechanism and sharing their confusion regarding textbook images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Nina Theis for suggesting the slide showing the active site in the context of the entire enzyme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Scott Garman for suggesting better context for the C-alphas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Roderico Acevedo for suggestions and encouragement throughout this project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          Karsten Theis 2020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3"/>
            <a:ext cx="6519597" cy="6519597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741170" y="1920241"/>
            <a:ext cx="1905000" cy="187833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471351" y="3798571"/>
            <a:ext cx="6221627" cy="183611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69580" y="834081"/>
            <a:ext cx="6234609" cy="10861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838" y="153737"/>
            <a:ext cx="31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Chymotrypsin: 240 amino acids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70763" y="168309"/>
            <a:ext cx="569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active site and functional groups of 3 amino acids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7839" r="17192" b="21228"/>
          <a:stretch/>
        </p:blipFill>
        <p:spPr>
          <a:xfrm>
            <a:off x="6790063" y="806649"/>
            <a:ext cx="4864608" cy="4864608"/>
          </a:xfrm>
          <a:prstGeom prst="ellips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10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4708" y="1328615"/>
            <a:ext cx="3188677" cy="239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1170" y="699477"/>
            <a:ext cx="3188677" cy="239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27" name="TextBox 26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  <p:sp>
        <p:nvSpPr>
          <p:cNvPr id="5" name="Freeform 4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7839" r="17192" b="21228"/>
          <a:stretch/>
        </p:blipFill>
        <p:spPr>
          <a:xfrm rot="675444">
            <a:off x="1801782" y="-447053"/>
            <a:ext cx="7924029" cy="7924029"/>
          </a:xfrm>
          <a:prstGeom prst="ellips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30" name="Donut 29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472" y="5428795"/>
            <a:ext cx="999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active site</a:t>
            </a:r>
            <a:endParaRPr lang="en-US" sz="7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75115" y="2958497"/>
            <a:ext cx="8422888" cy="2470298"/>
            <a:chOff x="2275115" y="2958497"/>
            <a:chExt cx="8422888" cy="2470298"/>
          </a:xfrm>
        </p:grpSpPr>
        <p:sp>
          <p:nvSpPr>
            <p:cNvPr id="8" name="TextBox 7"/>
            <p:cNvSpPr txBox="1"/>
            <p:nvPr/>
          </p:nvSpPr>
          <p:spPr>
            <a:xfrm>
              <a:off x="6491515" y="4659354"/>
              <a:ext cx="16209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Ser</a:t>
              </a:r>
              <a:r>
                <a:rPr lang="en-US" sz="4400" dirty="0" smtClean="0"/>
                <a:t> 95</a:t>
              </a:r>
              <a:endParaRPr lang="en-US" sz="4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12313" y="2958497"/>
              <a:ext cx="1585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His 57</a:t>
              </a:r>
              <a:endParaRPr lang="en-US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5115" y="4625754"/>
              <a:ext cx="16241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Gly</a:t>
              </a:r>
              <a:r>
                <a:rPr lang="en-US" sz="4400" dirty="0" smtClean="0"/>
                <a:t> 93</a:t>
              </a:r>
              <a:endParaRPr lang="en-US" sz="4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86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38600" y="858260"/>
            <a:ext cx="3940928" cy="1640992"/>
            <a:chOff x="4038600" y="858260"/>
            <a:chExt cx="3940928" cy="1640992"/>
          </a:xfrm>
        </p:grpSpPr>
        <p:sp>
          <p:nvSpPr>
            <p:cNvPr id="8" name="TextBox 7"/>
            <p:cNvSpPr txBox="1"/>
            <p:nvPr/>
          </p:nvSpPr>
          <p:spPr>
            <a:xfrm>
              <a:off x="5922128" y="1556237"/>
              <a:ext cx="2057400" cy="94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C-term.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8600" y="858260"/>
              <a:ext cx="2057400" cy="94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</a:rPr>
                <a:t>-term.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9052" y="258363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4862" y="216601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26" name="TextBox 25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4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38600" y="858260"/>
            <a:ext cx="3940928" cy="1640992"/>
            <a:chOff x="4038600" y="858260"/>
            <a:chExt cx="3940928" cy="1640992"/>
          </a:xfrm>
        </p:grpSpPr>
        <p:sp>
          <p:nvSpPr>
            <p:cNvPr id="9" name="TextBox 8"/>
            <p:cNvSpPr txBox="1"/>
            <p:nvPr/>
          </p:nvSpPr>
          <p:spPr>
            <a:xfrm>
              <a:off x="5922128" y="1556237"/>
              <a:ext cx="2057400" cy="94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C-term.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00" y="858260"/>
              <a:ext cx="2057400" cy="94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</a:rPr>
                <a:t>-term.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  <a:p>
              <a:pPr>
                <a:lnSpc>
                  <a:spcPts val="1600"/>
                </a:lnSpc>
              </a:pP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 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9052" y="258363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4862" y="216601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26" name="TextBox 25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8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8858" y="1201907"/>
            <a:ext cx="2057400" cy="9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C-term.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858260"/>
            <a:ext cx="2057400" cy="9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-term.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3176" y="242762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5214" y="180650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20" name="TextBox 19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858260"/>
            <a:ext cx="2057400" cy="9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-term.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3176" y="242762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29" name="TextBox 28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0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858260"/>
            <a:ext cx="2057400" cy="9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-term.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  <a:p>
            <a:pPr>
              <a:lnSpc>
                <a:spcPts val="1600"/>
              </a:lnSpc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9052" y="258363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28" name="TextBox 27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4708" y="1328615"/>
            <a:ext cx="3188677" cy="239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1170" y="699477"/>
            <a:ext cx="3188677" cy="239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566940" y="191751"/>
            <a:ext cx="12815057" cy="7408825"/>
          </a:xfrm>
          <a:custGeom>
            <a:avLst/>
            <a:gdLst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605249 w 11499522"/>
              <a:gd name="connsiteY4" fmla="*/ 3981699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230480 w 11499522"/>
              <a:gd name="connsiteY5" fmla="*/ 33877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61926 w 11499522"/>
              <a:gd name="connsiteY6" fmla="*/ 3184530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60326 w 11499522"/>
              <a:gd name="connsiteY7" fmla="*/ 3997330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121434 w 11499522"/>
              <a:gd name="connsiteY8" fmla="*/ 4403730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0972 w 11499522"/>
              <a:gd name="connsiteY1" fmla="*/ 1683976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08448 w 11499522"/>
              <a:gd name="connsiteY1" fmla="*/ 1504223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206295 w 11499522"/>
              <a:gd name="connsiteY3" fmla="*/ 3200160 h 6503322"/>
              <a:gd name="connsiteX4" fmla="*/ 3378603 w 11499522"/>
              <a:gd name="connsiteY4" fmla="*/ 3606560 h 6503322"/>
              <a:gd name="connsiteX5" fmla="*/ 4011649 w 11499522"/>
              <a:gd name="connsiteY5" fmla="*/ 3286130 h 6503322"/>
              <a:gd name="connsiteX6" fmla="*/ 4715034 w 11499522"/>
              <a:gd name="connsiteY6" fmla="*/ 3426807 h 6503322"/>
              <a:gd name="connsiteX7" fmla="*/ 4636880 w 11499522"/>
              <a:gd name="connsiteY7" fmla="*/ 4012961 h 6503322"/>
              <a:gd name="connsiteX8" fmla="*/ 5269926 w 11499522"/>
              <a:gd name="connsiteY8" fmla="*/ 4325576 h 6503322"/>
              <a:gd name="connsiteX9" fmla="*/ 5699772 w 11499522"/>
              <a:gd name="connsiteY9" fmla="*/ 3661268 h 6503322"/>
              <a:gd name="connsiteX10" fmla="*/ 6418788 w 11499522"/>
              <a:gd name="connsiteY10" fmla="*/ 2551483 h 6503322"/>
              <a:gd name="connsiteX11" fmla="*/ 7552019 w 11499522"/>
              <a:gd name="connsiteY11" fmla="*/ 1910622 h 6503322"/>
              <a:gd name="connsiteX12" fmla="*/ 10725065 w 11499522"/>
              <a:gd name="connsiteY12" fmla="*/ 2277945 h 6503322"/>
              <a:gd name="connsiteX13" fmla="*/ 10920449 w 11499522"/>
              <a:gd name="connsiteY13" fmla="*/ 6029330 h 6503322"/>
              <a:gd name="connsiteX14" fmla="*/ 3996019 w 11499522"/>
              <a:gd name="connsiteY14" fmla="*/ 6357576 h 6503322"/>
              <a:gd name="connsiteX15" fmla="*/ 447834 w 11499522"/>
              <a:gd name="connsiteY15" fmla="*/ 5177453 h 6503322"/>
              <a:gd name="connsiteX16" fmla="*/ 150849 w 11499522"/>
              <a:gd name="connsiteY16" fmla="*/ 1894991 h 6503322"/>
              <a:gd name="connsiteX17" fmla="*/ 1370049 w 11499522"/>
              <a:gd name="connsiteY17" fmla="*/ 97453 h 6503322"/>
              <a:gd name="connsiteX18" fmla="*/ 2792449 w 11499522"/>
              <a:gd name="connsiteY18" fmla="*/ 269391 h 6503322"/>
              <a:gd name="connsiteX19" fmla="*/ 3675588 w 11499522"/>
              <a:gd name="connsiteY19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464203 w 11499522"/>
              <a:gd name="connsiteY2" fmla="*/ 1527668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206295 w 11499522"/>
              <a:gd name="connsiteY4" fmla="*/ 3200160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073434 w 11499522"/>
              <a:gd name="connsiteY3" fmla="*/ 2449883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667403 w 11499522"/>
              <a:gd name="connsiteY2" fmla="*/ 1551114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6418788 w 11499522"/>
              <a:gd name="connsiteY11" fmla="*/ 2551483 h 6503322"/>
              <a:gd name="connsiteX12" fmla="*/ 7552019 w 11499522"/>
              <a:gd name="connsiteY12" fmla="*/ 1910622 h 6503322"/>
              <a:gd name="connsiteX13" fmla="*/ 10725065 w 11499522"/>
              <a:gd name="connsiteY13" fmla="*/ 2277945 h 6503322"/>
              <a:gd name="connsiteX14" fmla="*/ 10920449 w 11499522"/>
              <a:gd name="connsiteY14" fmla="*/ 6029330 h 6503322"/>
              <a:gd name="connsiteX15" fmla="*/ 3996019 w 11499522"/>
              <a:gd name="connsiteY15" fmla="*/ 6357576 h 6503322"/>
              <a:gd name="connsiteX16" fmla="*/ 447834 w 11499522"/>
              <a:gd name="connsiteY16" fmla="*/ 5177453 h 6503322"/>
              <a:gd name="connsiteX17" fmla="*/ 150849 w 11499522"/>
              <a:gd name="connsiteY17" fmla="*/ 1894991 h 6503322"/>
              <a:gd name="connsiteX18" fmla="*/ 1370049 w 11499522"/>
              <a:gd name="connsiteY18" fmla="*/ 97453 h 6503322"/>
              <a:gd name="connsiteX19" fmla="*/ 2792449 w 11499522"/>
              <a:gd name="connsiteY19" fmla="*/ 269391 h 6503322"/>
              <a:gd name="connsiteX20" fmla="*/ 3675588 w 11499522"/>
              <a:gd name="connsiteY20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269926 w 11499522"/>
              <a:gd name="connsiteY9" fmla="*/ 4325576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636880 w 11499522"/>
              <a:gd name="connsiteY8" fmla="*/ 4012961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675588 w 11499522"/>
              <a:gd name="connsiteY0" fmla="*/ 519483 h 6503322"/>
              <a:gd name="connsiteX1" fmla="*/ 3878787 w 11499522"/>
              <a:gd name="connsiteY1" fmla="*/ 1676161 h 6503322"/>
              <a:gd name="connsiteX2" fmla="*/ 2862788 w 11499522"/>
              <a:gd name="connsiteY2" fmla="*/ 1715237 h 6503322"/>
              <a:gd name="connsiteX3" fmla="*/ 2409496 w 11499522"/>
              <a:gd name="connsiteY3" fmla="*/ 2473329 h 6503322"/>
              <a:gd name="connsiteX4" fmla="*/ 2518911 w 11499522"/>
              <a:gd name="connsiteY4" fmla="*/ 3184529 h 6503322"/>
              <a:gd name="connsiteX5" fmla="*/ 3378603 w 11499522"/>
              <a:gd name="connsiteY5" fmla="*/ 3606560 h 6503322"/>
              <a:gd name="connsiteX6" fmla="*/ 4011649 w 11499522"/>
              <a:gd name="connsiteY6" fmla="*/ 3286130 h 6503322"/>
              <a:gd name="connsiteX7" fmla="*/ 4715034 w 11499522"/>
              <a:gd name="connsiteY7" fmla="*/ 3426807 h 6503322"/>
              <a:gd name="connsiteX8" fmla="*/ 4785372 w 11499522"/>
              <a:gd name="connsiteY8" fmla="*/ 4098930 h 6503322"/>
              <a:gd name="connsiteX9" fmla="*/ 5410603 w 11499522"/>
              <a:gd name="connsiteY9" fmla="*/ 4309945 h 6503322"/>
              <a:gd name="connsiteX10" fmla="*/ 5699772 w 11499522"/>
              <a:gd name="connsiteY10" fmla="*/ 3661268 h 6503322"/>
              <a:gd name="connsiteX11" fmla="*/ 5856080 w 11499522"/>
              <a:gd name="connsiteY11" fmla="*/ 3215791 h 6503322"/>
              <a:gd name="connsiteX12" fmla="*/ 6418788 w 11499522"/>
              <a:gd name="connsiteY12" fmla="*/ 2551483 h 6503322"/>
              <a:gd name="connsiteX13" fmla="*/ 7552019 w 11499522"/>
              <a:gd name="connsiteY13" fmla="*/ 1910622 h 6503322"/>
              <a:gd name="connsiteX14" fmla="*/ 10725065 w 11499522"/>
              <a:gd name="connsiteY14" fmla="*/ 2277945 h 6503322"/>
              <a:gd name="connsiteX15" fmla="*/ 10920449 w 11499522"/>
              <a:gd name="connsiteY15" fmla="*/ 6029330 h 6503322"/>
              <a:gd name="connsiteX16" fmla="*/ 3996019 w 11499522"/>
              <a:gd name="connsiteY16" fmla="*/ 6357576 h 6503322"/>
              <a:gd name="connsiteX17" fmla="*/ 447834 w 11499522"/>
              <a:gd name="connsiteY17" fmla="*/ 5177453 h 6503322"/>
              <a:gd name="connsiteX18" fmla="*/ 150849 w 11499522"/>
              <a:gd name="connsiteY18" fmla="*/ 1894991 h 6503322"/>
              <a:gd name="connsiteX19" fmla="*/ 1370049 w 11499522"/>
              <a:gd name="connsiteY19" fmla="*/ 97453 h 6503322"/>
              <a:gd name="connsiteX20" fmla="*/ 2792449 w 11499522"/>
              <a:gd name="connsiteY20" fmla="*/ 269391 h 6503322"/>
              <a:gd name="connsiteX21" fmla="*/ 3675588 w 11499522"/>
              <a:gd name="connsiteY21" fmla="*/ 519483 h 6503322"/>
              <a:gd name="connsiteX0" fmla="*/ 3911312 w 11735246"/>
              <a:gd name="connsiteY0" fmla="*/ 519483 h 7167418"/>
              <a:gd name="connsiteX1" fmla="*/ 4114511 w 11735246"/>
              <a:gd name="connsiteY1" fmla="*/ 1676161 h 7167418"/>
              <a:gd name="connsiteX2" fmla="*/ 3098512 w 11735246"/>
              <a:gd name="connsiteY2" fmla="*/ 1715237 h 7167418"/>
              <a:gd name="connsiteX3" fmla="*/ 2645220 w 11735246"/>
              <a:gd name="connsiteY3" fmla="*/ 2473329 h 7167418"/>
              <a:gd name="connsiteX4" fmla="*/ 2754635 w 11735246"/>
              <a:gd name="connsiteY4" fmla="*/ 3184529 h 7167418"/>
              <a:gd name="connsiteX5" fmla="*/ 3614327 w 11735246"/>
              <a:gd name="connsiteY5" fmla="*/ 3606560 h 7167418"/>
              <a:gd name="connsiteX6" fmla="*/ 4247373 w 11735246"/>
              <a:gd name="connsiteY6" fmla="*/ 3286130 h 7167418"/>
              <a:gd name="connsiteX7" fmla="*/ 4950758 w 11735246"/>
              <a:gd name="connsiteY7" fmla="*/ 3426807 h 7167418"/>
              <a:gd name="connsiteX8" fmla="*/ 5021096 w 11735246"/>
              <a:gd name="connsiteY8" fmla="*/ 4098930 h 7167418"/>
              <a:gd name="connsiteX9" fmla="*/ 5646327 w 11735246"/>
              <a:gd name="connsiteY9" fmla="*/ 4309945 h 7167418"/>
              <a:gd name="connsiteX10" fmla="*/ 5935496 w 11735246"/>
              <a:gd name="connsiteY10" fmla="*/ 3661268 h 7167418"/>
              <a:gd name="connsiteX11" fmla="*/ 6091804 w 11735246"/>
              <a:gd name="connsiteY11" fmla="*/ 3215791 h 7167418"/>
              <a:gd name="connsiteX12" fmla="*/ 6654512 w 11735246"/>
              <a:gd name="connsiteY12" fmla="*/ 2551483 h 7167418"/>
              <a:gd name="connsiteX13" fmla="*/ 7787743 w 11735246"/>
              <a:gd name="connsiteY13" fmla="*/ 1910622 h 7167418"/>
              <a:gd name="connsiteX14" fmla="*/ 10960789 w 11735246"/>
              <a:gd name="connsiteY14" fmla="*/ 2277945 h 7167418"/>
              <a:gd name="connsiteX15" fmla="*/ 11156173 w 11735246"/>
              <a:gd name="connsiteY15" fmla="*/ 6029330 h 7167418"/>
              <a:gd name="connsiteX16" fmla="*/ 4231743 w 11735246"/>
              <a:gd name="connsiteY16" fmla="*/ 6357576 h 7167418"/>
              <a:gd name="connsiteX17" fmla="*/ 316235 w 11735246"/>
              <a:gd name="connsiteY17" fmla="*/ 6920284 h 7167418"/>
              <a:gd name="connsiteX18" fmla="*/ 386573 w 11735246"/>
              <a:gd name="connsiteY18" fmla="*/ 1894991 h 7167418"/>
              <a:gd name="connsiteX19" fmla="*/ 1605773 w 11735246"/>
              <a:gd name="connsiteY19" fmla="*/ 97453 h 7167418"/>
              <a:gd name="connsiteX20" fmla="*/ 3028173 w 11735246"/>
              <a:gd name="connsiteY20" fmla="*/ 269391 h 7167418"/>
              <a:gd name="connsiteX21" fmla="*/ 3911312 w 11735246"/>
              <a:gd name="connsiteY21" fmla="*/ 519483 h 7167418"/>
              <a:gd name="connsiteX0" fmla="*/ 4067537 w 11737344"/>
              <a:gd name="connsiteY0" fmla="*/ 519483 h 7397022"/>
              <a:gd name="connsiteX1" fmla="*/ 4270736 w 11737344"/>
              <a:gd name="connsiteY1" fmla="*/ 1676161 h 7397022"/>
              <a:gd name="connsiteX2" fmla="*/ 3254737 w 11737344"/>
              <a:gd name="connsiteY2" fmla="*/ 1715237 h 7397022"/>
              <a:gd name="connsiteX3" fmla="*/ 2801445 w 11737344"/>
              <a:gd name="connsiteY3" fmla="*/ 2473329 h 7397022"/>
              <a:gd name="connsiteX4" fmla="*/ 2910860 w 11737344"/>
              <a:gd name="connsiteY4" fmla="*/ 3184529 h 7397022"/>
              <a:gd name="connsiteX5" fmla="*/ 3770552 w 11737344"/>
              <a:gd name="connsiteY5" fmla="*/ 3606560 h 7397022"/>
              <a:gd name="connsiteX6" fmla="*/ 4403598 w 11737344"/>
              <a:gd name="connsiteY6" fmla="*/ 3286130 h 7397022"/>
              <a:gd name="connsiteX7" fmla="*/ 5106983 w 11737344"/>
              <a:gd name="connsiteY7" fmla="*/ 3426807 h 7397022"/>
              <a:gd name="connsiteX8" fmla="*/ 5177321 w 11737344"/>
              <a:gd name="connsiteY8" fmla="*/ 4098930 h 7397022"/>
              <a:gd name="connsiteX9" fmla="*/ 5802552 w 11737344"/>
              <a:gd name="connsiteY9" fmla="*/ 4309945 h 7397022"/>
              <a:gd name="connsiteX10" fmla="*/ 6091721 w 11737344"/>
              <a:gd name="connsiteY10" fmla="*/ 3661268 h 7397022"/>
              <a:gd name="connsiteX11" fmla="*/ 6248029 w 11737344"/>
              <a:gd name="connsiteY11" fmla="*/ 3215791 h 7397022"/>
              <a:gd name="connsiteX12" fmla="*/ 6810737 w 11737344"/>
              <a:gd name="connsiteY12" fmla="*/ 2551483 h 7397022"/>
              <a:gd name="connsiteX13" fmla="*/ 7943968 w 11737344"/>
              <a:gd name="connsiteY13" fmla="*/ 1910622 h 7397022"/>
              <a:gd name="connsiteX14" fmla="*/ 11117014 w 11737344"/>
              <a:gd name="connsiteY14" fmla="*/ 2277945 h 7397022"/>
              <a:gd name="connsiteX15" fmla="*/ 11312398 w 11737344"/>
              <a:gd name="connsiteY15" fmla="*/ 6029330 h 7397022"/>
              <a:gd name="connsiteX16" fmla="*/ 6505937 w 11737344"/>
              <a:gd name="connsiteY16" fmla="*/ 7397022 h 7397022"/>
              <a:gd name="connsiteX17" fmla="*/ 472460 w 11737344"/>
              <a:gd name="connsiteY17" fmla="*/ 6920284 h 7397022"/>
              <a:gd name="connsiteX18" fmla="*/ 542798 w 11737344"/>
              <a:gd name="connsiteY18" fmla="*/ 1894991 h 7397022"/>
              <a:gd name="connsiteX19" fmla="*/ 1761998 w 11737344"/>
              <a:gd name="connsiteY19" fmla="*/ 97453 h 7397022"/>
              <a:gd name="connsiteX20" fmla="*/ 3184398 w 11737344"/>
              <a:gd name="connsiteY20" fmla="*/ 269391 h 7397022"/>
              <a:gd name="connsiteX21" fmla="*/ 4067537 w 11737344"/>
              <a:gd name="connsiteY21" fmla="*/ 519483 h 7397022"/>
              <a:gd name="connsiteX0" fmla="*/ 4067537 w 12682109"/>
              <a:gd name="connsiteY0" fmla="*/ 519483 h 7594938"/>
              <a:gd name="connsiteX1" fmla="*/ 4270736 w 12682109"/>
              <a:gd name="connsiteY1" fmla="*/ 1676161 h 7594938"/>
              <a:gd name="connsiteX2" fmla="*/ 3254737 w 12682109"/>
              <a:gd name="connsiteY2" fmla="*/ 1715237 h 7594938"/>
              <a:gd name="connsiteX3" fmla="*/ 2801445 w 12682109"/>
              <a:gd name="connsiteY3" fmla="*/ 2473329 h 7594938"/>
              <a:gd name="connsiteX4" fmla="*/ 2910860 w 12682109"/>
              <a:gd name="connsiteY4" fmla="*/ 3184529 h 7594938"/>
              <a:gd name="connsiteX5" fmla="*/ 3770552 w 12682109"/>
              <a:gd name="connsiteY5" fmla="*/ 3606560 h 7594938"/>
              <a:gd name="connsiteX6" fmla="*/ 4403598 w 12682109"/>
              <a:gd name="connsiteY6" fmla="*/ 3286130 h 7594938"/>
              <a:gd name="connsiteX7" fmla="*/ 5106983 w 12682109"/>
              <a:gd name="connsiteY7" fmla="*/ 3426807 h 7594938"/>
              <a:gd name="connsiteX8" fmla="*/ 5177321 w 12682109"/>
              <a:gd name="connsiteY8" fmla="*/ 4098930 h 7594938"/>
              <a:gd name="connsiteX9" fmla="*/ 5802552 w 12682109"/>
              <a:gd name="connsiteY9" fmla="*/ 4309945 h 7594938"/>
              <a:gd name="connsiteX10" fmla="*/ 6091721 w 12682109"/>
              <a:gd name="connsiteY10" fmla="*/ 3661268 h 7594938"/>
              <a:gd name="connsiteX11" fmla="*/ 6248029 w 12682109"/>
              <a:gd name="connsiteY11" fmla="*/ 3215791 h 7594938"/>
              <a:gd name="connsiteX12" fmla="*/ 6810737 w 12682109"/>
              <a:gd name="connsiteY12" fmla="*/ 2551483 h 7594938"/>
              <a:gd name="connsiteX13" fmla="*/ 7943968 w 12682109"/>
              <a:gd name="connsiteY13" fmla="*/ 1910622 h 7594938"/>
              <a:gd name="connsiteX14" fmla="*/ 11117014 w 12682109"/>
              <a:gd name="connsiteY14" fmla="*/ 2277945 h 7594938"/>
              <a:gd name="connsiteX15" fmla="*/ 12453444 w 12682109"/>
              <a:gd name="connsiteY15" fmla="*/ 7115668 h 7594938"/>
              <a:gd name="connsiteX16" fmla="*/ 6505937 w 12682109"/>
              <a:gd name="connsiteY16" fmla="*/ 7397022 h 7594938"/>
              <a:gd name="connsiteX17" fmla="*/ 472460 w 12682109"/>
              <a:gd name="connsiteY17" fmla="*/ 6920284 h 7594938"/>
              <a:gd name="connsiteX18" fmla="*/ 542798 w 12682109"/>
              <a:gd name="connsiteY18" fmla="*/ 1894991 h 7594938"/>
              <a:gd name="connsiteX19" fmla="*/ 1761998 w 12682109"/>
              <a:gd name="connsiteY19" fmla="*/ 97453 h 7594938"/>
              <a:gd name="connsiteX20" fmla="*/ 3184398 w 12682109"/>
              <a:gd name="connsiteY20" fmla="*/ 269391 h 7594938"/>
              <a:gd name="connsiteX21" fmla="*/ 4067537 w 12682109"/>
              <a:gd name="connsiteY21" fmla="*/ 519483 h 7594938"/>
              <a:gd name="connsiteX0" fmla="*/ 4067537 w 12959612"/>
              <a:gd name="connsiteY0" fmla="*/ 519483 h 7502645"/>
              <a:gd name="connsiteX1" fmla="*/ 4270736 w 12959612"/>
              <a:gd name="connsiteY1" fmla="*/ 1676161 h 7502645"/>
              <a:gd name="connsiteX2" fmla="*/ 3254737 w 12959612"/>
              <a:gd name="connsiteY2" fmla="*/ 1715237 h 7502645"/>
              <a:gd name="connsiteX3" fmla="*/ 2801445 w 12959612"/>
              <a:gd name="connsiteY3" fmla="*/ 2473329 h 7502645"/>
              <a:gd name="connsiteX4" fmla="*/ 2910860 w 12959612"/>
              <a:gd name="connsiteY4" fmla="*/ 3184529 h 7502645"/>
              <a:gd name="connsiteX5" fmla="*/ 3770552 w 12959612"/>
              <a:gd name="connsiteY5" fmla="*/ 3606560 h 7502645"/>
              <a:gd name="connsiteX6" fmla="*/ 4403598 w 12959612"/>
              <a:gd name="connsiteY6" fmla="*/ 3286130 h 7502645"/>
              <a:gd name="connsiteX7" fmla="*/ 5106983 w 12959612"/>
              <a:gd name="connsiteY7" fmla="*/ 3426807 h 7502645"/>
              <a:gd name="connsiteX8" fmla="*/ 5177321 w 12959612"/>
              <a:gd name="connsiteY8" fmla="*/ 4098930 h 7502645"/>
              <a:gd name="connsiteX9" fmla="*/ 5802552 w 12959612"/>
              <a:gd name="connsiteY9" fmla="*/ 4309945 h 7502645"/>
              <a:gd name="connsiteX10" fmla="*/ 6091721 w 12959612"/>
              <a:gd name="connsiteY10" fmla="*/ 3661268 h 7502645"/>
              <a:gd name="connsiteX11" fmla="*/ 6248029 w 12959612"/>
              <a:gd name="connsiteY11" fmla="*/ 3215791 h 7502645"/>
              <a:gd name="connsiteX12" fmla="*/ 6810737 w 12959612"/>
              <a:gd name="connsiteY12" fmla="*/ 2551483 h 7502645"/>
              <a:gd name="connsiteX13" fmla="*/ 7943968 w 12959612"/>
              <a:gd name="connsiteY13" fmla="*/ 1910622 h 7502645"/>
              <a:gd name="connsiteX14" fmla="*/ 12125199 w 12959612"/>
              <a:gd name="connsiteY14" fmla="*/ 3653453 h 7502645"/>
              <a:gd name="connsiteX15" fmla="*/ 12453444 w 12959612"/>
              <a:gd name="connsiteY15" fmla="*/ 7115668 h 7502645"/>
              <a:gd name="connsiteX16" fmla="*/ 6505937 w 12959612"/>
              <a:gd name="connsiteY16" fmla="*/ 7397022 h 7502645"/>
              <a:gd name="connsiteX17" fmla="*/ 472460 w 12959612"/>
              <a:gd name="connsiteY17" fmla="*/ 6920284 h 7502645"/>
              <a:gd name="connsiteX18" fmla="*/ 542798 w 12959612"/>
              <a:gd name="connsiteY18" fmla="*/ 1894991 h 7502645"/>
              <a:gd name="connsiteX19" fmla="*/ 1761998 w 12959612"/>
              <a:gd name="connsiteY19" fmla="*/ 97453 h 7502645"/>
              <a:gd name="connsiteX20" fmla="*/ 3184398 w 12959612"/>
              <a:gd name="connsiteY20" fmla="*/ 269391 h 7502645"/>
              <a:gd name="connsiteX21" fmla="*/ 4067537 w 12959612"/>
              <a:gd name="connsiteY21" fmla="*/ 519483 h 7502645"/>
              <a:gd name="connsiteX0" fmla="*/ 4067537 w 12853439"/>
              <a:gd name="connsiteY0" fmla="*/ 519483 h 7502645"/>
              <a:gd name="connsiteX1" fmla="*/ 4270736 w 12853439"/>
              <a:gd name="connsiteY1" fmla="*/ 1676161 h 7502645"/>
              <a:gd name="connsiteX2" fmla="*/ 3254737 w 12853439"/>
              <a:gd name="connsiteY2" fmla="*/ 1715237 h 7502645"/>
              <a:gd name="connsiteX3" fmla="*/ 2801445 w 12853439"/>
              <a:gd name="connsiteY3" fmla="*/ 2473329 h 7502645"/>
              <a:gd name="connsiteX4" fmla="*/ 2910860 w 12853439"/>
              <a:gd name="connsiteY4" fmla="*/ 3184529 h 7502645"/>
              <a:gd name="connsiteX5" fmla="*/ 3770552 w 12853439"/>
              <a:gd name="connsiteY5" fmla="*/ 3606560 h 7502645"/>
              <a:gd name="connsiteX6" fmla="*/ 4403598 w 12853439"/>
              <a:gd name="connsiteY6" fmla="*/ 3286130 h 7502645"/>
              <a:gd name="connsiteX7" fmla="*/ 5106983 w 12853439"/>
              <a:gd name="connsiteY7" fmla="*/ 3426807 h 7502645"/>
              <a:gd name="connsiteX8" fmla="*/ 5177321 w 12853439"/>
              <a:gd name="connsiteY8" fmla="*/ 4098930 h 7502645"/>
              <a:gd name="connsiteX9" fmla="*/ 5802552 w 12853439"/>
              <a:gd name="connsiteY9" fmla="*/ 4309945 h 7502645"/>
              <a:gd name="connsiteX10" fmla="*/ 6091721 w 12853439"/>
              <a:gd name="connsiteY10" fmla="*/ 3661268 h 7502645"/>
              <a:gd name="connsiteX11" fmla="*/ 6248029 w 12853439"/>
              <a:gd name="connsiteY11" fmla="*/ 3215791 h 7502645"/>
              <a:gd name="connsiteX12" fmla="*/ 6810737 w 12853439"/>
              <a:gd name="connsiteY12" fmla="*/ 2551483 h 7502645"/>
              <a:gd name="connsiteX13" fmla="*/ 7943968 w 12853439"/>
              <a:gd name="connsiteY13" fmla="*/ 1910622 h 7502645"/>
              <a:gd name="connsiteX14" fmla="*/ 10632459 w 12853439"/>
              <a:gd name="connsiteY14" fmla="*/ 2285761 h 7502645"/>
              <a:gd name="connsiteX15" fmla="*/ 12125199 w 12853439"/>
              <a:gd name="connsiteY15" fmla="*/ 3653453 h 7502645"/>
              <a:gd name="connsiteX16" fmla="*/ 12453444 w 12853439"/>
              <a:gd name="connsiteY16" fmla="*/ 7115668 h 7502645"/>
              <a:gd name="connsiteX17" fmla="*/ 6505937 w 12853439"/>
              <a:gd name="connsiteY17" fmla="*/ 7397022 h 7502645"/>
              <a:gd name="connsiteX18" fmla="*/ 472460 w 12853439"/>
              <a:gd name="connsiteY18" fmla="*/ 6920284 h 7502645"/>
              <a:gd name="connsiteX19" fmla="*/ 542798 w 12853439"/>
              <a:gd name="connsiteY19" fmla="*/ 1894991 h 7502645"/>
              <a:gd name="connsiteX20" fmla="*/ 1761998 w 12853439"/>
              <a:gd name="connsiteY20" fmla="*/ 97453 h 7502645"/>
              <a:gd name="connsiteX21" fmla="*/ 3184398 w 12853439"/>
              <a:gd name="connsiteY21" fmla="*/ 269391 h 7502645"/>
              <a:gd name="connsiteX22" fmla="*/ 4067537 w 12853439"/>
              <a:gd name="connsiteY22" fmla="*/ 519483 h 7502645"/>
              <a:gd name="connsiteX0" fmla="*/ 4029155 w 12815057"/>
              <a:gd name="connsiteY0" fmla="*/ 292655 h 7275817"/>
              <a:gd name="connsiteX1" fmla="*/ 4232354 w 12815057"/>
              <a:gd name="connsiteY1" fmla="*/ 1449333 h 7275817"/>
              <a:gd name="connsiteX2" fmla="*/ 3216355 w 12815057"/>
              <a:gd name="connsiteY2" fmla="*/ 1488409 h 7275817"/>
              <a:gd name="connsiteX3" fmla="*/ 2763063 w 12815057"/>
              <a:gd name="connsiteY3" fmla="*/ 2246501 h 7275817"/>
              <a:gd name="connsiteX4" fmla="*/ 2872478 w 12815057"/>
              <a:gd name="connsiteY4" fmla="*/ 2957701 h 7275817"/>
              <a:gd name="connsiteX5" fmla="*/ 3732170 w 12815057"/>
              <a:gd name="connsiteY5" fmla="*/ 3379732 h 7275817"/>
              <a:gd name="connsiteX6" fmla="*/ 4365216 w 12815057"/>
              <a:gd name="connsiteY6" fmla="*/ 3059302 h 7275817"/>
              <a:gd name="connsiteX7" fmla="*/ 5068601 w 12815057"/>
              <a:gd name="connsiteY7" fmla="*/ 3199979 h 7275817"/>
              <a:gd name="connsiteX8" fmla="*/ 5138939 w 12815057"/>
              <a:gd name="connsiteY8" fmla="*/ 3872102 h 7275817"/>
              <a:gd name="connsiteX9" fmla="*/ 5764170 w 12815057"/>
              <a:gd name="connsiteY9" fmla="*/ 4083117 h 7275817"/>
              <a:gd name="connsiteX10" fmla="*/ 6053339 w 12815057"/>
              <a:gd name="connsiteY10" fmla="*/ 3434440 h 7275817"/>
              <a:gd name="connsiteX11" fmla="*/ 6209647 w 12815057"/>
              <a:gd name="connsiteY11" fmla="*/ 2988963 h 7275817"/>
              <a:gd name="connsiteX12" fmla="*/ 6772355 w 12815057"/>
              <a:gd name="connsiteY12" fmla="*/ 2324655 h 7275817"/>
              <a:gd name="connsiteX13" fmla="*/ 7905586 w 12815057"/>
              <a:gd name="connsiteY13" fmla="*/ 1683794 h 7275817"/>
              <a:gd name="connsiteX14" fmla="*/ 10594077 w 12815057"/>
              <a:gd name="connsiteY14" fmla="*/ 2058933 h 7275817"/>
              <a:gd name="connsiteX15" fmla="*/ 12086817 w 12815057"/>
              <a:gd name="connsiteY15" fmla="*/ 3426625 h 7275817"/>
              <a:gd name="connsiteX16" fmla="*/ 12415062 w 12815057"/>
              <a:gd name="connsiteY16" fmla="*/ 6888840 h 7275817"/>
              <a:gd name="connsiteX17" fmla="*/ 6467555 w 12815057"/>
              <a:gd name="connsiteY17" fmla="*/ 7170194 h 7275817"/>
              <a:gd name="connsiteX18" fmla="*/ 434078 w 12815057"/>
              <a:gd name="connsiteY18" fmla="*/ 6693456 h 7275817"/>
              <a:gd name="connsiteX19" fmla="*/ 504416 w 12815057"/>
              <a:gd name="connsiteY19" fmla="*/ 1668163 h 7275817"/>
              <a:gd name="connsiteX20" fmla="*/ 715431 w 12815057"/>
              <a:gd name="connsiteY20" fmla="*/ 175425 h 7275817"/>
              <a:gd name="connsiteX21" fmla="*/ 3146016 w 12815057"/>
              <a:gd name="connsiteY21" fmla="*/ 42563 h 7275817"/>
              <a:gd name="connsiteX22" fmla="*/ 4029155 w 12815057"/>
              <a:gd name="connsiteY22" fmla="*/ 292655 h 7275817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209647 w 12815057"/>
              <a:gd name="connsiteY11" fmla="*/ 3121971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6772355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7905586 w 12815057"/>
              <a:gd name="connsiteY13" fmla="*/ 181680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  <a:gd name="connsiteX0" fmla="*/ 4029155 w 12815057"/>
              <a:gd name="connsiteY0" fmla="*/ 425663 h 7408825"/>
              <a:gd name="connsiteX1" fmla="*/ 4232354 w 12815057"/>
              <a:gd name="connsiteY1" fmla="*/ 1582341 h 7408825"/>
              <a:gd name="connsiteX2" fmla="*/ 3216355 w 12815057"/>
              <a:gd name="connsiteY2" fmla="*/ 1621417 h 7408825"/>
              <a:gd name="connsiteX3" fmla="*/ 2763063 w 12815057"/>
              <a:gd name="connsiteY3" fmla="*/ 2379509 h 7408825"/>
              <a:gd name="connsiteX4" fmla="*/ 2872478 w 12815057"/>
              <a:gd name="connsiteY4" fmla="*/ 3090709 h 7408825"/>
              <a:gd name="connsiteX5" fmla="*/ 3732170 w 12815057"/>
              <a:gd name="connsiteY5" fmla="*/ 3512740 h 7408825"/>
              <a:gd name="connsiteX6" fmla="*/ 4365216 w 12815057"/>
              <a:gd name="connsiteY6" fmla="*/ 3192310 h 7408825"/>
              <a:gd name="connsiteX7" fmla="*/ 5068601 w 12815057"/>
              <a:gd name="connsiteY7" fmla="*/ 3332987 h 7408825"/>
              <a:gd name="connsiteX8" fmla="*/ 5138939 w 12815057"/>
              <a:gd name="connsiteY8" fmla="*/ 4005110 h 7408825"/>
              <a:gd name="connsiteX9" fmla="*/ 5764170 w 12815057"/>
              <a:gd name="connsiteY9" fmla="*/ 4216125 h 7408825"/>
              <a:gd name="connsiteX10" fmla="*/ 6053339 w 12815057"/>
              <a:gd name="connsiteY10" fmla="*/ 3567448 h 7408825"/>
              <a:gd name="connsiteX11" fmla="*/ 6498817 w 12815057"/>
              <a:gd name="connsiteY11" fmla="*/ 3067263 h 7408825"/>
              <a:gd name="connsiteX12" fmla="*/ 7295986 w 12815057"/>
              <a:gd name="connsiteY12" fmla="*/ 2457663 h 7408825"/>
              <a:gd name="connsiteX13" fmla="*/ 8734017 w 12815057"/>
              <a:gd name="connsiteY13" fmla="*/ 1934032 h 7408825"/>
              <a:gd name="connsiteX14" fmla="*/ 10594077 w 12815057"/>
              <a:gd name="connsiteY14" fmla="*/ 2191941 h 7408825"/>
              <a:gd name="connsiteX15" fmla="*/ 12086817 w 12815057"/>
              <a:gd name="connsiteY15" fmla="*/ 3559633 h 7408825"/>
              <a:gd name="connsiteX16" fmla="*/ 12415062 w 12815057"/>
              <a:gd name="connsiteY16" fmla="*/ 7021848 h 7408825"/>
              <a:gd name="connsiteX17" fmla="*/ 6467555 w 12815057"/>
              <a:gd name="connsiteY17" fmla="*/ 7303202 h 7408825"/>
              <a:gd name="connsiteX18" fmla="*/ 434078 w 12815057"/>
              <a:gd name="connsiteY18" fmla="*/ 6826464 h 7408825"/>
              <a:gd name="connsiteX19" fmla="*/ 504416 w 12815057"/>
              <a:gd name="connsiteY19" fmla="*/ 1801171 h 7408825"/>
              <a:gd name="connsiteX20" fmla="*/ 715431 w 12815057"/>
              <a:gd name="connsiteY20" fmla="*/ 308433 h 7408825"/>
              <a:gd name="connsiteX21" fmla="*/ 2591123 w 12815057"/>
              <a:gd name="connsiteY21" fmla="*/ 3632 h 7408825"/>
              <a:gd name="connsiteX22" fmla="*/ 4029155 w 12815057"/>
              <a:gd name="connsiteY22" fmla="*/ 425663 h 740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15057" h="7408825">
                <a:moveTo>
                  <a:pt x="4029155" y="425663"/>
                </a:moveTo>
                <a:cubicBezTo>
                  <a:pt x="4302693" y="688781"/>
                  <a:pt x="4367821" y="1383049"/>
                  <a:pt x="4232354" y="1582341"/>
                </a:cubicBezTo>
                <a:cubicBezTo>
                  <a:pt x="4096887" y="1781633"/>
                  <a:pt x="3461237" y="1488556"/>
                  <a:pt x="3216355" y="1621417"/>
                </a:cubicBezTo>
                <a:cubicBezTo>
                  <a:pt x="2971473" y="1754278"/>
                  <a:pt x="2806048" y="2100760"/>
                  <a:pt x="2763063" y="2379509"/>
                </a:cubicBezTo>
                <a:cubicBezTo>
                  <a:pt x="2720078" y="2658258"/>
                  <a:pt x="2710960" y="2901837"/>
                  <a:pt x="2872478" y="3090709"/>
                </a:cubicBezTo>
                <a:cubicBezTo>
                  <a:pt x="3033996" y="3279581"/>
                  <a:pt x="3483380" y="3495807"/>
                  <a:pt x="3732170" y="3512740"/>
                </a:cubicBezTo>
                <a:cubicBezTo>
                  <a:pt x="3980960" y="3529673"/>
                  <a:pt x="4142478" y="3222269"/>
                  <a:pt x="4365216" y="3192310"/>
                </a:cubicBezTo>
                <a:cubicBezTo>
                  <a:pt x="4587955" y="3162351"/>
                  <a:pt x="4939647" y="3197520"/>
                  <a:pt x="5068601" y="3332987"/>
                </a:cubicBezTo>
                <a:cubicBezTo>
                  <a:pt x="5197555" y="3468454"/>
                  <a:pt x="5023011" y="3857920"/>
                  <a:pt x="5138939" y="4005110"/>
                </a:cubicBezTo>
                <a:cubicBezTo>
                  <a:pt x="5254867" y="4152300"/>
                  <a:pt x="5611770" y="4289069"/>
                  <a:pt x="5764170" y="4216125"/>
                </a:cubicBezTo>
                <a:cubicBezTo>
                  <a:pt x="5916570" y="4143181"/>
                  <a:pt x="5930898" y="3758925"/>
                  <a:pt x="6053339" y="3567448"/>
                </a:cubicBezTo>
                <a:cubicBezTo>
                  <a:pt x="6175780" y="3375971"/>
                  <a:pt x="6378981" y="3252227"/>
                  <a:pt x="6498817" y="3067263"/>
                </a:cubicBezTo>
                <a:cubicBezTo>
                  <a:pt x="6618653" y="2882299"/>
                  <a:pt x="6923453" y="2646535"/>
                  <a:pt x="7295986" y="2457663"/>
                </a:cubicBezTo>
                <a:cubicBezTo>
                  <a:pt x="7668519" y="2268791"/>
                  <a:pt x="8184335" y="1978319"/>
                  <a:pt x="8734017" y="1934032"/>
                </a:cubicBezTo>
                <a:cubicBezTo>
                  <a:pt x="9283699" y="1889745"/>
                  <a:pt x="9897205" y="1901469"/>
                  <a:pt x="10594077" y="2191941"/>
                </a:cubicBezTo>
                <a:cubicBezTo>
                  <a:pt x="11290949" y="2482413"/>
                  <a:pt x="11783320" y="2754649"/>
                  <a:pt x="12086817" y="3559633"/>
                </a:cubicBezTo>
                <a:cubicBezTo>
                  <a:pt x="12390314" y="4364617"/>
                  <a:pt x="13351606" y="6397920"/>
                  <a:pt x="12415062" y="7021848"/>
                </a:cubicBezTo>
                <a:cubicBezTo>
                  <a:pt x="11478518" y="7645776"/>
                  <a:pt x="8464386" y="7335766"/>
                  <a:pt x="6467555" y="7303202"/>
                </a:cubicBezTo>
                <a:cubicBezTo>
                  <a:pt x="4470724" y="7270638"/>
                  <a:pt x="2445237" y="6985377"/>
                  <a:pt x="434078" y="6826464"/>
                </a:cubicBezTo>
                <a:cubicBezTo>
                  <a:pt x="-559778" y="5909459"/>
                  <a:pt x="457524" y="2887510"/>
                  <a:pt x="504416" y="1801171"/>
                </a:cubicBezTo>
                <a:cubicBezTo>
                  <a:pt x="551308" y="714833"/>
                  <a:pt x="275164" y="579366"/>
                  <a:pt x="715431" y="308433"/>
                </a:cubicBezTo>
                <a:cubicBezTo>
                  <a:pt x="1155698" y="37500"/>
                  <a:pt x="2038836" y="-15906"/>
                  <a:pt x="2591123" y="3632"/>
                </a:cubicBezTo>
                <a:cubicBezTo>
                  <a:pt x="3143410" y="23170"/>
                  <a:pt x="3755617" y="162545"/>
                  <a:pt x="4029155" y="425663"/>
                </a:cubicBezTo>
                <a:close/>
              </a:path>
            </a:pathLst>
          </a:custGeom>
          <a:solidFill>
            <a:srgbClr val="5B9BD5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670910" y="-3814"/>
            <a:ext cx="3425090" cy="3684959"/>
            <a:chOff x="2670910" y="3902"/>
            <a:chExt cx="3425090" cy="3684959"/>
          </a:xfrm>
        </p:grpSpPr>
        <p:grpSp>
          <p:nvGrpSpPr>
            <p:cNvPr id="2" name="Group 1"/>
            <p:cNvGrpSpPr/>
            <p:nvPr/>
          </p:nvGrpSpPr>
          <p:grpSpPr>
            <a:xfrm>
              <a:off x="2670910" y="3902"/>
              <a:ext cx="3425090" cy="3684959"/>
              <a:chOff x="2670910" y="3902"/>
              <a:chExt cx="3425090" cy="368495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51807" b="46314"/>
              <a:stretch/>
            </p:blipFill>
            <p:spPr>
              <a:xfrm>
                <a:off x="2670910" y="3902"/>
                <a:ext cx="3307859" cy="3684959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038600" y="858260"/>
                <a:ext cx="2057400" cy="943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N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-term.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  :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  :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  :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679052" y="2583639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FF0000"/>
                  </a:solidFill>
                </a:rPr>
                <a:t>α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Donut 37"/>
          <p:cNvSpPr/>
          <p:nvPr/>
        </p:nvSpPr>
        <p:spPr>
          <a:xfrm>
            <a:off x="-2241754" y="-4483511"/>
            <a:ext cx="16007925" cy="1600792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810359" y="2296680"/>
            <a:ext cx="5714641" cy="3131567"/>
            <a:chOff x="3800798" y="2296680"/>
            <a:chExt cx="5714641" cy="3131567"/>
          </a:xfrm>
        </p:grpSpPr>
        <p:sp>
          <p:nvSpPr>
            <p:cNvPr id="44" name="TextBox 43"/>
            <p:cNvSpPr txBox="1"/>
            <p:nvPr/>
          </p:nvSpPr>
          <p:spPr>
            <a:xfrm>
              <a:off x="5978769" y="408461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00798" y="490502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27191" y="229668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 smtClean="0">
                  <a:solidFill>
                    <a:srgbClr val="1E04E0"/>
                  </a:solidFill>
                </a:rPr>
                <a:t>α</a:t>
              </a:r>
              <a:endParaRPr lang="en-US" sz="2800" dirty="0">
                <a:solidFill>
                  <a:srgbClr val="1E04E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7191" y="6298524"/>
            <a:ext cx="2518336" cy="380309"/>
            <a:chOff x="9127191" y="6298524"/>
            <a:chExt cx="2518336" cy="3803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191" y="6298524"/>
              <a:ext cx="1086597" cy="3803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213788" y="6298524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Karsten Theis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20437" y="2722062"/>
            <a:ext cx="5287545" cy="2356167"/>
            <a:chOff x="4120437" y="2722062"/>
            <a:chExt cx="5287545" cy="235616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292036" y="4540543"/>
              <a:ext cx="50560" cy="67287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9330876" y="2778671"/>
              <a:ext cx="5767" cy="82458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9339045" y="2722062"/>
              <a:ext cx="68937" cy="48986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20437" y="5065567"/>
              <a:ext cx="68609" cy="12662"/>
            </a:xfrm>
            <a:prstGeom prst="line">
              <a:avLst/>
            </a:prstGeom>
            <a:ln w="28575" cap="rnd">
              <a:solidFill>
                <a:srgbClr val="0F1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13597</TotalTime>
  <Words>200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Karsten Theis</dc:creator>
  <cp:lastModifiedBy>Karsten Theis</cp:lastModifiedBy>
  <cp:revision>34</cp:revision>
  <dcterms:created xsi:type="dcterms:W3CDTF">2020-10-11T15:31:30Z</dcterms:created>
  <dcterms:modified xsi:type="dcterms:W3CDTF">2020-11-06T15:11:56Z</dcterms:modified>
</cp:coreProperties>
</file>