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5" r:id="rId2"/>
    <p:sldId id="466" r:id="rId3"/>
    <p:sldId id="453" r:id="rId4"/>
    <p:sldId id="4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9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601B-745B-4028-AA6B-49CCC87BD16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C166-0CBE-4195-BD12-73640FF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37A22-05A8-8007-CE6C-BE8031E2E4C5}"/>
              </a:ext>
            </a:extLst>
          </p:cNvPr>
          <p:cNvSpPr/>
          <p:nvPr/>
        </p:nvSpPr>
        <p:spPr bwMode="auto">
          <a:xfrm>
            <a:off x="2362200" y="3810000"/>
            <a:ext cx="4648200" cy="1524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2272C-A471-C488-0ABB-85297C951E3A}"/>
              </a:ext>
            </a:extLst>
          </p:cNvPr>
          <p:cNvSpPr txBox="1"/>
          <p:nvPr/>
        </p:nvSpPr>
        <p:spPr>
          <a:xfrm>
            <a:off x="4942115" y="473256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C9973-23F0-3075-6728-2297E815B1FC}"/>
              </a:ext>
            </a:extLst>
          </p:cNvPr>
          <p:cNvSpPr txBox="1"/>
          <p:nvPr/>
        </p:nvSpPr>
        <p:spPr>
          <a:xfrm>
            <a:off x="5845629" y="3954236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8BB9-F26A-2BE6-E923-091EC73514CF}"/>
              </a:ext>
            </a:extLst>
          </p:cNvPr>
          <p:cNvSpPr txBox="1"/>
          <p:nvPr/>
        </p:nvSpPr>
        <p:spPr>
          <a:xfrm>
            <a:off x="6509658" y="473256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8D3D8-C021-C902-9566-0A7B29180FAA}"/>
              </a:ext>
            </a:extLst>
          </p:cNvPr>
          <p:cNvGrpSpPr/>
          <p:nvPr/>
        </p:nvGrpSpPr>
        <p:grpSpPr>
          <a:xfrm>
            <a:off x="2209800" y="3810000"/>
            <a:ext cx="2438400" cy="1524000"/>
            <a:chOff x="1143000" y="3810000"/>
            <a:chExt cx="2438400" cy="1524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3EA8B9-6D47-1D30-7394-1A7BE309EF6D}"/>
                </a:ext>
              </a:extLst>
            </p:cNvPr>
            <p:cNvCxnSpPr/>
            <p:nvPr/>
          </p:nvCxnSpPr>
          <p:spPr bwMode="auto">
            <a:xfrm>
              <a:off x="3581400" y="3810000"/>
              <a:ext cx="0" cy="1524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B46CEA-5577-98B9-315B-147BC737A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4572000"/>
              <a:ext cx="2438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D713E-493E-BB8A-28FF-9A8766160491}"/>
              </a:ext>
            </a:extLst>
          </p:cNvPr>
          <p:cNvGrpSpPr/>
          <p:nvPr/>
        </p:nvGrpSpPr>
        <p:grpSpPr>
          <a:xfrm flipH="1">
            <a:off x="4724400" y="3810000"/>
            <a:ext cx="2438400" cy="1524000"/>
            <a:chOff x="1143000" y="3810000"/>
            <a:chExt cx="2438400" cy="1524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AC3A97-9565-B85B-790E-7C6903E9768C}"/>
                </a:ext>
              </a:extLst>
            </p:cNvPr>
            <p:cNvCxnSpPr/>
            <p:nvPr/>
          </p:nvCxnSpPr>
          <p:spPr bwMode="auto">
            <a:xfrm>
              <a:off x="3581400" y="3810000"/>
              <a:ext cx="0" cy="1524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50B85F-7D5C-0B36-71D8-437938EC7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4572000"/>
              <a:ext cx="2438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965686-2537-338E-192E-65739537F7C4}"/>
              </a:ext>
            </a:extLst>
          </p:cNvPr>
          <p:cNvSpPr txBox="1"/>
          <p:nvPr/>
        </p:nvSpPr>
        <p:spPr>
          <a:xfrm>
            <a:off x="2808515" y="3940629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B173F-A736-D970-0E54-82CDD925AABE}"/>
              </a:ext>
            </a:extLst>
          </p:cNvPr>
          <p:cNvSpPr txBox="1"/>
          <p:nvPr/>
        </p:nvSpPr>
        <p:spPr>
          <a:xfrm>
            <a:off x="3842657" y="4806044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62092-9485-6C18-E05B-DF6E135DD84D}"/>
              </a:ext>
            </a:extLst>
          </p:cNvPr>
          <p:cNvSpPr txBox="1"/>
          <p:nvPr/>
        </p:nvSpPr>
        <p:spPr>
          <a:xfrm>
            <a:off x="3886200" y="402771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2F24A-8697-B8A3-F85A-69BE96DF42EB}"/>
              </a:ext>
            </a:extLst>
          </p:cNvPr>
          <p:cNvSpPr txBox="1"/>
          <p:nvPr/>
        </p:nvSpPr>
        <p:spPr>
          <a:xfrm>
            <a:off x="3178629" y="3815444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D068-AEB3-5673-88D4-FA0F26E081BD}"/>
              </a:ext>
            </a:extLst>
          </p:cNvPr>
          <p:cNvSpPr txBox="1"/>
          <p:nvPr/>
        </p:nvSpPr>
        <p:spPr>
          <a:xfrm>
            <a:off x="3331030" y="4718958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A4EDE-F815-8069-D9B4-71FE0CC9ED51}"/>
              </a:ext>
            </a:extLst>
          </p:cNvPr>
          <p:cNvSpPr txBox="1"/>
          <p:nvPr/>
        </p:nvSpPr>
        <p:spPr>
          <a:xfrm>
            <a:off x="2487386" y="4718958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3C2BF-9A4D-62A4-2796-C60EA3E6B278}"/>
              </a:ext>
            </a:extLst>
          </p:cNvPr>
          <p:cNvSpPr txBox="1"/>
          <p:nvPr/>
        </p:nvSpPr>
        <p:spPr>
          <a:xfrm>
            <a:off x="5627915" y="4512130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F67E4-1DA2-745B-28FF-221E5B552FCB}"/>
              </a:ext>
            </a:extLst>
          </p:cNvPr>
          <p:cNvSpPr txBox="1"/>
          <p:nvPr/>
        </p:nvSpPr>
        <p:spPr>
          <a:xfrm>
            <a:off x="5285016" y="4114800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92BAF-3DF2-87E1-EE33-C39FEB5F377F}"/>
              </a:ext>
            </a:extLst>
          </p:cNvPr>
          <p:cNvSpPr txBox="1"/>
          <p:nvPr/>
        </p:nvSpPr>
        <p:spPr>
          <a:xfrm>
            <a:off x="5949045" y="4893129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2F0DB-99B1-4374-347B-7DC44D31434E}"/>
              </a:ext>
            </a:extLst>
          </p:cNvPr>
          <p:cNvSpPr txBox="1"/>
          <p:nvPr/>
        </p:nvSpPr>
        <p:spPr>
          <a:xfrm>
            <a:off x="1686560" y="92456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Morph slide transition, works with PowerPoint 2019 or current 365</a:t>
            </a:r>
          </a:p>
        </p:txBody>
      </p:sp>
    </p:spTree>
    <p:extLst>
      <p:ext uri="{BB962C8B-B14F-4D97-AF65-F5344CB8AC3E}">
        <p14:creationId xmlns:p14="http://schemas.microsoft.com/office/powerpoint/2010/main" val="140589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37A22-05A8-8007-CE6C-BE8031E2E4C5}"/>
              </a:ext>
            </a:extLst>
          </p:cNvPr>
          <p:cNvSpPr/>
          <p:nvPr/>
        </p:nvSpPr>
        <p:spPr bwMode="auto">
          <a:xfrm>
            <a:off x="2362200" y="3810000"/>
            <a:ext cx="4648200" cy="1524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ne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2272C-A471-C488-0ABB-85297C951E3A}"/>
              </a:ext>
            </a:extLst>
          </p:cNvPr>
          <p:cNvSpPr txBox="1"/>
          <p:nvPr/>
        </p:nvSpPr>
        <p:spPr>
          <a:xfrm>
            <a:off x="4942115" y="473256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C9973-23F0-3075-6728-2297E815B1FC}"/>
              </a:ext>
            </a:extLst>
          </p:cNvPr>
          <p:cNvSpPr txBox="1"/>
          <p:nvPr/>
        </p:nvSpPr>
        <p:spPr>
          <a:xfrm>
            <a:off x="5946321" y="4716236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8BB9-F26A-2BE6-E923-091EC73514CF}"/>
              </a:ext>
            </a:extLst>
          </p:cNvPr>
          <p:cNvSpPr txBox="1"/>
          <p:nvPr/>
        </p:nvSpPr>
        <p:spPr>
          <a:xfrm>
            <a:off x="5804811" y="389436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8D3D8-C021-C902-9566-0A7B29180FAA}"/>
              </a:ext>
            </a:extLst>
          </p:cNvPr>
          <p:cNvGrpSpPr/>
          <p:nvPr/>
        </p:nvGrpSpPr>
        <p:grpSpPr>
          <a:xfrm>
            <a:off x="-76200" y="3810000"/>
            <a:ext cx="2438400" cy="1524000"/>
            <a:chOff x="1143000" y="3810000"/>
            <a:chExt cx="2438400" cy="1524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3EA8B9-6D47-1D30-7394-1A7BE309EF6D}"/>
                </a:ext>
              </a:extLst>
            </p:cNvPr>
            <p:cNvCxnSpPr/>
            <p:nvPr/>
          </p:nvCxnSpPr>
          <p:spPr bwMode="auto">
            <a:xfrm>
              <a:off x="3581400" y="3810000"/>
              <a:ext cx="0" cy="1524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B46CEA-5577-98B9-315B-147BC737A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4572000"/>
              <a:ext cx="2438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0D713E-493E-BB8A-28FF-9A8766160491}"/>
              </a:ext>
            </a:extLst>
          </p:cNvPr>
          <p:cNvGrpSpPr/>
          <p:nvPr/>
        </p:nvGrpSpPr>
        <p:grpSpPr>
          <a:xfrm flipH="1">
            <a:off x="7010400" y="3810000"/>
            <a:ext cx="2438400" cy="1524000"/>
            <a:chOff x="1143000" y="3810000"/>
            <a:chExt cx="2438400" cy="1524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AC3A97-9565-B85B-790E-7C6903E9768C}"/>
                </a:ext>
              </a:extLst>
            </p:cNvPr>
            <p:cNvCxnSpPr/>
            <p:nvPr/>
          </p:nvCxnSpPr>
          <p:spPr bwMode="auto">
            <a:xfrm>
              <a:off x="3581400" y="3810000"/>
              <a:ext cx="0" cy="15240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50B85F-7D5C-0B36-71D8-437938EC7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3000" y="4572000"/>
              <a:ext cx="2438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965686-2537-338E-192E-65739537F7C4}"/>
              </a:ext>
            </a:extLst>
          </p:cNvPr>
          <p:cNvSpPr txBox="1"/>
          <p:nvPr/>
        </p:nvSpPr>
        <p:spPr>
          <a:xfrm>
            <a:off x="2993573" y="4030437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B173F-A736-D970-0E54-82CDD925AABE}"/>
              </a:ext>
            </a:extLst>
          </p:cNvPr>
          <p:cNvSpPr txBox="1"/>
          <p:nvPr/>
        </p:nvSpPr>
        <p:spPr>
          <a:xfrm>
            <a:off x="5510894" y="4588330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62092-9485-6C18-E05B-DF6E135DD84D}"/>
              </a:ext>
            </a:extLst>
          </p:cNvPr>
          <p:cNvSpPr txBox="1"/>
          <p:nvPr/>
        </p:nvSpPr>
        <p:spPr>
          <a:xfrm>
            <a:off x="3842659" y="4411436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2F24A-8697-B8A3-F85A-69BE96DF42EB}"/>
              </a:ext>
            </a:extLst>
          </p:cNvPr>
          <p:cNvSpPr txBox="1"/>
          <p:nvPr/>
        </p:nvSpPr>
        <p:spPr>
          <a:xfrm>
            <a:off x="6338208" y="4327072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D068-AEB3-5673-88D4-FA0F26E081BD}"/>
              </a:ext>
            </a:extLst>
          </p:cNvPr>
          <p:cNvSpPr txBox="1"/>
          <p:nvPr/>
        </p:nvSpPr>
        <p:spPr>
          <a:xfrm>
            <a:off x="3062292" y="4708074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A4EDE-F815-8069-D9B4-71FE0CC9ED51}"/>
              </a:ext>
            </a:extLst>
          </p:cNvPr>
          <p:cNvSpPr txBox="1"/>
          <p:nvPr/>
        </p:nvSpPr>
        <p:spPr>
          <a:xfrm>
            <a:off x="4740732" y="3894365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3C2BF-9A4D-62A4-2796-C60EA3E6B278}"/>
              </a:ext>
            </a:extLst>
          </p:cNvPr>
          <p:cNvSpPr txBox="1"/>
          <p:nvPr/>
        </p:nvSpPr>
        <p:spPr>
          <a:xfrm>
            <a:off x="4015469" y="3969206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F67E4-1DA2-745B-28FF-221E5B552FCB}"/>
              </a:ext>
            </a:extLst>
          </p:cNvPr>
          <p:cNvSpPr txBox="1"/>
          <p:nvPr/>
        </p:nvSpPr>
        <p:spPr>
          <a:xfrm>
            <a:off x="2472419" y="4539348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92BAF-3DF2-87E1-EE33-C39FEB5F377F}"/>
              </a:ext>
            </a:extLst>
          </p:cNvPr>
          <p:cNvSpPr txBox="1"/>
          <p:nvPr/>
        </p:nvSpPr>
        <p:spPr>
          <a:xfrm>
            <a:off x="3992348" y="4784954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24018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24B0C08-6ACE-5D25-A8CB-AD9E149416A7}"/>
              </a:ext>
            </a:extLst>
          </p:cNvPr>
          <p:cNvGrpSpPr/>
          <p:nvPr/>
        </p:nvGrpSpPr>
        <p:grpSpPr>
          <a:xfrm>
            <a:off x="1447800" y="2122714"/>
            <a:ext cx="3145971" cy="1534886"/>
            <a:chOff x="1447800" y="2122714"/>
            <a:chExt cx="3145971" cy="15348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B8779-9D51-EC14-2D3D-D5FDA764348F}"/>
                </a:ext>
              </a:extLst>
            </p:cNvPr>
            <p:cNvGrpSpPr/>
            <p:nvPr/>
          </p:nvGrpSpPr>
          <p:grpSpPr>
            <a:xfrm rot="10800000">
              <a:off x="1447800" y="2122714"/>
              <a:ext cx="3145971" cy="1534886"/>
              <a:chOff x="4550229" y="2133600"/>
              <a:chExt cx="3145971" cy="153488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225235-98CF-C774-6612-3C818AC63A2A}"/>
                  </a:ext>
                </a:extLst>
              </p:cNvPr>
              <p:cNvSpPr/>
              <p:nvPr/>
            </p:nvSpPr>
            <p:spPr bwMode="auto">
              <a:xfrm>
                <a:off x="4572000" y="2133600"/>
                <a:ext cx="3124200" cy="1524000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1EA7F8-C505-7596-15F8-D44530BF2B57}"/>
                  </a:ext>
                </a:extLst>
              </p:cNvPr>
              <p:cNvSpPr/>
              <p:nvPr/>
            </p:nvSpPr>
            <p:spPr bwMode="auto">
              <a:xfrm>
                <a:off x="4550229" y="2133600"/>
                <a:ext cx="3145971" cy="1534886"/>
              </a:xfrm>
              <a:custGeom>
                <a:avLst/>
                <a:gdLst>
                  <a:gd name="connsiteX0" fmla="*/ 0 w 3145971"/>
                  <a:gd name="connsiteY0" fmla="*/ 21772 h 1534886"/>
                  <a:gd name="connsiteX1" fmla="*/ 3145971 w 3145971"/>
                  <a:gd name="connsiteY1" fmla="*/ 0 h 1534886"/>
                  <a:gd name="connsiteX2" fmla="*/ 3145971 w 3145971"/>
                  <a:gd name="connsiteY2" fmla="*/ 1534886 h 1534886"/>
                  <a:gd name="connsiteX3" fmla="*/ 10885 w 3145971"/>
                  <a:gd name="connsiteY3" fmla="*/ 1502229 h 1534886"/>
                  <a:gd name="connsiteX4" fmla="*/ 10885 w 3145971"/>
                  <a:gd name="connsiteY4" fmla="*/ 1502229 h 153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5971" h="1534886">
                    <a:moveTo>
                      <a:pt x="0" y="21772"/>
                    </a:moveTo>
                    <a:lnTo>
                      <a:pt x="3145971" y="0"/>
                    </a:lnTo>
                    <a:lnTo>
                      <a:pt x="3145971" y="1534886"/>
                    </a:lnTo>
                    <a:lnTo>
                      <a:pt x="10885" y="1502229"/>
                    </a:lnTo>
                    <a:lnTo>
                      <a:pt x="10885" y="1502229"/>
                    </a:lnTo>
                  </a:path>
                </a:pathLst>
              </a:custGeom>
              <a:noFill/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312A11-B291-56A3-F3C7-0BBFA7A72A67}"/>
                </a:ext>
              </a:extLst>
            </p:cNvPr>
            <p:cNvSpPr txBox="1"/>
            <p:nvPr/>
          </p:nvSpPr>
          <p:spPr>
            <a:xfrm>
              <a:off x="1828800" y="2476500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80A345-AC6D-6CAE-D966-8CC9AEF9A61E}"/>
                </a:ext>
              </a:extLst>
            </p:cNvPr>
            <p:cNvSpPr txBox="1"/>
            <p:nvPr/>
          </p:nvSpPr>
          <p:spPr>
            <a:xfrm>
              <a:off x="2569028" y="2901043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97049F-F5EB-D9BF-7E88-37094845B902}"/>
                </a:ext>
              </a:extLst>
            </p:cNvPr>
            <p:cNvSpPr txBox="1"/>
            <p:nvPr/>
          </p:nvSpPr>
          <p:spPr>
            <a:xfrm>
              <a:off x="3380014" y="2422071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870ED-5A1E-2E32-F1DC-020354538E8B}"/>
              </a:ext>
            </a:extLst>
          </p:cNvPr>
          <p:cNvGrpSpPr/>
          <p:nvPr/>
        </p:nvGrpSpPr>
        <p:grpSpPr>
          <a:xfrm>
            <a:off x="4550229" y="2133600"/>
            <a:ext cx="3145971" cy="1534886"/>
            <a:chOff x="4550229" y="2133600"/>
            <a:chExt cx="3145971" cy="1534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3BA4C8-4DD3-3A21-6050-13813A3A471B}"/>
                </a:ext>
              </a:extLst>
            </p:cNvPr>
            <p:cNvGrpSpPr/>
            <p:nvPr/>
          </p:nvGrpSpPr>
          <p:grpSpPr>
            <a:xfrm>
              <a:off x="4550229" y="2133600"/>
              <a:ext cx="3145971" cy="1534886"/>
              <a:chOff x="4550229" y="2133600"/>
              <a:chExt cx="3145971" cy="15348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1102FB-C269-A527-EAFE-6B9604CDA13C}"/>
                  </a:ext>
                </a:extLst>
              </p:cNvPr>
              <p:cNvSpPr/>
              <p:nvPr/>
            </p:nvSpPr>
            <p:spPr bwMode="auto">
              <a:xfrm>
                <a:off x="4572000" y="2133600"/>
                <a:ext cx="3124200" cy="15240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749D713-F042-E858-BD69-269DBC5AF3FC}"/>
                  </a:ext>
                </a:extLst>
              </p:cNvPr>
              <p:cNvSpPr/>
              <p:nvPr/>
            </p:nvSpPr>
            <p:spPr bwMode="auto">
              <a:xfrm>
                <a:off x="4550229" y="2133600"/>
                <a:ext cx="3145971" cy="1534886"/>
              </a:xfrm>
              <a:custGeom>
                <a:avLst/>
                <a:gdLst>
                  <a:gd name="connsiteX0" fmla="*/ 0 w 3145971"/>
                  <a:gd name="connsiteY0" fmla="*/ 21772 h 1534886"/>
                  <a:gd name="connsiteX1" fmla="*/ 3145971 w 3145971"/>
                  <a:gd name="connsiteY1" fmla="*/ 0 h 1534886"/>
                  <a:gd name="connsiteX2" fmla="*/ 3145971 w 3145971"/>
                  <a:gd name="connsiteY2" fmla="*/ 1534886 h 1534886"/>
                  <a:gd name="connsiteX3" fmla="*/ 10885 w 3145971"/>
                  <a:gd name="connsiteY3" fmla="*/ 1502229 h 1534886"/>
                  <a:gd name="connsiteX4" fmla="*/ 10885 w 3145971"/>
                  <a:gd name="connsiteY4" fmla="*/ 1502229 h 153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5971" h="1534886">
                    <a:moveTo>
                      <a:pt x="0" y="21772"/>
                    </a:moveTo>
                    <a:lnTo>
                      <a:pt x="3145971" y="0"/>
                    </a:lnTo>
                    <a:lnTo>
                      <a:pt x="3145971" y="1534886"/>
                    </a:lnTo>
                    <a:lnTo>
                      <a:pt x="10885" y="1502229"/>
                    </a:lnTo>
                    <a:lnTo>
                      <a:pt x="10885" y="1502229"/>
                    </a:lnTo>
                  </a:path>
                </a:pathLst>
              </a:custGeom>
              <a:noFill/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76311E-994E-2725-EECB-29B1E8F3AA09}"/>
                </a:ext>
              </a:extLst>
            </p:cNvPr>
            <p:cNvSpPr txBox="1"/>
            <p:nvPr/>
          </p:nvSpPr>
          <p:spPr>
            <a:xfrm>
              <a:off x="5818414" y="2280557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973F6-8C6D-F727-5580-41F41BF73A9E}"/>
                </a:ext>
              </a:extLst>
            </p:cNvPr>
            <p:cNvSpPr txBox="1"/>
            <p:nvPr/>
          </p:nvSpPr>
          <p:spPr>
            <a:xfrm>
              <a:off x="6858000" y="3129643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60D539-2A0B-A2F5-9C7E-E43AC4555CBE}"/>
                </a:ext>
              </a:extLst>
            </p:cNvPr>
            <p:cNvSpPr txBox="1"/>
            <p:nvPr/>
          </p:nvSpPr>
          <p:spPr>
            <a:xfrm>
              <a:off x="5067301" y="3031672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3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24B0C08-6ACE-5D25-A8CB-AD9E149416A7}"/>
              </a:ext>
            </a:extLst>
          </p:cNvPr>
          <p:cNvGrpSpPr/>
          <p:nvPr/>
        </p:nvGrpSpPr>
        <p:grpSpPr>
          <a:xfrm>
            <a:off x="3026229" y="2122714"/>
            <a:ext cx="3145971" cy="1534886"/>
            <a:chOff x="1447800" y="2122714"/>
            <a:chExt cx="3145971" cy="15348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B8779-9D51-EC14-2D3D-D5FDA764348F}"/>
                </a:ext>
              </a:extLst>
            </p:cNvPr>
            <p:cNvGrpSpPr/>
            <p:nvPr/>
          </p:nvGrpSpPr>
          <p:grpSpPr>
            <a:xfrm rot="10800000">
              <a:off x="1447800" y="2122714"/>
              <a:ext cx="3145971" cy="1534886"/>
              <a:chOff x="4550229" y="2133600"/>
              <a:chExt cx="3145971" cy="153488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225235-98CF-C774-6612-3C818AC63A2A}"/>
                  </a:ext>
                </a:extLst>
              </p:cNvPr>
              <p:cNvSpPr/>
              <p:nvPr/>
            </p:nvSpPr>
            <p:spPr bwMode="auto">
              <a:xfrm>
                <a:off x="4572000" y="2133600"/>
                <a:ext cx="3124200" cy="1524000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1EA7F8-C505-7596-15F8-D44530BF2B57}"/>
                  </a:ext>
                </a:extLst>
              </p:cNvPr>
              <p:cNvSpPr/>
              <p:nvPr/>
            </p:nvSpPr>
            <p:spPr bwMode="auto">
              <a:xfrm>
                <a:off x="4550229" y="2133600"/>
                <a:ext cx="3145971" cy="1534886"/>
              </a:xfrm>
              <a:custGeom>
                <a:avLst/>
                <a:gdLst>
                  <a:gd name="connsiteX0" fmla="*/ 0 w 3145971"/>
                  <a:gd name="connsiteY0" fmla="*/ 21772 h 1534886"/>
                  <a:gd name="connsiteX1" fmla="*/ 3145971 w 3145971"/>
                  <a:gd name="connsiteY1" fmla="*/ 0 h 1534886"/>
                  <a:gd name="connsiteX2" fmla="*/ 3145971 w 3145971"/>
                  <a:gd name="connsiteY2" fmla="*/ 1534886 h 1534886"/>
                  <a:gd name="connsiteX3" fmla="*/ 10885 w 3145971"/>
                  <a:gd name="connsiteY3" fmla="*/ 1502229 h 1534886"/>
                  <a:gd name="connsiteX4" fmla="*/ 10885 w 3145971"/>
                  <a:gd name="connsiteY4" fmla="*/ 1502229 h 153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5971" h="1534886">
                    <a:moveTo>
                      <a:pt x="0" y="21772"/>
                    </a:moveTo>
                    <a:lnTo>
                      <a:pt x="3145971" y="0"/>
                    </a:lnTo>
                    <a:lnTo>
                      <a:pt x="3145971" y="1534886"/>
                    </a:lnTo>
                    <a:lnTo>
                      <a:pt x="10885" y="1502229"/>
                    </a:lnTo>
                    <a:lnTo>
                      <a:pt x="10885" y="1502229"/>
                    </a:lnTo>
                  </a:path>
                </a:pathLst>
              </a:custGeom>
              <a:noFill/>
              <a:ln w="571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312A11-B291-56A3-F3C7-0BBFA7A72A67}"/>
                </a:ext>
              </a:extLst>
            </p:cNvPr>
            <p:cNvSpPr txBox="1"/>
            <p:nvPr/>
          </p:nvSpPr>
          <p:spPr>
            <a:xfrm>
              <a:off x="1828800" y="2476500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80A345-AC6D-6CAE-D966-8CC9AEF9A61E}"/>
                </a:ext>
              </a:extLst>
            </p:cNvPr>
            <p:cNvSpPr txBox="1"/>
            <p:nvPr/>
          </p:nvSpPr>
          <p:spPr>
            <a:xfrm>
              <a:off x="2569028" y="2901043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97049F-F5EB-D9BF-7E88-37094845B902}"/>
                </a:ext>
              </a:extLst>
            </p:cNvPr>
            <p:cNvSpPr txBox="1"/>
            <p:nvPr/>
          </p:nvSpPr>
          <p:spPr>
            <a:xfrm>
              <a:off x="3380014" y="2422071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870ED-5A1E-2E32-F1DC-020354538E8B}"/>
              </a:ext>
            </a:extLst>
          </p:cNvPr>
          <p:cNvGrpSpPr/>
          <p:nvPr/>
        </p:nvGrpSpPr>
        <p:grpSpPr>
          <a:xfrm>
            <a:off x="3026229" y="2133600"/>
            <a:ext cx="3145971" cy="1534886"/>
            <a:chOff x="4550229" y="2133600"/>
            <a:chExt cx="3145971" cy="1534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3BA4C8-4DD3-3A21-6050-13813A3A471B}"/>
                </a:ext>
              </a:extLst>
            </p:cNvPr>
            <p:cNvGrpSpPr/>
            <p:nvPr/>
          </p:nvGrpSpPr>
          <p:grpSpPr>
            <a:xfrm>
              <a:off x="4550229" y="2133600"/>
              <a:ext cx="3145971" cy="1534886"/>
              <a:chOff x="4550229" y="2133600"/>
              <a:chExt cx="3145971" cy="15348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1102FB-C269-A527-EAFE-6B9604CDA13C}"/>
                  </a:ext>
                </a:extLst>
              </p:cNvPr>
              <p:cNvSpPr/>
              <p:nvPr/>
            </p:nvSpPr>
            <p:spPr bwMode="auto">
              <a:xfrm>
                <a:off x="4572000" y="2133600"/>
                <a:ext cx="3124200" cy="152400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749D713-F042-E858-BD69-269DBC5AF3FC}"/>
                  </a:ext>
                </a:extLst>
              </p:cNvPr>
              <p:cNvSpPr/>
              <p:nvPr/>
            </p:nvSpPr>
            <p:spPr bwMode="auto">
              <a:xfrm>
                <a:off x="4550229" y="2133600"/>
                <a:ext cx="3145971" cy="1534886"/>
              </a:xfrm>
              <a:custGeom>
                <a:avLst/>
                <a:gdLst>
                  <a:gd name="connsiteX0" fmla="*/ 0 w 3145971"/>
                  <a:gd name="connsiteY0" fmla="*/ 21772 h 1534886"/>
                  <a:gd name="connsiteX1" fmla="*/ 3145971 w 3145971"/>
                  <a:gd name="connsiteY1" fmla="*/ 0 h 1534886"/>
                  <a:gd name="connsiteX2" fmla="*/ 3145971 w 3145971"/>
                  <a:gd name="connsiteY2" fmla="*/ 1534886 h 1534886"/>
                  <a:gd name="connsiteX3" fmla="*/ 10885 w 3145971"/>
                  <a:gd name="connsiteY3" fmla="*/ 1502229 h 1534886"/>
                  <a:gd name="connsiteX4" fmla="*/ 10885 w 3145971"/>
                  <a:gd name="connsiteY4" fmla="*/ 1502229 h 153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5971" h="1534886">
                    <a:moveTo>
                      <a:pt x="0" y="21772"/>
                    </a:moveTo>
                    <a:lnTo>
                      <a:pt x="3145971" y="0"/>
                    </a:lnTo>
                    <a:lnTo>
                      <a:pt x="3145971" y="1534886"/>
                    </a:lnTo>
                    <a:lnTo>
                      <a:pt x="10885" y="1502229"/>
                    </a:lnTo>
                    <a:lnTo>
                      <a:pt x="10885" y="1502229"/>
                    </a:lnTo>
                  </a:path>
                </a:pathLst>
              </a:custGeom>
              <a:noFill/>
              <a:ln w="571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enev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76311E-994E-2725-EECB-29B1E8F3AA09}"/>
                </a:ext>
              </a:extLst>
            </p:cNvPr>
            <p:cNvSpPr txBox="1"/>
            <p:nvPr/>
          </p:nvSpPr>
          <p:spPr>
            <a:xfrm>
              <a:off x="5818414" y="2280557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973F6-8C6D-F727-5580-41F41BF73A9E}"/>
                </a:ext>
              </a:extLst>
            </p:cNvPr>
            <p:cNvSpPr txBox="1"/>
            <p:nvPr/>
          </p:nvSpPr>
          <p:spPr>
            <a:xfrm>
              <a:off x="6858000" y="3129643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60D539-2A0B-A2F5-9C7E-E43AC4555CBE}"/>
                </a:ext>
              </a:extLst>
            </p:cNvPr>
            <p:cNvSpPr txBox="1"/>
            <p:nvPr/>
          </p:nvSpPr>
          <p:spPr>
            <a:xfrm>
              <a:off x="5067301" y="3031672"/>
              <a:ext cx="685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956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47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Geneva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Karsten Theis</dc:creator>
  <cp:lastModifiedBy>Karsten Theis</cp:lastModifiedBy>
  <cp:revision>1</cp:revision>
  <dcterms:created xsi:type="dcterms:W3CDTF">2023-05-16T13:28:06Z</dcterms:created>
  <dcterms:modified xsi:type="dcterms:W3CDTF">2023-05-16T13:32:15Z</dcterms:modified>
</cp:coreProperties>
</file>