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2" r:id="rId10"/>
    <p:sldId id="261" r:id="rId11"/>
    <p:sldId id="263" r:id="rId12"/>
    <p:sldId id="265" r:id="rId13"/>
    <p:sldId id="264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7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1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FCD1-7AEF-43C2-9D13-60A42EAB0E0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7DE9-B3C0-4EE8-A2C9-D2FF9EB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vierguillen.wordpress.com/2013/09/18/dax-context-propagation-inactive-relationships-and-calculated-column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DAX 102</a:t>
            </a:r>
            <a:endParaRPr lang="en-US" sz="8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It’s All About Context</a:t>
            </a:r>
            <a:endParaRPr lang="en-US" sz="4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5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Context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Replaces existing context or adds new context (can’t subtract or do OR )</a:t>
            </a:r>
          </a:p>
          <a:p>
            <a:r>
              <a:rPr lang="en-US" dirty="0" smtClean="0"/>
              <a:t>Marco Russo green car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2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Hard-coded</a:t>
            </a:r>
          </a:p>
          <a:p>
            <a:r>
              <a:rPr lang="en-US" dirty="0" smtClean="0"/>
              <a:t>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VALUES()</a:t>
            </a:r>
          </a:p>
          <a:p>
            <a:r>
              <a:rPr lang="en-US" dirty="0" smtClean="0"/>
              <a:t>ALLEXCEPT(), ALLSELECTED()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5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9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 Slicer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mother of all DAX methods</a:t>
            </a:r>
          </a:p>
          <a:p>
            <a:r>
              <a:rPr lang="en-US" dirty="0" smtClean="0"/>
              <a:t>Kind of like SUMIF and COUNTIF but for all aggregations and calculations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Calculate ( Measure, Filter1, Filter2)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1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err="1" smtClean="0"/>
              <a:t>considereation</a:t>
            </a:r>
            <a:endParaRPr lang="en-US" dirty="0" smtClean="0"/>
          </a:p>
          <a:p>
            <a:r>
              <a:rPr lang="en-US" dirty="0" smtClean="0"/>
              <a:t>When you can’t use CALCULATE (</a:t>
            </a:r>
            <a:r>
              <a:rPr lang="en-US" dirty="0" err="1" smtClean="0"/>
              <a:t>ie</a:t>
            </a:r>
            <a:r>
              <a:rPr lang="en-US" dirty="0" smtClean="0"/>
              <a:t> not Raw)</a:t>
            </a:r>
          </a:p>
          <a:p>
            <a:r>
              <a:rPr lang="en-US" dirty="0" smtClean="0"/>
              <a:t>When you’re filtering a LOOKUP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7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Iterators: SUMX(), MAXX()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USERELATIONSHIP()_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8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0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filter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6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the end of this session, you should be able to: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define and recognize the different types of context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build measures to alter base context</a:t>
            </a:r>
          </a:p>
          <a:p>
            <a:pPr marL="0" indent="0">
              <a:buNone/>
            </a:pPr>
            <a:r>
              <a:rPr lang="en-US" dirty="0" smtClean="0"/>
              <a:t>Use context to answer common business questions with DAX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 context to enhance your </a:t>
            </a:r>
            <a:r>
              <a:rPr lang="en-US" dirty="0" err="1" smtClean="0"/>
              <a:t>PowerBI</a:t>
            </a:r>
            <a:r>
              <a:rPr lang="en-US" dirty="0" smtClean="0"/>
              <a:t> models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8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DAX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for creating calculations and measures against </a:t>
            </a:r>
            <a:r>
              <a:rPr lang="en-US" dirty="0" err="1" smtClean="0"/>
              <a:t>PowerBI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“Rhymes with” Excel formulas</a:t>
            </a:r>
          </a:p>
          <a:p>
            <a:r>
              <a:rPr lang="en-US" dirty="0" smtClean="0"/>
              <a:t>5 quick demos: Calculated Column, Calculated Column with Aggregation, Difference between a Calculated Column and a Measure, Measure, Reuse Measure, Measure w/ Slicer, Cell-Level Calculation (</a:t>
            </a:r>
            <a:r>
              <a:rPr lang="en-US" dirty="0" err="1" smtClean="0"/>
              <a:t>ie</a:t>
            </a:r>
            <a:r>
              <a:rPr lang="en-US" dirty="0" smtClean="0"/>
              <a:t> basic filter context)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4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sof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</a:t>
            </a:r>
          </a:p>
          <a:p>
            <a:r>
              <a:rPr lang="en-US" dirty="0" smtClean="0"/>
              <a:t>Query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7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Context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Weakest</a:t>
            </a:r>
          </a:p>
          <a:p>
            <a:r>
              <a:rPr lang="en-US" dirty="0" smtClean="0"/>
              <a:t>Only for one table</a:t>
            </a:r>
          </a:p>
          <a:p>
            <a:r>
              <a:rPr lang="en-US" dirty="0" smtClean="0"/>
              <a:t>RELATED, EARLIER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“Implicit” context of an evaluated formula</a:t>
            </a:r>
          </a:p>
          <a:p>
            <a:r>
              <a:rPr lang="en-US" dirty="0" smtClean="0"/>
              <a:t>Most common example: cell in a PivotTable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powerful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https://javierguillen.wordpress.com/2013/09/18/dax-context-propagation-inactive-relationships-and-calculated-columns/</a:t>
            </a:r>
            <a:endParaRPr lang="en-US" dirty="0" smtClean="0"/>
          </a:p>
          <a:p>
            <a:r>
              <a:rPr lang="en-US" dirty="0" smtClean="0"/>
              <a:t>http://tinylizard.com/converting-row-context-into-filter-context/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4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intermediate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Reuse</a:t>
            </a:r>
          </a:p>
          <a:p>
            <a:r>
              <a:rPr lang="en-US" dirty="0" smtClean="0"/>
              <a:t>Clarity</a:t>
            </a:r>
          </a:p>
          <a:p>
            <a:r>
              <a:rPr lang="en-US" dirty="0" smtClean="0"/>
              <a:t>“Cheap” (Engine unpacks them, has its own optimizations,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6818</TotalTime>
  <Words>258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 Semilight</vt:lpstr>
      <vt:lpstr>Office Theme</vt:lpstr>
      <vt:lpstr>DAX 102</vt:lpstr>
      <vt:lpstr>About Me</vt:lpstr>
      <vt:lpstr>Goals</vt:lpstr>
      <vt:lpstr>DAX 101</vt:lpstr>
      <vt:lpstr>Type sof Context</vt:lpstr>
      <vt:lpstr>Row Context </vt:lpstr>
      <vt:lpstr>Query Context</vt:lpstr>
      <vt:lpstr>Filter Context</vt:lpstr>
      <vt:lpstr>The value of intermediate measures</vt:lpstr>
      <vt:lpstr>How Context Works</vt:lpstr>
      <vt:lpstr>Context Examples</vt:lpstr>
      <vt:lpstr>Static vs. Dynamic Context</vt:lpstr>
      <vt:lpstr>Disconnected Slicer</vt:lpstr>
      <vt:lpstr>CALCULATE()</vt:lpstr>
      <vt:lpstr>FILTER()</vt:lpstr>
      <vt:lpstr>Iterators: SUMX(), MAXX()</vt:lpstr>
      <vt:lpstr>Many to Many</vt:lpstr>
      <vt:lpstr>Metameasures</vt:lpstr>
      <vt:lpstr>Reversing filter context</vt:lpstr>
      <vt:lpstr>Questions?</vt:lpstr>
      <vt:lpstr>More links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</dc:title>
  <dc:creator>Kyle Hale</dc:creator>
  <cp:lastModifiedBy>Kyle Hale</cp:lastModifiedBy>
  <cp:revision>13</cp:revision>
  <dcterms:created xsi:type="dcterms:W3CDTF">2015-08-10T19:10:27Z</dcterms:created>
  <dcterms:modified xsi:type="dcterms:W3CDTF">2015-08-31T19:19:18Z</dcterms:modified>
</cp:coreProperties>
</file>