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4" r:id="rId4"/>
    <p:sldId id="258" r:id="rId5"/>
    <p:sldId id="267" r:id="rId6"/>
    <p:sldId id="261" r:id="rId7"/>
    <p:sldId id="275" r:id="rId8"/>
    <p:sldId id="273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1948-EAD9-41C9-ACAA-E43446100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8BA31-76F9-4A66-AAA0-019F3C754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0A259-AA04-4670-9CFF-2EF65A7B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A227-3B8E-49BF-8E34-CDAB22A551F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AF51F-925E-4038-B1A2-4F81BFA0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6B87-29B1-4FBC-BAD5-C35D0F7A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2FC0-7F47-435A-8E6D-99ABFD9B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2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153-BE4A-45E3-846E-524B69CB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17D84-DC3E-4262-A6A3-B151DD5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C552A-11A7-4BBD-94BA-484735A6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A227-3B8E-49BF-8E34-CDAB22A551F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6D67-1EB3-413A-BC97-AADA3D12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FC84-C0D5-48CA-A5FE-7AC834EB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2FC0-7F47-435A-8E6D-99ABFD9B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7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4ED25-E066-4284-B0CD-CADA9D19A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9A2D5-C66E-475F-97EF-D6F7EA140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E19E-21CE-49BD-A4B1-7C6E9117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A227-3B8E-49BF-8E34-CDAB22A551F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B01B-0FBD-44D1-A38A-23A63A2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BFE6-92F7-46D4-B02C-28EEF7C2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2FC0-7F47-435A-8E6D-99ABFD9B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6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3738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E61D-1D83-4436-8ACE-5F972FB2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97C9-FC54-4CBC-BCF2-ED365D18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21805-984F-4D15-A933-24E88F4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A227-3B8E-49BF-8E34-CDAB22A551F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EB15-A1F3-448E-ACE2-5793001F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ACBB-8393-437B-B16D-AFDB137D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2FC0-7F47-435A-8E6D-99ABFD9B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0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B601-0E01-4A96-9012-FD90873A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EB7CA-04BA-4336-BE3A-2F85876E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3B89-9B2B-46B3-8C13-2189D3A0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A227-3B8E-49BF-8E34-CDAB22A551F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D528-A1DC-471D-A7B9-696796E1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436BC-4B15-472B-9901-FBD6F353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2FC0-7F47-435A-8E6D-99ABFD9B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D39A-38F0-4BED-A100-8B073D02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8749-7667-4B3E-A3A5-881E2E62B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B4F01-6229-4986-9CC5-EDAA34D78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D68F4-7381-4BC7-948E-6362EAE3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A227-3B8E-49BF-8E34-CDAB22A551F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DF4BD-7476-47C2-AABB-C2B7AF9F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175B0-E730-4971-86DF-874C0C5A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2FC0-7F47-435A-8E6D-99ABFD9B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8F8B-7C29-40C7-A4EF-2BD1D1EA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2907C-EE8B-49AE-9CD7-39639E431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AFF74-3926-4672-BB5D-52BD9F695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CCE84-E2B1-4694-A8B1-8919FF13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F532F-7E0B-4A1E-BF92-46FA8DD4A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0B3CD-D720-4C78-A089-D17ED4D5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A227-3B8E-49BF-8E34-CDAB22A551F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869DB-5CB4-4870-8C2A-36DBA3E8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F61CA-983E-40E3-8E01-32FE694F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2FC0-7F47-435A-8E6D-99ABFD9B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6448-CAB8-4808-8AD5-1015FA5F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A7B4-112D-4FEF-A926-844B213B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A227-3B8E-49BF-8E34-CDAB22A551F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1FFA3-851F-4424-A1CE-86784F47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6D128-863E-438A-B5AD-B45084A2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2FC0-7F47-435A-8E6D-99ABFD9B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FE2E0-C91C-4E95-89A8-A23FE050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A227-3B8E-49BF-8E34-CDAB22A551F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D2DF5-6BF6-4624-B378-2C45636E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0C5C5-338F-40C0-9546-9C513D94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2FC0-7F47-435A-8E6D-99ABFD9B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CCEB-C721-43CD-850A-06825C75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3F6A-C96E-4068-A581-547F6FD7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15664-ADB6-4DAD-8C6E-485504512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0DE9-D733-48D4-89BC-2C5A1A1A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A227-3B8E-49BF-8E34-CDAB22A551F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73C74-5945-475C-BBE0-7C21AEF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D7D84-1FE4-43FD-8370-C75EB0BD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2FC0-7F47-435A-8E6D-99ABFD9B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9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9732-9258-4EC5-BBF0-CA92DCDA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F64BD-FF02-48C8-8A63-AAF4395F2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2D07C-16DA-437E-B7E4-119746F7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2B306-8D9C-4971-B4FD-2340E87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A227-3B8E-49BF-8E34-CDAB22A551F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20798-5017-4A3A-9C27-7DFB9DD5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0D777-6419-4B63-A718-FAC9736E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2FC0-7F47-435A-8E6D-99ABFD9B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FA136-3CD7-4351-84C4-B9963716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31AC6-6912-45B2-9349-52D5ED62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6DA3-92E2-4BEC-813C-B11D9EE54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A227-3B8E-49BF-8E34-CDAB22A551FB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226B-DE6A-471E-BB69-C9D48E99B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1EC8-7ACB-4331-87E0-BF719A30F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2FC0-7F47-435A-8E6D-99ABFD9B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7oD_oX-G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product-training/sql-server" TargetMode="External"/><Relationship Id="rId2" Type="http://schemas.openxmlformats.org/officeDocument/2006/relationships/hyperlink" Target="https://www.datacam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advanced-analytics/tutorials/sql-server-r-tutorials" TargetMode="External"/><Relationship Id="rId4" Type="http://schemas.openxmlformats.org/officeDocument/2006/relationships/hyperlink" Target="http://aka.ms/dsv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EF43A-0BE6-4616-AD39-445A98367F32}"/>
              </a:ext>
            </a:extLst>
          </p:cNvPr>
          <p:cNvSpPr txBox="1"/>
          <p:nvPr/>
        </p:nvSpPr>
        <p:spPr>
          <a:xfrm>
            <a:off x="642938" y="2044006"/>
            <a:ext cx="109061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 And SQL Server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Two Great Tastes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That Taste Great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48ECC-ACB6-4B5C-ABCD-A9EAF8E0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785" y="5474048"/>
            <a:ext cx="2149779" cy="12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B617-8A43-4B57-BB00-1303AC5C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431" y="2766219"/>
            <a:ext cx="4873138" cy="1325563"/>
          </a:xfrm>
        </p:spPr>
        <p:txBody>
          <a:bodyPr>
            <a:noAutofit/>
          </a:bodyPr>
          <a:lstStyle/>
          <a:p>
            <a:r>
              <a:rPr lang="en-US" sz="7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732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8262" y="152459"/>
            <a:ext cx="8023714" cy="9983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But first, here’s a little about me…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2ADAD6-8843-48DF-958D-DDDAF2DF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32" y="1355068"/>
            <a:ext cx="5813717" cy="2890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D009FC-4180-4AA7-9938-00519A06DE6F}"/>
              </a:ext>
            </a:extLst>
          </p:cNvPr>
          <p:cNvSpPr txBox="1"/>
          <p:nvPr/>
        </p:nvSpPr>
        <p:spPr>
          <a:xfrm>
            <a:off x="6080720" y="4283936"/>
            <a:ext cx="477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let the cute picture fool you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9EE9B-FE12-4C76-A888-FA0A8B7561A3}"/>
              </a:ext>
            </a:extLst>
          </p:cNvPr>
          <p:cNvSpPr txBox="1"/>
          <p:nvPr/>
        </p:nvSpPr>
        <p:spPr>
          <a:xfrm>
            <a:off x="158262" y="1150803"/>
            <a:ext cx="540404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Built my first database when I was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Did Big Data before it was cool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Got this question right on Jeopardy!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DA555-FF39-4D4F-B491-D54EA990B67F}"/>
              </a:ext>
            </a:extLst>
          </p:cNvPr>
          <p:cNvSpPr txBox="1"/>
          <p:nvPr/>
        </p:nvSpPr>
        <p:spPr>
          <a:xfrm>
            <a:off x="6052105" y="4722205"/>
            <a:ext cx="55513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Liberal arts major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Constantly distracted by my 4 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Deleted production … twice.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A99E6-82B8-4552-AFEB-778AEF79AF02}"/>
              </a:ext>
            </a:extLst>
          </p:cNvPr>
          <p:cNvSpPr txBox="1"/>
          <p:nvPr/>
        </p:nvSpPr>
        <p:spPr>
          <a:xfrm>
            <a:off x="8434276" y="173299"/>
            <a:ext cx="3757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Kyle Hale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en-US" sz="2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kthejoker</a:t>
            </a:r>
            <a:endParaRPr lang="en-US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kyle.m.hale@avanade.com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7DE1B-90C9-44E3-A5D8-53D3FA55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133" y="3285282"/>
            <a:ext cx="3162300" cy="34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654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DEAC-81A5-4A07-9ADD-93B9474E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4" y="327025"/>
            <a:ext cx="2867025" cy="15398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The</a:t>
            </a:r>
            <a:b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Inspiration</a:t>
            </a:r>
          </a:p>
        </p:txBody>
      </p:sp>
      <p:pic>
        <p:nvPicPr>
          <p:cNvPr id="4" name="O7oD_oX-Gio">
            <a:hlinkClick r:id="" action="ppaction://media"/>
            <a:extLst>
              <a:ext uri="{FF2B5EF4-FFF2-40B4-BE49-F238E27FC236}">
                <a16:creationId xmlns:a16="http://schemas.microsoft.com/office/drawing/2014/main" id="{7106EEDF-21D6-47FF-B50E-D9371CF590C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09950" y="243681"/>
            <a:ext cx="8601075" cy="64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7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B617-8A43-4B57-BB00-1303AC5C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38" y="15410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F72F-301A-4EFF-910A-DF395B32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1406524"/>
            <a:ext cx="5196988" cy="50895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Programming language designed specifically for data management, statistical analysis, modeling, and visualization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source and easily extensible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#1 Commercial Support firm was Revolution Analytics, which was bought by Microsoft in 2015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C85E36-9038-424F-9672-48EB5C96A3A3}"/>
              </a:ext>
            </a:extLst>
          </p:cNvPr>
          <p:cNvSpPr txBox="1">
            <a:spLocks/>
          </p:cNvSpPr>
          <p:nvPr/>
        </p:nvSpPr>
        <p:spPr>
          <a:xfrm>
            <a:off x="6413988" y="1406523"/>
            <a:ext cx="5196988" cy="50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SQL Server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Microsoft’s relational database management system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for terabytes of data, in-memory storage, and modern data structures such as JSON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Generally hard to extend (CLR assemblies in .NET)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1EC25C-4D22-40A8-9492-4EE4E1EEB502}"/>
              </a:ext>
            </a:extLst>
          </p:cNvPr>
          <p:cNvCxnSpPr/>
          <p:nvPr/>
        </p:nvCxnSpPr>
        <p:spPr>
          <a:xfrm>
            <a:off x="6019800" y="1000125"/>
            <a:ext cx="85725" cy="535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0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B617-8A43-4B57-BB00-1303AC5C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87" y="80960"/>
            <a:ext cx="11131063" cy="1325563"/>
          </a:xfrm>
        </p:spPr>
        <p:txBody>
          <a:bodyPr>
            <a:noAutofit/>
          </a:bodyPr>
          <a:lstStyle/>
          <a:p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Anything You Can Do, I Can Do Better…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F72F-301A-4EFF-910A-DF395B32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1406524"/>
            <a:ext cx="5196988" cy="5089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SQL is better than R at …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management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aggregation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 engineering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Combining data sources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Security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Enterprise production deployment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78CC8-E6FC-45C9-B3FA-BDBE36288A7F}"/>
              </a:ext>
            </a:extLst>
          </p:cNvPr>
          <p:cNvSpPr txBox="1">
            <a:spLocks/>
          </p:cNvSpPr>
          <p:nvPr/>
        </p:nvSpPr>
        <p:spPr>
          <a:xfrm>
            <a:off x="6213963" y="1406523"/>
            <a:ext cx="5196988" cy="50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 is better than SQL at 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Statistical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Graphical output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 of the box modeling capabilities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Extensibility and customization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Debugging and iterative development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A094D-F428-4395-9630-22E137F397C9}"/>
              </a:ext>
            </a:extLst>
          </p:cNvPr>
          <p:cNvCxnSpPr/>
          <p:nvPr/>
        </p:nvCxnSpPr>
        <p:spPr>
          <a:xfrm>
            <a:off x="6048375" y="1495425"/>
            <a:ext cx="0" cy="492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5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540F-6B93-4405-AEB3-A299F0E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 Server vs R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2B5C-2AFC-466C-8078-A5B3538A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625"/>
            <a:ext cx="10515600" cy="24320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 Server is a standalone server application for hosting and executing R code.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 Services is a SQL Server add-in allowing the running of R scripts within SQL Server.</a:t>
            </a:r>
          </a:p>
        </p:txBody>
      </p:sp>
    </p:spTree>
    <p:extLst>
      <p:ext uri="{BB962C8B-B14F-4D97-AF65-F5344CB8AC3E}">
        <p14:creationId xmlns:p14="http://schemas.microsoft.com/office/powerpoint/2010/main" val="429096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B617-8A43-4B57-BB00-1303AC5C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246" y="2756694"/>
            <a:ext cx="2637509" cy="1325563"/>
          </a:xfrm>
        </p:spPr>
        <p:txBody>
          <a:bodyPr>
            <a:noAutofit/>
          </a:bodyPr>
          <a:lstStyle/>
          <a:p>
            <a:r>
              <a:rPr lang="en-US" sz="7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4112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B617-8A43-4B57-BB00-1303AC5C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87" y="80960"/>
            <a:ext cx="11131063" cy="1325563"/>
          </a:xfrm>
        </p:spPr>
        <p:txBody>
          <a:bodyPr>
            <a:noAutofit/>
          </a:bodyPr>
          <a:lstStyle/>
          <a:p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F72F-301A-4EFF-910A-DF395B32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712" y="2139949"/>
            <a:ext cx="10530987" cy="254635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2"/>
              </a:rPr>
              <a:t>Datacamp</a:t>
            </a:r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-  Learn R</a:t>
            </a:r>
          </a:p>
          <a:p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3"/>
              </a:rPr>
              <a:t>Microsoft Virtual Academy </a:t>
            </a:r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– Learn SQL Server</a:t>
            </a:r>
          </a:p>
          <a:p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4"/>
              </a:rPr>
              <a:t>Azure Data Science VMs</a:t>
            </a:r>
            <a:endParaRPr lang="en-US" sz="3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hlinkClick r:id="rId5"/>
              </a:rPr>
              <a:t>SQL Server R Tutorials</a:t>
            </a:r>
            <a:endParaRPr lang="en-US" sz="3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6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B617-8A43-4B57-BB00-1303AC5C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431" y="2766219"/>
            <a:ext cx="4873138" cy="1325563"/>
          </a:xfrm>
        </p:spPr>
        <p:txBody>
          <a:bodyPr>
            <a:noAutofit/>
          </a:bodyPr>
          <a:lstStyle/>
          <a:p>
            <a:r>
              <a:rPr lang="en-US" sz="7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275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270</Words>
  <Application>Microsoft Office PowerPoint</Application>
  <PresentationFormat>Widescreen</PresentationFormat>
  <Paragraphs>60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Roboto Black</vt:lpstr>
      <vt:lpstr>Roboto Medium</vt:lpstr>
      <vt:lpstr>Office Theme</vt:lpstr>
      <vt:lpstr>PowerPoint Presentation</vt:lpstr>
      <vt:lpstr>But first, here’s a little about me…</vt:lpstr>
      <vt:lpstr>The Inspiration</vt:lpstr>
      <vt:lpstr>101</vt:lpstr>
      <vt:lpstr>Anything You Can Do, I Can Do Better…</vt:lpstr>
      <vt:lpstr>R Server vs R Services</vt:lpstr>
      <vt:lpstr>Demo</vt:lpstr>
      <vt:lpstr>How to Get Started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M. Hale</dc:creator>
  <cp:lastModifiedBy>Kyle M. Hale</cp:lastModifiedBy>
  <cp:revision>10</cp:revision>
  <dcterms:created xsi:type="dcterms:W3CDTF">2017-10-12T14:10:41Z</dcterms:created>
  <dcterms:modified xsi:type="dcterms:W3CDTF">2017-10-14T22:59:01Z</dcterms:modified>
</cp:coreProperties>
</file>