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e3d970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5e3d970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5e3d970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5e3d970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5e3d9706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5e3d9706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5e3d9706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5e3d9706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5e3d970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5e3d970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5e3d9706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5e3d9706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5e3d9706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5e3d9706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5e3d970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5e3d970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5e3d9706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a5e3d9706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5e3d9706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5e3d9706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4400" y="0"/>
            <a:ext cx="8520600" cy="112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lt1"/>
                </a:solidFill>
              </a:rPr>
              <a:t>Predicting Fake and L</a:t>
            </a:r>
            <a:r>
              <a:rPr lang="en" sz="3900">
                <a:solidFill>
                  <a:schemeClr val="lt1"/>
                </a:solidFill>
              </a:rPr>
              <a:t>egitimate</a:t>
            </a:r>
            <a:r>
              <a:rPr lang="en" sz="3900">
                <a:solidFill>
                  <a:schemeClr val="lt1"/>
                </a:solidFill>
              </a:rPr>
              <a:t> News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87600" y="1489575"/>
            <a:ext cx="51564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2510">
                <a:solidFill>
                  <a:schemeClr val="lt1"/>
                </a:solidFill>
              </a:rPr>
              <a:t>Fake News Detection System</a:t>
            </a:r>
            <a:endParaRPr sz="29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852275" y="4537625"/>
            <a:ext cx="18450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Kendall Herron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Future Improvements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9575" y="538550"/>
            <a:ext cx="3463500" cy="4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127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5600">
                <a:solidFill>
                  <a:schemeClr val="lt1"/>
                </a:solidFill>
              </a:rPr>
              <a:t>In the future, I would love to spend more time creating a batch system, wherein a user could import any text and to predict if the text is legitimate or fake. This fake news detection system would also be improved by connecting to an automation, where a user could receive a report of texts that are fake or legitimate to alert individuals.</a:t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4294967295" type="subTitle"/>
          </p:nvPr>
        </p:nvSpPr>
        <p:spPr>
          <a:xfrm>
            <a:off x="3655350" y="401000"/>
            <a:ext cx="18333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ct val="40537"/>
              <a:buNone/>
            </a:pPr>
            <a:r>
              <a:rPr lang="en" sz="2510">
                <a:solidFill>
                  <a:schemeClr val="lt1"/>
                </a:solidFill>
              </a:rPr>
              <a:t>Stay True!</a:t>
            </a:r>
            <a:endParaRPr sz="29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WHY?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89575" y="538550"/>
            <a:ext cx="3280200" cy="4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9794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1446">
                <a:solidFill>
                  <a:schemeClr val="lt2"/>
                </a:solidFill>
              </a:rPr>
              <a:t>Fake news can have significant and wide-ranging impacts on society, affecting various aspects of individuals, communities, and the broader public discourse.</a:t>
            </a:r>
            <a:endParaRPr sz="1446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46">
                <a:solidFill>
                  <a:schemeClr val="lt2"/>
                </a:solidFill>
              </a:rPr>
              <a:t> </a:t>
            </a:r>
            <a:endParaRPr sz="1446">
              <a:solidFill>
                <a:schemeClr val="lt2"/>
              </a:solidFill>
            </a:endParaRPr>
          </a:p>
          <a:p>
            <a:pPr indent="-299794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1446">
                <a:solidFill>
                  <a:schemeClr val="lt2"/>
                </a:solidFill>
              </a:rPr>
              <a:t>Addressing the challenges posed by fake news requires a multi-faceted approach involving media literacy education, technological solutions, responsible journalism, and public awareness campaigns. By fostering a society that values accurate information and critical thinking, it is possible to mitigate the negative effects of fake news on individuals and communities.</a:t>
            </a:r>
            <a:endParaRPr sz="1446"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46">
              <a:solidFill>
                <a:schemeClr val="lt2"/>
              </a:solidFill>
            </a:endParaRPr>
          </a:p>
          <a:p>
            <a:pPr indent="-299794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●"/>
            </a:pPr>
            <a:r>
              <a:rPr lang="en" sz="1446">
                <a:solidFill>
                  <a:schemeClr val="lt2"/>
                </a:solidFill>
              </a:rPr>
              <a:t>Having this concern, I will create a fake news detection system for the Huggingface data set “train” that will help society identify the different texts of fake news.</a:t>
            </a:r>
            <a:endParaRPr sz="1446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89575" y="538550"/>
            <a:ext cx="3280200" cy="4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For the data, I choose a Huggingface data set of previous outcomes of news articles. With over 40 thousand different news articles that are either fake or true.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To upload this dataset, I utilized a pandas dataframe to read the train csv file.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en">
                <a:solidFill>
                  <a:schemeClr val="lt2"/>
                </a:solidFill>
              </a:rPr>
              <a:t>All this data is online and easy to understand. There wasn’t a lot to clean up as the dataset wasn’t prone to discrepancies.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89575" y="538550"/>
            <a:ext cx="3280200" cy="4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Below is an overview of the main issue I ran into while cleaning the data: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         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Problem1: This dataset had an irrelevant column.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Solution part 1: normalize the data. </a:t>
            </a:r>
            <a:endParaRPr>
              <a:solidFill>
                <a:schemeClr val="lt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</a:pPr>
            <a:r>
              <a:rPr lang="en">
                <a:solidFill>
                  <a:schemeClr val="lt1"/>
                </a:solidFill>
              </a:rPr>
              <a:t>Removing the column for data cleanness.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89575" y="538550"/>
            <a:ext cx="3280200" cy="4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Below are a few couple pertinent findings: </a:t>
            </a:r>
            <a:endParaRPr>
              <a:solidFill>
                <a:schemeClr val="lt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>
                <a:solidFill>
                  <a:schemeClr val="lt1"/>
                </a:solidFill>
              </a:rPr>
              <a:t>Counts and length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Character count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Word count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Mean word length</a:t>
            </a:r>
            <a:endParaRPr>
              <a:solidFill>
                <a:schemeClr val="lt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">
                <a:solidFill>
                  <a:schemeClr val="lt1"/>
                </a:solidFill>
              </a:rPr>
              <a:t>Mean sentence length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" y="2457150"/>
            <a:ext cx="89154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698500" y="0"/>
            <a:ext cx="37470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00250" y="412500"/>
            <a:ext cx="18885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Display top 20 most frequently occurring words in the text data.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572000" y="412500"/>
            <a:ext cx="2208900" cy="3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Provide insights into pairs of consecutive words that frequently appear together in the given text data.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825" y="549425"/>
            <a:ext cx="1048147" cy="43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8400" y="412500"/>
            <a:ext cx="1445850" cy="44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89575" y="538550"/>
            <a:ext cx="86856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 tested the fake news cleaned dataset with one traditional classifier using scikit learn. Naïve Bayes had a accuracy on 93.82% with the corresponding confusion matrix.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375" y="1241825"/>
            <a:ext cx="4935250" cy="3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Algorithms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9575" y="538550"/>
            <a:ext cx="86856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</a:rPr>
              <a:t>I </a:t>
            </a:r>
            <a:r>
              <a:rPr lang="en" sz="3500">
                <a:solidFill>
                  <a:schemeClr val="lt1"/>
                </a:solidFill>
              </a:rPr>
              <a:t>tokenized the text, converting it into sequences of integers, padding the sequences to a consistent length, and splitting the data into training and validation sets. I trained the model using the Keras Sequential API using batch size of 128 on 5 epochs. It should be noted that this neural network, although is 98.77% accurate it’s also computationally expensive.</a:t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9338" y="1343275"/>
            <a:ext cx="4706076" cy="36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853125" y="155425"/>
            <a:ext cx="2808000" cy="5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89575" y="538550"/>
            <a:ext cx="8685600" cy="1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</a:rPr>
              <a:t>In the final prediction application, the user can enter a text. The user can then select the predict button to see if the text is fake or legitimate.</a:t>
            </a:r>
            <a:endParaRPr b="1"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802450"/>
            <a:ext cx="4475393" cy="20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802450"/>
            <a:ext cx="4267199" cy="208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