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C0B3E07-4E55-4C2B-B6DA-D3219F9AB77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AC2B-1ED0-4223-B7C8-E551B492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DC180-208C-4364-B40D-AC5D572FC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9BFF1-855C-4AC9-9A27-F3BD0DD2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2D8E-09CD-428B-92A2-F2D2380E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87AC-E0EE-4835-9830-C840FA93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7926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CD0F-F6E1-4CFD-83E7-12A583E0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B41E-D804-4FCE-9796-281F743CC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21DB-ADF1-4C9B-9E02-FD1290B4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53B1-9C5B-4C32-B80F-E176C49E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DA51-2482-4E9A-908E-F9592DF2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61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CA14F-B4FF-4455-9188-288D7BB64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5C87-EAAF-4658-9CA9-97E6D84C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EBE8-56CF-4F9C-AFA3-4AC97F91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5FEB-F36A-4A0A-82BE-25F03437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136D-48BB-4C00-B308-26E082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548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1342-04BC-4FE1-A21F-41FC21FD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EE7-E657-45A5-8457-BC1E414E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D2B95-ED04-4379-ADBD-E2A77EDF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D573-FAF0-4212-BD81-AAAFBB7B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43E3-4785-4143-B9C4-C2CB23D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49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42AB-0C6B-4C30-8B72-49B6B194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8FABC-9717-46EE-B1C3-4B5CA27C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72C5-F5BB-44B3-86BB-601B76A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CA74-76CC-463B-8C45-F6CB4C49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FE8C-ABAD-43F7-86E3-7B72AA78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44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0C8E-D914-45C1-8CB6-375C08CF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1EF8-FDDE-4D4F-AD34-5A5A15A7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D8D38-73D3-4E37-A00A-F300B8B9B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E6638-A506-44E9-9305-16845A79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A4E95-1220-45AB-9DC9-335F6475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0007-77F3-41BC-921D-7C289722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B6DD-E53A-4D82-A49F-6C6E45FC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A9854-FE4B-4010-AB6B-EC499A68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7D990-B7AD-424D-B8C8-D5508637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C9709-87F7-4F0A-87F1-B036A599E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91120-5E02-4BF7-8080-E88683E84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50F57-A80A-48E8-823C-C04D6F0D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84A9F-A2DC-444B-AC16-689AC13D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2C13C-11DA-473E-BA0B-B108A53D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0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A7FF-FBA7-40FD-9690-94E98DF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21F32-6145-4862-872B-04BA9B42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0C15-2174-4DB5-964F-2B4403DF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16B33-99A0-4F09-B2DA-07E22C05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5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28733-C80E-4215-97FE-5A8A4A3C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B656A-08DD-4A4D-9644-9C4FA67E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3577E-55B0-43B1-AE7E-08FEDF7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30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61C8-2021-4EC1-9122-6F9A4B56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1B87-71C8-4046-B1B2-70E9CB1D8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4046E-9F8C-4014-9392-F7298834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3FF4-64C6-4AFD-AD7E-28887CB2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2AE23-205C-4FF3-BDBB-8C0B6E62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8472-1384-475F-93FB-454A53A4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776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33C-ED06-42D6-B5CF-E41E25D7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9956C-D7C8-4471-AAE9-2412DEA3E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DCF61-7FFF-4141-8C04-52550323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0F53-A3BB-457A-BF48-7C292DFD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1765-CD23-4C4E-9308-042424AE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866D-9058-4E1A-A91F-942C8310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759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B7E2E-56AA-4522-B039-FB99ADF6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CCE1-876D-45FE-B7AE-729D4041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B691-96C2-4D72-AB3D-C48FD3985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158A-131C-4900-BAED-D825BF2BC9A6}" type="datetimeFigureOut">
              <a:rPr lang="en-SE" smtClean="0"/>
              <a:t>2019-07-30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A901-8246-4122-917A-90FFAC627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D968-B440-443F-BE44-B6F8D7190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8564-60E5-4F9E-B035-84A83A2E24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508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24786-215E-4AEA-8CC5-60D913924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5" y="966159"/>
            <a:ext cx="5165748" cy="4520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5DFCB-20B0-4AC9-8366-6A53996BB090}"/>
              </a:ext>
            </a:extLst>
          </p:cNvPr>
          <p:cNvSpPr txBox="1"/>
          <p:nvPr/>
        </p:nvSpPr>
        <p:spPr>
          <a:xfrm>
            <a:off x="5566033" y="1637221"/>
            <a:ext cx="6435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SE" sz="8000" dirty="0"/>
              <a:t> Voltage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8CECD-CC9C-447D-B017-6AD66A80A721}"/>
              </a:ext>
            </a:extLst>
          </p:cNvPr>
          <p:cNvSpPr txBox="1"/>
          <p:nvPr/>
        </p:nvSpPr>
        <p:spPr>
          <a:xfrm>
            <a:off x="5566033" y="3542414"/>
            <a:ext cx="643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6000" dirty="0">
                <a:latin typeface="Arial" panose="020B0604020202020204" pitchFamily="34" charset="0"/>
                <a:cs typeface="Arial" panose="020B0604020202020204" pitchFamily="34" charset="0"/>
              </a:rPr>
              <a:t>Always Energized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7B663-339A-459C-9009-30A67FF3852E}"/>
              </a:ext>
            </a:extLst>
          </p:cNvPr>
          <p:cNvSpPr/>
          <p:nvPr/>
        </p:nvSpPr>
        <p:spPr>
          <a:xfrm>
            <a:off x="190661" y="701615"/>
            <a:ext cx="11810678" cy="5037827"/>
          </a:xfrm>
          <a:prstGeom prst="roundRect">
            <a:avLst>
              <a:gd name="adj" fmla="val 1094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546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Jordi</dc:creator>
  <cp:lastModifiedBy>Jordi</cp:lastModifiedBy>
  <cp:revision>2</cp:revision>
  <dcterms:created xsi:type="dcterms:W3CDTF">2019-07-30T09:11:12Z</dcterms:created>
  <dcterms:modified xsi:type="dcterms:W3CDTF">2019-07-30T09:23:18Z</dcterms:modified>
</cp:coreProperties>
</file>