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CB8A-68B7-1EA9-23E0-9CD0E23A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701DD-5E3D-6AA1-5ABB-C2CF7E006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1120-7FD7-CB03-AC51-2FB09216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9B4C-9CB1-4D76-B2B0-73E94C8CEE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CE6F-8BE3-4544-6181-F58844A3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9BEBB-ADC5-D44D-9C7D-0CC4F6C4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FFDE-03E5-4AC0-919E-F18B22BC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4B74-5639-B35B-7693-B5B23F3D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9B23E-DC26-A4BC-0354-12B4E35C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01AF-639E-EAE9-1BCA-6809AFA2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9B4C-9CB1-4D76-B2B0-73E94C8CEE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56F88-BE36-AD70-F04E-8F8209B9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5C56D-7441-67D7-DBCC-4FCC250C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FFDE-03E5-4AC0-919E-F18B22BC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7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BEF88-5545-61FD-9966-9140EA076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4A3F3-E503-51E1-87F3-C120992BD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A6084-4963-E770-95E9-70AF71EF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9B4C-9CB1-4D76-B2B0-73E94C8CEE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6512B-4C9B-4A74-83E1-8D32793C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4E077-6E91-E4A9-5681-7CBE96BD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FFDE-03E5-4AC0-919E-F18B22BC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59CE-4960-2DB9-4D0E-11BDD285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AA6C-7C24-E067-8B5A-C55C889C8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3C7D-423B-D2F7-ED9C-2149EE57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9B4C-9CB1-4D76-B2B0-73E94C8CEE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DEEC-5DEF-8627-CBF6-3CFD281D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94AC-5C7D-3565-C04D-43750A3F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FFDE-03E5-4AC0-919E-F18B22BC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7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B02C-F256-A1E0-4F0B-28FDB675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51163-693A-D7A2-C669-A3D8A943C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1D255-41A7-5CAF-1FC2-D4C58AB4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9B4C-9CB1-4D76-B2B0-73E94C8CEE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C9781-29A4-3A3E-61A4-0B045BA7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8B0CE-60C0-93D2-4928-15CC0624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FFDE-03E5-4AC0-919E-F18B22BC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0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73A2-B6BB-AAE2-41CB-03A81071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3A13-B327-E4AD-D99C-352A634D8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6BCC9-B351-9F71-3181-E10B0759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41ACD-0ACC-C408-048E-7E58AB74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9B4C-9CB1-4D76-B2B0-73E94C8CEE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8AF2F-2EA9-0E13-C5D5-35F69849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6FA4-1A02-37E0-FDC2-1BB7AADE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FFDE-03E5-4AC0-919E-F18B22BC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7289-2C15-B08E-6813-5B6235EA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D7815-FEB5-3BAA-A7A1-93E9CB47B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46D47-CB37-3850-5EC1-1E712A196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277AA-D0A8-DD84-AF78-72B3C44DF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49BBD-C3B3-FDA1-16E1-E7141569B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5506D-F1BC-3054-B935-E30D5205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9B4C-9CB1-4D76-B2B0-73E94C8CEE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DAA12-0403-A1B1-3D07-F15E8841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1888E-AD39-5428-712E-77A570A0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FFDE-03E5-4AC0-919E-F18B22BC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4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87D0-34B8-28A4-10FF-D611880F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A6217-3BA7-FA5D-75F4-E69AD934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9B4C-9CB1-4D76-B2B0-73E94C8CEE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25908-EC05-2CFD-67CE-4B101E30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60CFE-D783-CE41-02DB-7CB3F40D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FFDE-03E5-4AC0-919E-F18B22BC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5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A97FE-67D4-15A6-87C1-D79734B5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9B4C-9CB1-4D76-B2B0-73E94C8CEE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2622A-6291-62BC-085E-3504DC91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1AF60-31BE-93F7-D156-8849820C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FFDE-03E5-4AC0-919E-F18B22BC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3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121F-41E6-E52C-A256-690F49A9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88045-6EDC-0024-593E-CF63C6B4E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6E0B-4BBE-09F0-88D1-F9F19D4D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F4A7A-15F9-9AE6-4270-09E94F5C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9B4C-9CB1-4D76-B2B0-73E94C8CEE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D0933-20C7-F49A-77AA-46991B0E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74E46-0E60-9A47-FCF3-AC617151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FFDE-03E5-4AC0-919E-F18B22BC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4509-5D51-780A-B3D2-62EA77B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04C2E-E6E0-4F32-6755-E6C7844C7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52F38-97DA-FB87-98FD-A78BA0E8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8945C-D95D-00EE-1CDD-9D65038D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9B4C-9CB1-4D76-B2B0-73E94C8CEE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19730-590B-96B0-D2B7-046E562F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2B914-CC70-3D34-9B53-55C77C43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FFDE-03E5-4AC0-919E-F18B22BC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A1E3A-FC33-BE8D-F41B-DE569C6E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8C9B5-FA1F-0D85-1B20-D722830B5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DC69D-3820-9652-2C13-63C16B625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9B4C-9CB1-4D76-B2B0-73E94C8CEE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4DB74-1607-9B44-DA80-182445DB9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0D39-DFC3-A07B-F3E4-8D66A09CA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DFFDE-03E5-4AC0-919E-F18B22BC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174165-8497-20A3-413F-4C76F6EAC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561" y="1268049"/>
            <a:ext cx="2409825" cy="2457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E9CCA8-3F18-0F41-33C7-0EFD9236482D}"/>
              </a:ext>
            </a:extLst>
          </p:cNvPr>
          <p:cNvSpPr txBox="1"/>
          <p:nvPr/>
        </p:nvSpPr>
        <p:spPr>
          <a:xfrm>
            <a:off x="6766540" y="3429000"/>
            <a:ext cx="25598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D3B355"/>
                </a:solidFill>
              </a:rPr>
              <a:t>Premium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1353C-5765-7A95-4340-4D22FEBF423C}"/>
              </a:ext>
            </a:extLst>
          </p:cNvPr>
          <p:cNvSpPr txBox="1"/>
          <p:nvPr/>
        </p:nvSpPr>
        <p:spPr>
          <a:xfrm>
            <a:off x="7381868" y="4110603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SEARCH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AE3194-0A1B-278B-4957-0E3DE80BD059}"/>
              </a:ext>
            </a:extLst>
          </p:cNvPr>
          <p:cNvCxnSpPr>
            <a:cxnSpLocks/>
          </p:cNvCxnSpPr>
          <p:nvPr/>
        </p:nvCxnSpPr>
        <p:spPr>
          <a:xfrm>
            <a:off x="6652727" y="4106108"/>
            <a:ext cx="3209730" cy="0"/>
          </a:xfrm>
          <a:prstGeom prst="straightConnector1">
            <a:avLst/>
          </a:prstGeom>
          <a:ln w="25400">
            <a:solidFill>
              <a:srgbClr val="D3B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300F2A4-C0E2-ABF2-C5A9-3A18936196E3}"/>
              </a:ext>
            </a:extLst>
          </p:cNvPr>
          <p:cNvSpPr/>
          <p:nvPr/>
        </p:nvSpPr>
        <p:spPr>
          <a:xfrm>
            <a:off x="6652727" y="1268048"/>
            <a:ext cx="2771191" cy="3283205"/>
          </a:xfrm>
          <a:prstGeom prst="rect">
            <a:avLst/>
          </a:prstGeom>
          <a:noFill/>
          <a:ln w="25400">
            <a:solidFill>
              <a:srgbClr val="D3B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2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GSC IT Support</dc:creator>
  <cp:lastModifiedBy>GSC IT Support</cp:lastModifiedBy>
  <cp:revision>2</cp:revision>
  <dcterms:created xsi:type="dcterms:W3CDTF">2022-07-31T13:31:43Z</dcterms:created>
  <dcterms:modified xsi:type="dcterms:W3CDTF">2022-07-31T14:02:21Z</dcterms:modified>
</cp:coreProperties>
</file>