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EB97-6971-426F-A77E-616A8F813B3F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224DD47-A9DC-45A3-9AEF-8E0817035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10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EB97-6971-426F-A77E-616A8F813B3F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224DD47-A9DC-45A3-9AEF-8E0817035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29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EB97-6971-426F-A77E-616A8F813B3F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224DD47-A9DC-45A3-9AEF-8E08170350C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9413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EB97-6971-426F-A77E-616A8F813B3F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224DD47-A9DC-45A3-9AEF-8E0817035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71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EB97-6971-426F-A77E-616A8F813B3F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224DD47-A9DC-45A3-9AEF-8E08170350C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306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EB97-6971-426F-A77E-616A8F813B3F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224DD47-A9DC-45A3-9AEF-8E0817035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40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EB97-6971-426F-A77E-616A8F813B3F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DD47-A9DC-45A3-9AEF-8E0817035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0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EB97-6971-426F-A77E-616A8F813B3F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DD47-A9DC-45A3-9AEF-8E0817035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09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EB97-6971-426F-A77E-616A8F813B3F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DD47-A9DC-45A3-9AEF-8E0817035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EB97-6971-426F-A77E-616A8F813B3F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224DD47-A9DC-45A3-9AEF-8E0817035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09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EB97-6971-426F-A77E-616A8F813B3F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224DD47-A9DC-45A3-9AEF-8E0817035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4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EB97-6971-426F-A77E-616A8F813B3F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224DD47-A9DC-45A3-9AEF-8E0817035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05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EB97-6971-426F-A77E-616A8F813B3F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DD47-A9DC-45A3-9AEF-8E0817035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54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EB97-6971-426F-A77E-616A8F813B3F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DD47-A9DC-45A3-9AEF-8E0817035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03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EB97-6971-426F-A77E-616A8F813B3F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DD47-A9DC-45A3-9AEF-8E0817035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1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EB97-6971-426F-A77E-616A8F813B3F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224DD47-A9DC-45A3-9AEF-8E0817035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08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DEB97-6971-426F-A77E-616A8F813B3F}" type="datetimeFigureOut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224DD47-A9DC-45A3-9AEF-8E0817035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3381" y="156411"/>
            <a:ext cx="8915399" cy="2262781"/>
          </a:xfrm>
        </p:spPr>
        <p:txBody>
          <a:bodyPr/>
          <a:lstStyle/>
          <a:p>
            <a:r>
              <a:rPr lang="en-US" dirty="0" smtClean="0"/>
              <a:t>BMI Dashboard Display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3380" y="2788158"/>
            <a:ext cx="8915399" cy="3810350"/>
          </a:xfrm>
        </p:spPr>
        <p:txBody>
          <a:bodyPr>
            <a:normAutofit/>
          </a:bodyPr>
          <a:lstStyle/>
          <a:p>
            <a:r>
              <a:rPr lang="en-US" dirty="0" smtClean="0"/>
              <a:t>Product Owner: Peter </a:t>
            </a:r>
            <a:r>
              <a:rPr lang="en-US" dirty="0" err="1" smtClean="0"/>
              <a:t>Ouzts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Team Members: </a:t>
            </a:r>
          </a:p>
          <a:p>
            <a:r>
              <a:rPr lang="en-US" dirty="0" smtClean="0"/>
              <a:t>Allen </a:t>
            </a:r>
            <a:r>
              <a:rPr lang="en-US" dirty="0" err="1" smtClean="0"/>
              <a:t>Liou</a:t>
            </a:r>
            <a:r>
              <a:rPr lang="en-US" dirty="0" smtClean="0"/>
              <a:t> – aliou4@ucsc.edu</a:t>
            </a:r>
          </a:p>
          <a:p>
            <a:r>
              <a:rPr lang="en-US" dirty="0" smtClean="0"/>
              <a:t>Justin Barros – jbarros@ucsc.edu</a:t>
            </a:r>
          </a:p>
          <a:p>
            <a:r>
              <a:rPr lang="en-US" dirty="0" smtClean="0"/>
              <a:t>Octavio Rodriguez – orodrig2@ucsc.edu</a:t>
            </a:r>
          </a:p>
          <a:p>
            <a:r>
              <a:rPr lang="en-US" dirty="0" smtClean="0"/>
              <a:t>Oscar </a:t>
            </a:r>
            <a:r>
              <a:rPr lang="en-US" dirty="0" err="1" smtClean="0"/>
              <a:t>Pinedo</a:t>
            </a:r>
            <a:r>
              <a:rPr lang="en-US" dirty="0" smtClean="0"/>
              <a:t> – opinedo@ucsc.edu</a:t>
            </a:r>
          </a:p>
          <a:p>
            <a:r>
              <a:rPr lang="en-US" dirty="0" smtClean="0"/>
              <a:t>Sterling Salvaterra – ssalvate@ucsc.edu</a:t>
            </a:r>
          </a:p>
          <a:p>
            <a:r>
              <a:rPr lang="en-US" dirty="0" err="1" smtClean="0"/>
              <a:t>Venkata</a:t>
            </a:r>
            <a:r>
              <a:rPr lang="en-US" dirty="0" smtClean="0"/>
              <a:t> </a:t>
            </a:r>
            <a:r>
              <a:rPr lang="en-US" dirty="0" err="1" smtClean="0"/>
              <a:t>Karthik</a:t>
            </a:r>
            <a:r>
              <a:rPr lang="en-US" dirty="0" smtClean="0"/>
              <a:t> </a:t>
            </a:r>
            <a:r>
              <a:rPr lang="en-US" dirty="0" err="1" smtClean="0"/>
              <a:t>Thota</a:t>
            </a:r>
            <a:r>
              <a:rPr lang="en-US" dirty="0" smtClean="0"/>
              <a:t> – vthota@ucsc.edu</a:t>
            </a:r>
          </a:p>
          <a:p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0"/>
            <a:ext cx="2209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528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BMI Dashboard Display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Create a dashboard to visualize and compare the utility data usage for the Monterey Bay National Marine Sanctuary</a:t>
            </a:r>
          </a:p>
          <a:p>
            <a:endParaRPr lang="en-US" sz="3200" dirty="0" smtClean="0"/>
          </a:p>
          <a:p>
            <a:r>
              <a:rPr lang="en-US" sz="3200" dirty="0" smtClean="0"/>
              <a:t>Dashboard created for exhibitioners that visit the sanctuary</a:t>
            </a:r>
            <a:endParaRPr lang="en-US" sz="32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0"/>
            <a:ext cx="2209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488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Sprint 1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154905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 smtClean="0"/>
              <a:t>Parsing Data</a:t>
            </a:r>
          </a:p>
          <a:p>
            <a:endParaRPr lang="en-US" sz="3600" dirty="0" smtClean="0"/>
          </a:p>
          <a:p>
            <a:r>
              <a:rPr lang="en-US" sz="3600" dirty="0" smtClean="0"/>
              <a:t>Storing into local database</a:t>
            </a:r>
          </a:p>
          <a:p>
            <a:endParaRPr lang="en-US" sz="3600" dirty="0" smtClean="0"/>
          </a:p>
          <a:p>
            <a:r>
              <a:rPr lang="en-US" sz="3600" dirty="0" smtClean="0"/>
              <a:t>Establish project functionality</a:t>
            </a:r>
          </a:p>
          <a:p>
            <a:endParaRPr lang="en-US" sz="3600" dirty="0" smtClean="0"/>
          </a:p>
          <a:p>
            <a:r>
              <a:rPr lang="en-US" sz="3600" dirty="0" smtClean="0"/>
              <a:t>Setup </a:t>
            </a:r>
            <a:r>
              <a:rPr lang="en-US" sz="3600" dirty="0" err="1" smtClean="0"/>
              <a:t>Github</a:t>
            </a:r>
            <a:endParaRPr lang="en-US" sz="36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0"/>
            <a:ext cx="2209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412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Sprint 2 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Viewing previous data</a:t>
            </a:r>
          </a:p>
          <a:p>
            <a:endParaRPr lang="en-US" sz="3200" dirty="0" smtClean="0"/>
          </a:p>
          <a:p>
            <a:r>
              <a:rPr lang="en-US" sz="3200" dirty="0" smtClean="0"/>
              <a:t>Display graph</a:t>
            </a:r>
          </a:p>
          <a:p>
            <a:endParaRPr lang="en-US" sz="3200" dirty="0" smtClean="0"/>
          </a:p>
          <a:p>
            <a:r>
              <a:rPr lang="en-US" sz="3200" dirty="0" smtClean="0"/>
              <a:t>Visualization Tools</a:t>
            </a:r>
            <a:endParaRPr lang="en-US" sz="32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0"/>
            <a:ext cx="2209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571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Sprint 3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Polishing UI</a:t>
            </a:r>
          </a:p>
          <a:p>
            <a:endParaRPr lang="en-US" sz="4000" dirty="0"/>
          </a:p>
          <a:p>
            <a:r>
              <a:rPr lang="en-US" sz="4000" dirty="0" smtClean="0"/>
              <a:t>Displaying different forms of visual data</a:t>
            </a:r>
            <a:endParaRPr lang="en-US" sz="40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0"/>
            <a:ext cx="2209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796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0"/>
            <a:ext cx="2209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Content Placeholder 1"/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5803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595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</TotalTime>
  <Words>97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BMI Dashboard Display</vt:lpstr>
      <vt:lpstr>BMI Dashboard Display</vt:lpstr>
      <vt:lpstr>Sprint 1</vt:lpstr>
      <vt:lpstr>Sprint 2 </vt:lpstr>
      <vt:lpstr>Sprint 3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BMI Dashboard Display</dc:title>
  <dc:creator>Allen</dc:creator>
  <cp:lastModifiedBy>Allen</cp:lastModifiedBy>
  <cp:revision>2</cp:revision>
  <dcterms:created xsi:type="dcterms:W3CDTF">2015-10-06T05:29:40Z</dcterms:created>
  <dcterms:modified xsi:type="dcterms:W3CDTF">2015-10-06T05:43:04Z</dcterms:modified>
</cp:coreProperties>
</file>