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97794" y="7305449"/>
            <a:ext cx="2310838" cy="21429"/>
            <a:chOff x="13997794" y="7305449"/>
            <a:chExt cx="231083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60000">
              <a:off x="13997794" y="7305449"/>
              <a:ext cx="231083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340190" y="9082705"/>
            <a:ext cx="1642857" cy="4757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2023.05.23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830590" y="3489762"/>
            <a:ext cx="11296971" cy="297596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60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얼굴인식 출석 프로그램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60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3팀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5340190" y="6949581"/>
            <a:ext cx="4418331" cy="4757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20151234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5340190" y="7250381"/>
            <a:ext cx="4418331" cy="6485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박성욱</a:t>
            </a:r>
            <a:r>
              <a:rPr lang="en-US" sz="18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r>
              <a:rPr lang="en-US" sz="18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5309905" y="7790838"/>
            <a:ext cx="4418331" cy="4757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20201108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5309810" y="8091648"/>
            <a:ext cx="4418331" cy="6485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이정빈</a:t>
            </a:r>
            <a:r>
              <a:rPr lang="en-US" sz="18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r>
              <a:rPr lang="en-US" sz="18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5340160" y="6103741"/>
            <a:ext cx="4418331" cy="4757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20201100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5340095" y="6404543"/>
            <a:ext cx="4418331" cy="64855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김태현</a:t>
            </a:r>
            <a:r>
              <a:rPr lang="en-US" sz="18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r>
              <a:rPr lang="en-US" sz="18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3591" y="4551905"/>
            <a:ext cx="5838509" cy="17687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600" spc="-100" kern="0" dirty="0" smtClean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감사합니다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280" y="1137364"/>
            <a:ext cx="18285714" cy="11610619"/>
            <a:chOff x="161280" y="1137364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990925" y="-4846326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280" y="1137364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719012" y="4418029"/>
            <a:ext cx="8985928" cy="11845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6</a:t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동작 구현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4649898" y="4346200"/>
            <a:ext cx="8985928" cy="11845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3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동작 절차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-1419190" y="4376476"/>
            <a:ext cx="8985928" cy="1181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1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프로젝트 목표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649898" y="1886429"/>
            <a:ext cx="8985928" cy="10019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목 차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-1412047" y="5469238"/>
            <a:ext cx="8985928" cy="11813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2</a:t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 </a:t>
            </a:r>
            <a:r>
              <a:rPr lang="en-US" sz="2400" dirty="0" smtClean="0">
                <a:solidFill>
                  <a:srgbClr val="424835"/>
                </a:solidFill>
                <a:latin typeface="Noto Sans CJK KR Regular" pitchFamily="34" charset="0"/>
                <a:cs typeface="Noto Sans CJK KR Regular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Regular" pitchFamily="34" charset="0"/>
                <a:cs typeface="Noto Sans CJK KR Regular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역할 분담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649898" y="5469238"/>
            <a:ext cx="8985928" cy="11845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4</a:t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해결 과제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4649898" y="6566895"/>
            <a:ext cx="8985928" cy="17311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5</a:t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DB - MySQL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/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719012" y="5469238"/>
            <a:ext cx="8985928" cy="11845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7</a:t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보완할 점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22900" y="2262878"/>
            <a:ext cx="2056052" cy="1144342"/>
            <a:chOff x="3522900" y="2262878"/>
            <a:chExt cx="2056052" cy="11443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2900" y="2262878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5985" y="6970521"/>
            <a:ext cx="2056052" cy="1144342"/>
            <a:chOff x="5145985" y="6970521"/>
            <a:chExt cx="2056052" cy="1144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5985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99816" y="6970521"/>
            <a:ext cx="2056052" cy="1144342"/>
            <a:chOff x="1899816" y="6970521"/>
            <a:chExt cx="2056052" cy="1144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9816" y="697052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1790" y="4348436"/>
            <a:ext cx="2056052" cy="1144342"/>
            <a:chOff x="871790" y="4348436"/>
            <a:chExt cx="2056052" cy="1144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790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4011" y="4348436"/>
            <a:ext cx="2056052" cy="1144342"/>
            <a:chOff x="6174011" y="4348436"/>
            <a:chExt cx="2056052" cy="114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4011" y="4348436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304825" y="4504029"/>
            <a:ext cx="4492196" cy="10070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2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face-api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4649898" y="648333"/>
            <a:ext cx="8985928" cy="10075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프로젝트 목표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3879495" y="2614457"/>
            <a:ext cx="1342857" cy="5341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DB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6357284" y="4564790"/>
            <a:ext cx="1689497" cy="9882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Javascript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055074" y="4700000"/>
            <a:ext cx="1689497" cy="5341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Node.js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90313" y="7313076"/>
            <a:ext cx="3057035" cy="5341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CSS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5073971" y="7177867"/>
            <a:ext cx="2200000" cy="5341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html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0161412" y="2572665"/>
            <a:ext cx="10807947" cy="81737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학생의 얼굴을 인식하여 출석유무를 확인하는 프로그램 구현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출석표는 엑셀파일 형태로 다운로드 가능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face-api.js 모델 활용하여 얼굴 인식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웹에서 동작하도록 html, javascript, css 사용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DB는 MySQL사용하여 학생의 정보와 이미지를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Node.js 사용하여  DB서버와 연동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719012" y="4418029"/>
            <a:ext cx="8985928" cy="6363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이정빈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4649898" y="4376476"/>
            <a:ext cx="8985928" cy="6363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박성욱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-1419190" y="4376476"/>
            <a:ext cx="8985928" cy="6363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김태현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649898" y="1886429"/>
            <a:ext cx="8985928" cy="10075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역할 분담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-1412973" y="5469238"/>
            <a:ext cx="8991485" cy="283882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face-api.js 모델 적용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웹에서의 동작 확인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DB와의 연동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648971" y="5469238"/>
            <a:ext cx="8991485" cy="283882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DB에 들어갈 데이터 정리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쿼리문 작성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UI 편집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0718086" y="5469238"/>
            <a:ext cx="8991485" cy="283882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동영상 촬영 및 편집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보고서, 논문 작성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ppt작성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649898" y="648333"/>
            <a:ext cx="8985928" cy="101432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동작 절차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038095" y="2367952"/>
            <a:ext cx="3839708" cy="634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학생 데이터 입력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038095" y="3594705"/>
            <a:ext cx="4819876" cy="12559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학번과 이름을 입력한다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5323019" y="2367952"/>
            <a:ext cx="3401186" cy="634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DB에 데이터 저장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5323019" y="3594705"/>
            <a:ext cx="4819876" cy="12559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입력한 데이터를 DB에 저장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703143" y="2367952"/>
            <a:ext cx="4292857" cy="634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얼굴 인식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703143" y="3594705"/>
            <a:ext cx="4819876" cy="32435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저장된 데이터와 웹캠 이미지의 유사성을 판단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출석이 확인되면 DB에 출석여부 수정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4283333" y="3594705"/>
            <a:ext cx="4819876" cy="12559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반영된 출석부 DB를 엑셀파일로 출력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4349619" y="2367952"/>
            <a:ext cx="4292857" cy="634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엑셀파일로 출력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274" y="1685714"/>
            <a:ext cx="18285714" cy="7025359"/>
            <a:chOff x="30274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12583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74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0452" y="5187680"/>
            <a:ext cx="7025359" cy="21429"/>
            <a:chOff x="5660452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60452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419048" y="4463743"/>
            <a:ext cx="11800000" cy="249582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MySQL서버를 이용하여 데이터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데이터베이스 생성을 위한 쿼리문 작성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학생정보와 사진데이터 들어갈 테이블 생성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171429" y="4463743"/>
            <a:ext cx="11839499" cy="33813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javascript사용하여 face-api 모델을 적용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웹에서의 UI 디자인 및 기능 설계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DB와의 연결 설정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649898" y="648333"/>
            <a:ext cx="8985928" cy="101432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해결 과제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171429" y="3579952"/>
            <a:ext cx="11839499" cy="6363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web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378571" y="3579952"/>
            <a:ext cx="11800000" cy="6363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DB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9524" y="2200000"/>
            <a:ext cx="8328778" cy="758430"/>
            <a:chOff x="409524" y="2200000"/>
            <a:chExt cx="8328778" cy="7584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24" y="2200000"/>
              <a:ext cx="8328778" cy="7584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524" y="3508988"/>
            <a:ext cx="8328778" cy="758430"/>
            <a:chOff x="409524" y="3508988"/>
            <a:chExt cx="8328778" cy="758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3508988"/>
              <a:ext cx="8328778" cy="7584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524" y="6126965"/>
            <a:ext cx="8328778" cy="758430"/>
            <a:chOff x="409524" y="6126965"/>
            <a:chExt cx="8328778" cy="7584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524" y="6126965"/>
              <a:ext cx="8328778" cy="758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524" y="4817977"/>
            <a:ext cx="8328778" cy="758430"/>
            <a:chOff x="409524" y="4817977"/>
            <a:chExt cx="8328778" cy="758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524" y="4817977"/>
              <a:ext cx="8328778" cy="758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524" y="7435954"/>
            <a:ext cx="8328778" cy="758430"/>
            <a:chOff x="409524" y="7435954"/>
            <a:chExt cx="8328778" cy="758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524" y="7435954"/>
              <a:ext cx="8328778" cy="7584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-1178882" y="2367605"/>
            <a:ext cx="11900621" cy="634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table: students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4649898" y="648333"/>
            <a:ext cx="8985928" cy="101432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DB - MySQL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-1089855" y="3680419"/>
            <a:ext cx="11396273" cy="634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이름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-1089855" y="4971429"/>
            <a:ext cx="11396273" cy="634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학번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-1089855" y="6292095"/>
            <a:ext cx="11396273" cy="634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날짜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-1196998" y="7603562"/>
            <a:ext cx="11524845" cy="6348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출석 유무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523810" y="2034395"/>
            <a:ext cx="8473706" cy="6216925"/>
            <a:chOff x="9523810" y="2034395"/>
            <a:chExt cx="8473706" cy="621692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3810" y="2034395"/>
              <a:ext cx="8473706" cy="6216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02277"/>
            <a:ext cx="18285714" cy="7025359"/>
            <a:chOff x="0" y="1702277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10402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02277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204243"/>
            <a:ext cx="7025359" cy="21429"/>
            <a:chOff x="5630178" y="5204243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204243"/>
              <a:ext cx="7025359" cy="2142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7143" y="2990351"/>
            <a:ext cx="13714287" cy="63801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git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649898" y="648333"/>
            <a:ext cx="8985928" cy="101432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동작 구현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6857143" y="3847465"/>
            <a:ext cx="13714286" cy="63801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1187cf"/>
                </a:solidFill>
                <a:latin typeface="Noto Sans CJK KR Light" pitchFamily="34" charset="0"/>
                <a:cs typeface="Noto Sans CJK KR Light" pitchFamily="34" charset="0"/>
              </a:rPr>
              <a:t>https://github.com/kthowns/face-api.git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-1333076" y="2106230"/>
            <a:ext cx="11571429" cy="63801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node.js, ejs를 통해 웹과 DB를 연동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43478" y="2990351"/>
            <a:ext cx="8418319" cy="5332192"/>
            <a:chOff x="243478" y="2990351"/>
            <a:chExt cx="8418319" cy="53321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78" y="2990351"/>
              <a:ext cx="8418319" cy="5332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2816" y="1685714"/>
            <a:ext cx="18285714" cy="7025359"/>
            <a:chOff x="-82816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25673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816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745362" y="3579952"/>
            <a:ext cx="5834821" cy="6499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 결론 및 소감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456829" y="3579952"/>
            <a:ext cx="5834821" cy="6499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데이터 부족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5252981" y="3579952"/>
            <a:ext cx="5834821" cy="6499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UI개선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47619" y="3579952"/>
            <a:ext cx="5834821" cy="6499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속도 개선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4649898" y="648333"/>
            <a:ext cx="8985928" cy="101432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100" kern="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>보완할 점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5252981" y="4491448"/>
            <a:ext cx="5834821" cy="13207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더욱 사용하기쉽고 한 눈에 들어오는 UI로 보완할 것</a:t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/>
            </a:r>
          </a:p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/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589333" y="4491448"/>
            <a:ext cx="4866734" cy="13207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더 많은 수의 학생데이터로 얼굴 인식 정확도 개선</a:t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/>
            </a:r>
          </a:p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/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4100219" y="4491448"/>
            <a:ext cx="5359765" cy="55435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spc="-100" kern="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얼굴인식은 다양한 활용성을 가진 앞으로도 유망할 분야일 것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spc="-100" kern="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</a:p>
          <a:p>
            <a:r>
              <a:rPr lang="en-US" sz="2400" spc="-100" kern="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spc="-100" kern="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팀원간의 협업으로 얼굴인식이라는 새로운 시도를 해 볼 수 있어서 의미있는 프로젝트였습니다.</a:t>
            </a:r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/>
            </a:r>
          </a:p>
          <a:p>
            <a:r>
              <a:rPr lang="en-US" sz="2400" dirty="0" smtClean="0">
                <a:solidFill>
                  <a:srgbClr val="424835"/>
                </a:solidFill>
                <a:latin typeface="Noto Sans CJK KR Bold" pitchFamily="34" charset="0"/>
                <a:cs typeface="Noto Sans CJK KR Bold" pitchFamily="34" charset="0"/>
              </a:rPr>
              <a:t/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647619" y="4491448"/>
            <a:ext cx="5834821" cy="6499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24835"/>
                </a:solidFill>
                <a:latin typeface="Noto Sans CJK KR Light" pitchFamily="34" charset="0"/>
                <a:cs typeface="Noto Sans CJK KR Light" pitchFamily="34" charset="0"/>
              </a:rPr>
              <a:t>동작하는 속도를 개선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2023-05-23T23:53:12Z</dcterms:created>
  <dcterms:modified xsi:type="dcterms:W3CDTF">2023-05-23T23:53:12Z</dcterms:modified>
</cp:coreProperties>
</file>