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97794" y="7305449"/>
            <a:ext cx="2310838" cy="21429"/>
            <a:chOff x="13997794" y="7305449"/>
            <a:chExt cx="23108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60000">
              <a:off x="13997794" y="7305449"/>
              <a:ext cx="231083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5906" y="9048420"/>
            <a:ext cx="1230197" cy="4542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6308" y="3375479"/>
            <a:ext cx="7803065" cy="22824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5906" y="6915296"/>
            <a:ext cx="1097158" cy="4542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94477" y="7204668"/>
            <a:ext cx="1032586" cy="5382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75620" y="7756553"/>
            <a:ext cx="1097158" cy="454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64096" y="8045935"/>
            <a:ext cx="1013538" cy="5382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305875" y="6069456"/>
            <a:ext cx="1097158" cy="4542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94382" y="6358830"/>
            <a:ext cx="1014757" cy="61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0044" y="4425273"/>
            <a:ext cx="4384681" cy="1530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280" y="1137364"/>
            <a:ext cx="18285714" cy="11610619"/>
            <a:chOff x="161280" y="1137364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990925" y="-4846326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280" y="1137364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70954" y="4372316"/>
            <a:ext cx="3748366" cy="91141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1839" y="4300487"/>
            <a:ext cx="3776938" cy="9114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51" y="4330763"/>
            <a:ext cx="4057215" cy="9156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894" y="5423525"/>
            <a:ext cx="3767710" cy="9156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1839" y="5423525"/>
            <a:ext cx="3748366" cy="9114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1839" y="6521182"/>
            <a:ext cx="4062595" cy="9495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70954" y="5423525"/>
            <a:ext cx="3748176" cy="911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1145" y="4431649"/>
            <a:ext cx="2631307" cy="92639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4674545" cy="8694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65210" y="2576363"/>
            <a:ext cx="789416" cy="42822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94210" y="4526696"/>
            <a:ext cx="1262178" cy="7304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8563" y="4661906"/>
            <a:ext cx="1194216" cy="48536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61725" y="7274982"/>
            <a:ext cx="1393778" cy="4282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02544" y="7139772"/>
            <a:ext cx="1192206" cy="42823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15698" y="2526952"/>
            <a:ext cx="7290433" cy="56264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70954" y="4372315"/>
            <a:ext cx="3608662" cy="5404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1839" y="4330763"/>
            <a:ext cx="3627709" cy="5500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51" y="4330763"/>
            <a:ext cx="3589615" cy="5500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1814049"/>
            <a:ext cx="4237936" cy="8694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894" y="5423525"/>
            <a:ext cx="4501510" cy="20126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1839" y="5423525"/>
            <a:ext cx="4725071" cy="20021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70954" y="5423525"/>
            <a:ext cx="4391814" cy="2059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247545" cy="8623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382" y="2322239"/>
            <a:ext cx="2272395" cy="6060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382" y="3548992"/>
            <a:ext cx="3227852" cy="9703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77306" y="2322239"/>
            <a:ext cx="2412909" cy="5529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306" y="3548992"/>
            <a:ext cx="3342957" cy="9703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57430" y="2322239"/>
            <a:ext cx="1366062" cy="5529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7430" y="3548992"/>
            <a:ext cx="3342957" cy="22558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37620" y="3548992"/>
            <a:ext cx="3385290" cy="9703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03906" y="2322239"/>
            <a:ext cx="2191909" cy="606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74" y="1685714"/>
            <a:ext cx="18285714" cy="7025359"/>
            <a:chOff x="30274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12583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74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0452" y="5187680"/>
            <a:ext cx="7025359" cy="21429"/>
            <a:chOff x="5660452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60452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3335" y="4418030"/>
            <a:ext cx="5822519" cy="17677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5" y="4418030"/>
            <a:ext cx="5639405" cy="17677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209450" cy="8623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5715" y="3534239"/>
            <a:ext cx="804900" cy="6071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2858" y="3534239"/>
            <a:ext cx="643262" cy="521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9524" y="2200000"/>
            <a:ext cx="4147619" cy="758430"/>
            <a:chOff x="409524" y="2200000"/>
            <a:chExt cx="4147619" cy="7584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2200000"/>
              <a:ext cx="4147619" cy="7584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3508988"/>
            <a:ext cx="4147619" cy="758430"/>
            <a:chOff x="409524" y="3508988"/>
            <a:chExt cx="4147619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3508988"/>
              <a:ext cx="4147619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6126965"/>
            <a:ext cx="4147619" cy="758430"/>
            <a:chOff x="409524" y="6126965"/>
            <a:chExt cx="4147619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6126965"/>
              <a:ext cx="4147619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4817977"/>
            <a:ext cx="4147619" cy="758430"/>
            <a:chOff x="409524" y="4817977"/>
            <a:chExt cx="4147619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24" y="4817977"/>
              <a:ext cx="4147619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7435954"/>
            <a:ext cx="4147619" cy="758430"/>
            <a:chOff x="409524" y="7435954"/>
            <a:chExt cx="4147619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24" y="7435954"/>
              <a:ext cx="4147619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42857" y="2200000"/>
            <a:ext cx="4147619" cy="758430"/>
            <a:chOff x="4642857" y="2200000"/>
            <a:chExt cx="4147619" cy="7584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2857" y="2200000"/>
              <a:ext cx="4147619" cy="75843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4287" y="2341287"/>
            <a:ext cx="2408052" cy="5243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4677126" cy="9289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811" y="3634706"/>
            <a:ext cx="2235900" cy="5434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811" y="4925716"/>
            <a:ext cx="2197805" cy="5529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811" y="6246382"/>
            <a:ext cx="2254947" cy="55294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37310" y="2341287"/>
            <a:ext cx="1878452" cy="5243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642857" y="3508988"/>
            <a:ext cx="4147619" cy="758430"/>
            <a:chOff x="4642857" y="3508988"/>
            <a:chExt cx="4147619" cy="7584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42857" y="3508988"/>
              <a:ext cx="4147619" cy="75843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25716" y="3664006"/>
            <a:ext cx="2296976" cy="5434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8096" y="7557849"/>
            <a:ext cx="2575547" cy="5434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642857" y="4834540"/>
            <a:ext cx="4147619" cy="758430"/>
            <a:chOff x="4642857" y="4834540"/>
            <a:chExt cx="4147619" cy="75843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42857" y="4834540"/>
              <a:ext cx="4147619" cy="75843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76026" y="4885533"/>
            <a:ext cx="2389833" cy="5529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642857" y="6126965"/>
            <a:ext cx="4147619" cy="758430"/>
            <a:chOff x="4642857" y="6126965"/>
            <a:chExt cx="4147619" cy="75843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42857" y="6126965"/>
              <a:ext cx="4147619" cy="75843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76030" y="6262944"/>
            <a:ext cx="2545252" cy="5529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642857" y="7435954"/>
            <a:ext cx="4147619" cy="758430"/>
            <a:chOff x="4642857" y="7435954"/>
            <a:chExt cx="4147619" cy="75843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42857" y="7435954"/>
              <a:ext cx="4147619" cy="7584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34161" y="5576407"/>
            <a:ext cx="6171429" cy="2221990"/>
            <a:chOff x="10534161" y="5576407"/>
            <a:chExt cx="6171429" cy="22219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34161" y="5576407"/>
              <a:ext cx="6171429" cy="22219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534161" y="2529526"/>
            <a:ext cx="6171429" cy="2288451"/>
            <a:chOff x="10534161" y="2529526"/>
            <a:chExt cx="6171429" cy="228845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34161" y="2529526"/>
              <a:ext cx="6171429" cy="2288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02277"/>
            <a:ext cx="18285714" cy="7025359"/>
            <a:chOff x="0" y="1702277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104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02277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204243"/>
            <a:ext cx="7025359" cy="21429"/>
            <a:chOff x="5630178" y="5204243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204243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7144" y="2944638"/>
            <a:ext cx="4956166" cy="5933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4209450" cy="8623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7144" y="3801752"/>
            <a:ext cx="7460024" cy="5933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9782" y="2060517"/>
            <a:ext cx="6259290" cy="5933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478" y="2990351"/>
            <a:ext cx="8418319" cy="5332192"/>
            <a:chOff x="243478" y="2990351"/>
            <a:chExt cx="8418319" cy="5332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478" y="2990351"/>
              <a:ext cx="8418319" cy="53321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7144" y="5610735"/>
            <a:ext cx="5316576" cy="5171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7144" y="6467849"/>
            <a:ext cx="4908271" cy="5171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816" y="1685714"/>
            <a:ext cx="18285714" cy="7025359"/>
            <a:chOff x="-82816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25673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16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99649" y="3534239"/>
            <a:ext cx="1802662" cy="5497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11116" y="3534239"/>
            <a:ext cx="1641424" cy="5497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7268" y="3534239"/>
            <a:ext cx="1072595" cy="5497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1906" y="3534239"/>
            <a:ext cx="21734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5173" y="575954"/>
            <a:ext cx="4199888" cy="8527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906" y="4445735"/>
            <a:ext cx="3897586" cy="10069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07268" y="4445735"/>
            <a:ext cx="3830576" cy="9974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3620" y="4445735"/>
            <a:ext cx="3260471" cy="10069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53693" y="4444922"/>
            <a:ext cx="3730073" cy="3814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2023-05-23T20:16:47Z</dcterms:created>
  <dcterms:modified xsi:type="dcterms:W3CDTF">2023-05-23T20:16:47Z</dcterms:modified>
</cp:coreProperties>
</file>