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2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1/27/16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1/27/16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a-students/SF-DAT-2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elp.github.com/articles/using-pull-reques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</a:t>
            </a:r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Hasheminia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72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How to set up and use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74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system that allows you to track files and file changes in a repository (“repo”)</a:t>
            </a:r>
          </a:p>
          <a:p>
            <a:r>
              <a:rPr lang="en-US" dirty="0" smtClean="0"/>
              <a:t>Runs from command line (Usually)</a:t>
            </a:r>
          </a:p>
          <a:p>
            <a:r>
              <a:rPr lang="en-US" dirty="0" smtClean="0"/>
              <a:t>Can be used alone or in a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49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GitGub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GitHub</a:t>
            </a:r>
            <a:r>
              <a:rPr lang="en-US" dirty="0" smtClean="0"/>
              <a:t> is like </a:t>
            </a:r>
            <a:r>
              <a:rPr lang="en-US" dirty="0" err="1" smtClean="0"/>
              <a:t>drobox</a:t>
            </a:r>
            <a:r>
              <a:rPr lang="en-US" dirty="0" smtClean="0"/>
              <a:t> for </a:t>
            </a:r>
            <a:r>
              <a:rPr lang="en-US" dirty="0" err="1" smtClean="0"/>
              <a:t>Git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It is a website not a version control system</a:t>
            </a:r>
          </a:p>
          <a:p>
            <a:r>
              <a:rPr lang="en-US" dirty="0" smtClean="0"/>
              <a:t>Makes repo collaboration easy</a:t>
            </a:r>
          </a:p>
          <a:p>
            <a:r>
              <a:rPr lang="en-US" dirty="0" smtClean="0"/>
              <a:t>Back-up of files</a:t>
            </a:r>
          </a:p>
          <a:p>
            <a:r>
              <a:rPr lang="en-US" dirty="0" smtClean="0"/>
              <a:t>Note: </a:t>
            </a:r>
            <a:r>
              <a:rPr lang="en-US" dirty="0" err="1" smtClean="0"/>
              <a:t>Git</a:t>
            </a:r>
            <a:r>
              <a:rPr lang="en-US" dirty="0" smtClean="0"/>
              <a:t> does not require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98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a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repo: </a:t>
            </a:r>
            <a:r>
              <a:rPr lang="en-US" dirty="0">
                <a:hlinkClick r:id="rId2"/>
              </a:rPr>
              <a:t>https://github.com/ga-students/SF-DAT-</a:t>
            </a:r>
            <a:r>
              <a:rPr lang="en-US" dirty="0" smtClean="0">
                <a:hlinkClick r:id="rId2"/>
              </a:rPr>
              <a:t>20</a:t>
            </a:r>
            <a:endParaRPr lang="en-US" dirty="0" smtClean="0"/>
          </a:p>
          <a:p>
            <a:r>
              <a:rPr lang="en-US" dirty="0" smtClean="0"/>
              <a:t>You can fork  &lt;UGH SUCH A STRANGE NAME&gt; any repository to your own repository. Basically, you will copy any repository you are interested in on your own </a:t>
            </a:r>
            <a:r>
              <a:rPr lang="en-US" dirty="0" err="1" smtClean="0"/>
              <a:t>github</a:t>
            </a:r>
            <a:r>
              <a:rPr lang="en-US" dirty="0" smtClean="0"/>
              <a:t> repo.</a:t>
            </a:r>
          </a:p>
          <a:p>
            <a:r>
              <a:rPr lang="en-US" dirty="0" smtClean="0"/>
              <a:t>Cloning == copying to your local computer</a:t>
            </a:r>
          </a:p>
          <a:p>
            <a:r>
              <a:rPr lang="en-US" dirty="0" smtClean="0"/>
              <a:t>First change your working directory to where you want the repo you created to be stored</a:t>
            </a:r>
          </a:p>
          <a:p>
            <a:r>
              <a:rPr lang="en-US" dirty="0" smtClean="0"/>
              <a:t>Second, clone the repo: </a:t>
            </a:r>
            <a:r>
              <a:rPr lang="en-US" dirty="0" err="1" smtClean="0"/>
              <a:t>git</a:t>
            </a:r>
            <a:r>
              <a:rPr lang="en-US" dirty="0" smtClean="0"/>
              <a:t> clone &lt;</a:t>
            </a:r>
            <a:r>
              <a:rPr lang="en-US" dirty="0" err="1" smtClean="0"/>
              <a:t>url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Navigate the repo and then list the files (</a:t>
            </a:r>
            <a:r>
              <a:rPr lang="en-US" dirty="0" err="1" smtClean="0"/>
              <a:t>ls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911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and change files in your repo here are some short-cuts: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status (tells you if your repo is up-to-date.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–all (adds changes to your local repo – changes include deletions). You can alternatively use add . (adds changes to your local repo excluding deletions)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“YOUR COMMENTS” finalizes your commitments along side “YOUR COMMENTS”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(IF AUTHORIZED) will apply the changes you made on your local computer on your </a:t>
            </a:r>
            <a:r>
              <a:rPr lang="en-US" dirty="0" err="1" smtClean="0"/>
              <a:t>github</a:t>
            </a:r>
            <a:r>
              <a:rPr lang="en-US" dirty="0" smtClean="0"/>
              <a:t> repo. 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pull (IF YOU ARE IN CORRECT DIRECTORY) will update your local repo based on your </a:t>
            </a:r>
            <a:r>
              <a:rPr lang="en-US" dirty="0" err="1" smtClean="0"/>
              <a:t>github</a:t>
            </a:r>
            <a:r>
              <a:rPr lang="en-US" dirty="0" smtClean="0"/>
              <a:t> repo.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1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Log in to your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Fork &lt;UGH&gt; class materials to your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Add a new repository called “TEST” to your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Use command lines and define a directory on your local computer (use cd, </a:t>
            </a:r>
            <a:r>
              <a:rPr lang="en-US" dirty="0" err="1" smtClean="0"/>
              <a:t>mkdir</a:t>
            </a:r>
            <a:r>
              <a:rPr lang="en-US" dirty="0" smtClean="0"/>
              <a:t>, </a:t>
            </a:r>
            <a:r>
              <a:rPr lang="en-US" dirty="0" err="1" smtClean="0"/>
              <a:t>ls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Clone “Test” repository to this account – remember you MUST use your own </a:t>
            </a:r>
            <a:r>
              <a:rPr lang="en-US" dirty="0" err="1" smtClean="0"/>
              <a:t>GitHub</a:t>
            </a:r>
            <a:r>
              <a:rPr lang="en-US" dirty="0" smtClean="0"/>
              <a:t> address</a:t>
            </a:r>
          </a:p>
          <a:p>
            <a:r>
              <a:rPr lang="en-US" dirty="0" smtClean="0"/>
              <a:t>Open a word document – if you don’t have word use any file you like – write whatever you want in it and save it in the same directory.</a:t>
            </a:r>
          </a:p>
          <a:p>
            <a:r>
              <a:rPr lang="en-US" dirty="0" smtClean="0"/>
              <a:t>Check the status using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smtClean="0"/>
              <a:t>Add changes to your local directory  (</a:t>
            </a:r>
            <a:r>
              <a:rPr lang="en-US" dirty="0" err="1" smtClean="0"/>
              <a:t>git</a:t>
            </a:r>
            <a:r>
              <a:rPr lang="en-US" dirty="0" smtClean="0"/>
              <a:t> add)</a:t>
            </a:r>
          </a:p>
          <a:p>
            <a:r>
              <a:rPr lang="en-US" dirty="0" smtClean="0"/>
              <a:t>Use commit to write comments (</a:t>
            </a:r>
            <a:r>
              <a:rPr lang="en-US" dirty="0" err="1" smtClean="0"/>
              <a:t>git</a:t>
            </a:r>
            <a:r>
              <a:rPr lang="en-US" dirty="0" smtClean="0"/>
              <a:t> commit –m “your comments”)</a:t>
            </a:r>
          </a:p>
          <a:p>
            <a:r>
              <a:rPr lang="en-US" dirty="0" smtClean="0"/>
              <a:t>Push the changes to your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Review your </a:t>
            </a:r>
            <a:r>
              <a:rPr lang="en-US" dirty="0" err="1" smtClean="0"/>
              <a:t>GitHub</a:t>
            </a:r>
            <a:r>
              <a:rPr lang="en-US" dirty="0" smtClean="0"/>
              <a:t> account and enjoy the changes! </a:t>
            </a:r>
            <a:r>
              <a:rPr lang="en-US" dirty="0" smtClean="0">
                <a:sym typeface="Wingdings"/>
              </a:rPr>
              <a:t>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7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request: </a:t>
            </a:r>
            <a:r>
              <a:rPr lang="en-US" dirty="0">
                <a:hlinkClick r:id="rId2"/>
              </a:rPr>
              <a:t>https://help.github.com/articles/using-pull-requests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93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28</TotalTime>
  <Words>488</Words>
  <Application>Microsoft Macintosh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GitHub</vt:lpstr>
      <vt:lpstr>Agenda</vt:lpstr>
      <vt:lpstr>What is Git?</vt:lpstr>
      <vt:lpstr>What is GitGub?</vt:lpstr>
      <vt:lpstr>Navigating a Github Repo</vt:lpstr>
      <vt:lpstr>Short-cuts</vt:lpstr>
      <vt:lpstr>In-class  Practice</vt:lpstr>
      <vt:lpstr>Bonus Materials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HH</dc:creator>
  <cp:lastModifiedBy>HH</cp:lastModifiedBy>
  <cp:revision>3</cp:revision>
  <dcterms:created xsi:type="dcterms:W3CDTF">2016-01-27T19:58:54Z</dcterms:created>
  <dcterms:modified xsi:type="dcterms:W3CDTF">2016-01-27T20:27:32Z</dcterms:modified>
</cp:coreProperties>
</file>