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3" r:id="rId4"/>
    <p:sldId id="259" r:id="rId5"/>
    <p:sldId id="286" r:id="rId6"/>
    <p:sldId id="260" r:id="rId7"/>
    <p:sldId id="261" r:id="rId8"/>
    <p:sldId id="266" r:id="rId9"/>
    <p:sldId id="270" r:id="rId10"/>
    <p:sldId id="271" r:id="rId11"/>
    <p:sldId id="274" r:id="rId12"/>
    <p:sldId id="268" r:id="rId13"/>
    <p:sldId id="276" r:id="rId14"/>
    <p:sldId id="277" r:id="rId15"/>
    <p:sldId id="278" r:id="rId16"/>
    <p:sldId id="279" r:id="rId17"/>
    <p:sldId id="284" r:id="rId18"/>
    <p:sldId id="263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5D9045-BD6D-42CA-AD46-F5251963A86D}">
          <p14:sldIdLst>
            <p14:sldId id="256"/>
            <p14:sldId id="281"/>
            <p14:sldId id="283"/>
            <p14:sldId id="259"/>
            <p14:sldId id="286"/>
          </p14:sldIdLst>
        </p14:section>
        <p14:section name="회원가입" id="{399FB9D8-051B-4A91-A0D3-9D7B5ACF3597}">
          <p14:sldIdLst>
            <p14:sldId id="260"/>
            <p14:sldId id="261"/>
          </p14:sldIdLst>
        </p14:section>
        <p14:section name="관리자" id="{9C1A22D4-07BA-441F-9D5F-DED04AE1B0F7}">
          <p14:sldIdLst>
            <p14:sldId id="266"/>
            <p14:sldId id="270"/>
            <p14:sldId id="271"/>
            <p14:sldId id="274"/>
          </p14:sldIdLst>
        </p14:section>
        <p14:section name="일반 회원" id="{16DFB1BC-EEF7-4AFD-9F5A-FC86A90582FA}">
          <p14:sldIdLst>
            <p14:sldId id="268"/>
            <p14:sldId id="276"/>
            <p14:sldId id="277"/>
            <p14:sldId id="278"/>
            <p14:sldId id="279"/>
            <p14:sldId id="284"/>
            <p14:sldId id="26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CD3B-0F0C-4927-93EE-0660DED48EF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58D-B2B6-4138-AB83-23EC3523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4FCF-2AA6-9F79-0FEE-CE93ED99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E537-18C5-EDEF-262F-24263EAC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91CF0-D8F0-F4F5-6F64-C45A9251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DB05E-1D4A-1305-17E3-8A02A66A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D75-2B03-8B64-41D4-EE590C1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4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9E71-F847-F2AD-55D5-FDEF675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7EBCE-2DB6-FA78-7C4C-2869A766B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0F56B-D286-12AA-A99F-88362112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86E72-5BC9-C760-D6FF-5ED12553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76045-F2C6-DB85-5149-31979C88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4569A1-4AD4-B76C-1766-BF6EC0AF3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3CCC9-1119-03DF-AF2D-3350C0A1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B050A-8474-08B7-3FD2-1A194CC4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DCF69-BD6C-1944-4189-5B515546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E97B0-9B50-73C4-5E34-C8DFCCE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C46CA-B46E-608D-9003-A055AF91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444-E57D-14B8-88B3-FFCD2C4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6E8B3-1DC9-4235-62AE-FC291BE5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C177A-27D5-5712-B753-30A27B95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B193A-7CD5-9115-E695-7E60EA83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93231-2209-CCAB-422C-92C87E0B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0C2E4-480D-110D-FF6A-005A9B11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28E67-386B-8B20-81F0-D74AF8C6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DE9E0-DB91-EA14-4392-AB5ABD02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8DA6D-B2E6-B6C4-F21C-07E489ED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45946-D839-350C-99B1-F210B07F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19739-5CEA-5696-3598-ACCD4DED6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D26FA-8348-E01B-BFE0-49478A4F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4CC46-3BCD-2FFD-0B7B-4F4584A0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1DDA7-AA30-1B95-8730-37912E6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DF1CB-B200-4398-F0FE-E65C5FF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EF0B-61DA-0A60-657C-1264C8CA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49517-2E2C-D941-6C1F-1AA84FD3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98C39-4681-50F7-884E-1430887F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C7DB2A-08C3-A47A-0F55-F0D7303B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37F6E-5E3C-C7EB-AC31-82B6E59D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C388B8-A827-4501-EBF2-3F8E9622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96A1F0-F338-2741-0CA6-7EC165F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9270-3405-DE08-D7FB-F5D3615F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217-5E1A-58EA-97FC-174C641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0C98AF-9E87-4433-222C-7F4ACE0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C5A44-7460-FDE8-BF3C-3805E921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89B7E-2639-1B58-325E-B49E3E6E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0B8D99-D52E-6DC7-FD26-7C090223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C7A59-181E-50A9-8F9C-D56746EE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CB081-8E27-6C13-123E-98476A3E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48EC2-8396-99CD-121F-4763A88C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F3A51-10DC-A18C-4B80-6E7A2FCC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41061-6BAE-375F-45B1-B9467EA7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86714-23F6-53F5-4ADC-21344A8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1FA8B-F95A-07C4-B307-2B0ED5DC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42E3-F8CB-9DEC-54AC-3B9733F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8668-D85E-8013-3E97-9E9D353E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6AFE0-BB09-C4A4-14B6-1E2B7E5F5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FD65C-FD63-FECC-C673-14BE4ECB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63F6D-0260-9AE6-7D8F-82982DB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67BE6-BBB1-0B10-4168-06759928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12334-0D70-1CB2-5323-E72320B7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8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D16EC-E46D-6FAC-A8A0-A183FCF0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836E2-BB85-4B74-BF2E-5C76F31D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373DB-026E-44E4-974C-B6B07FB0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2FC4-DA37-444A-8943-43E2350DCA3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893E6-C9F8-BA24-7A29-7C32E85D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AB2D-9CD1-59EB-D88F-EEF91EADB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5E2A-CAAE-4C5B-9AA7-CA467495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5B0B39-D7C5-8D32-E036-409DD916A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67" y="1763785"/>
            <a:ext cx="8984608" cy="3330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E5846-30A0-F065-42C5-F8ED73A02356}"/>
              </a:ext>
            </a:extLst>
          </p:cNvPr>
          <p:cNvSpPr txBox="1"/>
          <p:nvPr/>
        </p:nvSpPr>
        <p:spPr>
          <a:xfrm>
            <a:off x="1808208" y="291916"/>
            <a:ext cx="8007927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영화 관리 프로그램</a:t>
            </a:r>
            <a:endParaRPr lang="ko-KR" alt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2F3B2-1D50-D0B6-FD74-D70E2204CC3A}"/>
              </a:ext>
            </a:extLst>
          </p:cNvPr>
          <p:cNvSpPr txBox="1"/>
          <p:nvPr/>
        </p:nvSpPr>
        <p:spPr>
          <a:xfrm>
            <a:off x="6781801" y="5728298"/>
            <a:ext cx="3744374" cy="4001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황진아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최하영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김현서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84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427" y="353105"/>
            <a:ext cx="3766657" cy="817748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영화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0D701-F730-709C-0EC2-26B313C1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9" y="1528401"/>
            <a:ext cx="6535062" cy="5172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7E947-D3F1-04BD-E13B-CF57DE32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2" y="1528401"/>
            <a:ext cx="2838846" cy="517279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FCF215-155D-1168-894F-5CE200CEC695}"/>
              </a:ext>
            </a:extLst>
          </p:cNvPr>
          <p:cNvCxnSpPr>
            <a:cxnSpLocks/>
          </p:cNvCxnSpPr>
          <p:nvPr/>
        </p:nvCxnSpPr>
        <p:spPr>
          <a:xfrm flipV="1">
            <a:off x="1857375" y="4162425"/>
            <a:ext cx="4921247" cy="22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958018-5C8F-88B6-43BD-C2C3E0323139}"/>
              </a:ext>
            </a:extLst>
          </p:cNvPr>
          <p:cNvSpPr txBox="1"/>
          <p:nvPr/>
        </p:nvSpPr>
        <p:spPr>
          <a:xfrm>
            <a:off x="9731309" y="1528401"/>
            <a:ext cx="231192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영화정보 입력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신규추가는 팝업창에서 입력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셀 </a:t>
            </a:r>
            <a:r>
              <a:rPr lang="ko-KR" altLang="en-US" sz="2000" dirty="0" err="1"/>
              <a:t>선택시</a:t>
            </a:r>
            <a:r>
              <a:rPr lang="en-US" altLang="ko-KR" sz="2000" dirty="0"/>
              <a:t>,</a:t>
            </a:r>
            <a:r>
              <a:rPr lang="ko-KR" altLang="en-US" sz="2000" dirty="0"/>
              <a:t> 텍스트필드에 해당 데이터가 표시되어 수정 및 삭제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B8CEA-80F5-844A-A4BD-57566830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76" y="353105"/>
            <a:ext cx="6658904" cy="4544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03CC3D-AA81-72C9-EF38-FD45F6778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588" y="353105"/>
            <a:ext cx="672558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85" y="199208"/>
            <a:ext cx="3892492" cy="781079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극장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D52DB-3076-592E-D171-A101A4AA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9679"/>
            <a:ext cx="6535062" cy="5649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BDF55-368B-DB37-0379-123CD78C0C1F}"/>
              </a:ext>
            </a:extLst>
          </p:cNvPr>
          <p:cNvSpPr txBox="1"/>
          <p:nvPr/>
        </p:nvSpPr>
        <p:spPr>
          <a:xfrm>
            <a:off x="7267694" y="1090251"/>
            <a:ext cx="4771906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라디오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지역별로 테이블 보임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테이블 셀 </a:t>
            </a:r>
            <a:r>
              <a:rPr lang="ko-KR" altLang="en-US" sz="2000" dirty="0" err="1"/>
              <a:t>선택시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텍스트필드에 </a:t>
            </a:r>
            <a:r>
              <a:rPr lang="ko-KR" altLang="en-US" sz="2000" dirty="0" err="1"/>
              <a:t>내용표시되어</a:t>
            </a:r>
            <a:r>
              <a:rPr lang="ko-KR" altLang="en-US" sz="2000" dirty="0"/>
              <a:t> 수정 및 삭제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/>
              <a:t>리셋시</a:t>
            </a:r>
            <a:r>
              <a:rPr lang="en-US" altLang="ko-KR" sz="2000" dirty="0"/>
              <a:t>, </a:t>
            </a:r>
            <a:r>
              <a:rPr lang="ko-KR" altLang="en-US" sz="2000" dirty="0"/>
              <a:t>모든 </a:t>
            </a:r>
            <a:r>
              <a:rPr lang="ko-KR" altLang="en-US" sz="2000" dirty="0">
                <a:solidFill>
                  <a:srgbClr val="C00000"/>
                </a:solidFill>
              </a:rPr>
              <a:t>입력란</a:t>
            </a:r>
            <a:r>
              <a:rPr lang="ko-KR" altLang="en-US" sz="2000" dirty="0"/>
              <a:t> 및 </a:t>
            </a:r>
            <a:r>
              <a:rPr lang="ko-KR" altLang="en-US" sz="2000" dirty="0">
                <a:solidFill>
                  <a:srgbClr val="C00000"/>
                </a:solidFill>
              </a:rPr>
              <a:t>테이블</a:t>
            </a:r>
            <a:r>
              <a:rPr lang="ko-KR" altLang="en-US" sz="2000" dirty="0"/>
              <a:t> 초기화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A1406-E666-0DBF-F312-79FB33C2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98" y="713961"/>
            <a:ext cx="5449060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CDB453-6C6D-EEBE-A21E-99029738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98" y="1621853"/>
            <a:ext cx="515374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76" y="507534"/>
            <a:ext cx="3577673" cy="805048"/>
          </a:xfrm>
        </p:spPr>
        <p:txBody>
          <a:bodyPr>
            <a:noAutofit/>
          </a:bodyPr>
          <a:lstStyle/>
          <a:p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Home</a:t>
            </a:r>
            <a:endParaRPr lang="ko-KR" altLang="en-US" sz="4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84288-2E27-26AD-FC74-BAD1EC6B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9" y="1503001"/>
            <a:ext cx="6535062" cy="5172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33557-9C12-C3D4-C247-DE6FB440D270}"/>
              </a:ext>
            </a:extLst>
          </p:cNvPr>
          <p:cNvSpPr txBox="1"/>
          <p:nvPr/>
        </p:nvSpPr>
        <p:spPr>
          <a:xfrm>
            <a:off x="7166700" y="4834781"/>
            <a:ext cx="4762231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모든 영화 리스트를 버튼으로 표시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GridLayout</a:t>
            </a:r>
            <a:r>
              <a:rPr lang="en-US" altLang="ko-KR" sz="2000" dirty="0"/>
              <a:t> 5</a:t>
            </a:r>
            <a:r>
              <a:rPr lang="ko-KR" altLang="en-US" sz="2000" dirty="0"/>
              <a:t>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할인혜택 링크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762BA-FA63-B3A7-2D38-349A9EE1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1502826"/>
            <a:ext cx="3962856" cy="313678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9C3201-3159-FC31-E157-0FAA9826E52B}"/>
              </a:ext>
            </a:extLst>
          </p:cNvPr>
          <p:cNvCxnSpPr>
            <a:cxnSpLocks/>
          </p:cNvCxnSpPr>
          <p:nvPr/>
        </p:nvCxnSpPr>
        <p:spPr>
          <a:xfrm>
            <a:off x="6686550" y="2638425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9F7BF41-9DA4-633A-F35E-A85F01A3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00" y="4639606"/>
            <a:ext cx="811643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53" y="466725"/>
            <a:ext cx="3145872" cy="795523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영화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5D32C7-56D1-B878-0DCC-33A7B4FE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" y="1481323"/>
            <a:ext cx="6535062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D315D-8D11-3C0A-CF4A-0A30A3F0F199}"/>
              </a:ext>
            </a:extLst>
          </p:cNvPr>
          <p:cNvSpPr txBox="1"/>
          <p:nvPr/>
        </p:nvSpPr>
        <p:spPr>
          <a:xfrm>
            <a:off x="6858119" y="1490301"/>
            <a:ext cx="510150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영화 정보 표시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paintComponent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영화예매 </a:t>
            </a:r>
            <a:r>
              <a:rPr lang="en-US" altLang="ko-KR" sz="2000" dirty="0"/>
              <a:t>: </a:t>
            </a:r>
            <a:r>
              <a:rPr lang="ko-KR" altLang="en-US" sz="2000" dirty="0"/>
              <a:t>예매화면으로 이동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예고편 </a:t>
            </a:r>
            <a:r>
              <a:rPr lang="en-US" altLang="ko-KR" sz="2000" dirty="0"/>
              <a:t>: </a:t>
            </a:r>
            <a:r>
              <a:rPr lang="ko-KR" altLang="en-US" sz="2000" dirty="0"/>
              <a:t>해당 영화 유튜브 링크로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8A8D26-8185-58DF-39AC-D9C6FB94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0" y="478421"/>
            <a:ext cx="10021699" cy="2210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64F76-DAA4-762E-CC9D-4925E72B1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59" y="2749619"/>
            <a:ext cx="722095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27" y="495300"/>
            <a:ext cx="3900881" cy="776473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박스오피스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BB0B3-8206-2F44-A055-83A1E039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2" y="1442676"/>
            <a:ext cx="6535062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5963D-40B2-3134-DACF-23AAB591F63F}"/>
              </a:ext>
            </a:extLst>
          </p:cNvPr>
          <p:cNvSpPr txBox="1"/>
          <p:nvPr/>
        </p:nvSpPr>
        <p:spPr>
          <a:xfrm>
            <a:off x="7534394" y="1557855"/>
            <a:ext cx="3990856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/>
              <a:t>GridLayout</a:t>
            </a:r>
            <a:r>
              <a:rPr lang="en-US" altLang="ko-KR" sz="2000" dirty="0"/>
              <a:t>(0, 2, 10, 10)</a:t>
            </a:r>
            <a:r>
              <a:rPr lang="ko-KR" altLang="en-US" sz="2000" dirty="0"/>
              <a:t>로 패널 설정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관객수 내림차순으로 영화 순위 표시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Colections.sort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개봉예정영화는 오늘날짜 이후 개봉하는 영화를 표시함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EADD7-A4B5-9FA1-2A51-4CB13C8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7" y="242527"/>
            <a:ext cx="920243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078" y="228632"/>
            <a:ext cx="2483142" cy="1040235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영화예매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A5D27-7CA8-2026-0785-F4EAB734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" y="1537926"/>
            <a:ext cx="6535062" cy="5172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C183A-A760-0777-E9C3-027BCA7D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63" y="304266"/>
            <a:ext cx="4115374" cy="246731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A14AE1-F393-08EF-0F09-ADFB9C5851E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657475" y="1537926"/>
            <a:ext cx="4181188" cy="171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366D19-EC41-15B4-C234-1F1C74E9D8E4}"/>
              </a:ext>
            </a:extLst>
          </p:cNvPr>
          <p:cNvSpPr txBox="1"/>
          <p:nvPr/>
        </p:nvSpPr>
        <p:spPr>
          <a:xfrm>
            <a:off x="6838663" y="3157176"/>
            <a:ext cx="5101500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순차적으로 리스트 표시 </a:t>
            </a:r>
            <a:r>
              <a:rPr lang="en-US" altLang="ko-KR" sz="2000" dirty="0"/>
              <a:t>(</a:t>
            </a:r>
            <a:r>
              <a:rPr lang="ko-KR" altLang="en-US" sz="2000" dirty="0"/>
              <a:t>지역 </a:t>
            </a:r>
            <a:r>
              <a:rPr lang="en-US" altLang="ko-KR" sz="2000" dirty="0"/>
              <a:t>&gt; </a:t>
            </a:r>
            <a:r>
              <a:rPr lang="ko-KR" altLang="en-US" sz="2000" dirty="0"/>
              <a:t>극장 </a:t>
            </a:r>
            <a:r>
              <a:rPr lang="en-US" altLang="ko-KR" sz="2000" dirty="0"/>
              <a:t>&gt; </a:t>
            </a:r>
            <a:r>
              <a:rPr lang="ko-KR" altLang="en-US" sz="2000" dirty="0"/>
              <a:t>영화 </a:t>
            </a:r>
            <a:r>
              <a:rPr lang="en-US" altLang="ko-KR" sz="2000" dirty="0"/>
              <a:t>&gt; </a:t>
            </a:r>
            <a:r>
              <a:rPr lang="ko-KR" altLang="en-US" sz="2000" dirty="0"/>
              <a:t>시간</a:t>
            </a:r>
            <a:r>
              <a:rPr lang="en-US" altLang="ko-KR" sz="2000" dirty="0"/>
              <a:t>)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달력에서 오늘 이전 날짜 </a:t>
            </a:r>
            <a:r>
              <a:rPr lang="ko-KR" altLang="en-US" sz="2000" dirty="0" err="1"/>
              <a:t>선택시</a:t>
            </a:r>
            <a:r>
              <a:rPr lang="en-US" altLang="ko-KR" sz="2000" dirty="0"/>
              <a:t>,</a:t>
            </a:r>
            <a:r>
              <a:rPr lang="ko-KR" altLang="en-US" sz="2000" dirty="0"/>
              <a:t> 경고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예매 </a:t>
            </a:r>
            <a:r>
              <a:rPr lang="en-US" altLang="ko-KR" sz="2000" dirty="0"/>
              <a:t>: </a:t>
            </a:r>
            <a:r>
              <a:rPr lang="ko-KR" altLang="en-US" sz="2000" dirty="0"/>
              <a:t>선택한 내역을 메시지로 한번 더 보여줌</a:t>
            </a:r>
            <a:r>
              <a:rPr lang="en-US" altLang="ko-KR" sz="2000" dirty="0"/>
              <a:t> (</a:t>
            </a:r>
            <a:r>
              <a:rPr lang="en-US" altLang="ko-KR" sz="18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showConfirmDialog</a:t>
            </a:r>
            <a:r>
              <a:rPr lang="en-US" altLang="ko-KR" sz="1800" i="1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010985-591D-5530-157A-43B41FFEA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73" y="628701"/>
            <a:ext cx="7811590" cy="5106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180674-72FB-530D-A22D-D1D79A526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892" y="2161900"/>
            <a:ext cx="7335274" cy="1219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7AF6A1-B3B9-532A-3E70-5219716B3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833" y="3429000"/>
            <a:ext cx="1025033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154" y="250588"/>
            <a:ext cx="2483142" cy="1040235"/>
          </a:xfrm>
        </p:spPr>
        <p:txBody>
          <a:bodyPr>
            <a:noAutofit/>
          </a:bodyPr>
          <a:lstStyle/>
          <a:p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My page</a:t>
            </a:r>
            <a:endParaRPr lang="ko-KR" altLang="en-US" sz="4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FAFDB-FC2F-383F-EEC2-7AF60D7675BB}"/>
              </a:ext>
            </a:extLst>
          </p:cNvPr>
          <p:cNvSpPr txBox="1"/>
          <p:nvPr/>
        </p:nvSpPr>
        <p:spPr>
          <a:xfrm>
            <a:off x="6924794" y="1699851"/>
            <a:ext cx="5101500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</a:t>
            </a:r>
            <a:r>
              <a:rPr lang="ko-KR" altLang="en-US" sz="2000" dirty="0"/>
              <a:t> 주소 수정</a:t>
            </a:r>
            <a:r>
              <a:rPr lang="en-US" altLang="ko-KR" sz="2000" dirty="0"/>
              <a:t>(</a:t>
            </a:r>
            <a:r>
              <a:rPr lang="en-US" altLang="ko-KR" sz="18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sz="1800" dirty="0">
                <a:solidFill>
                  <a:srgbClr val="1290C3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DF80C-5F22-40AE-BE39-A99EEF31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4" y="1434615"/>
            <a:ext cx="6535062" cy="5172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C84002-00F7-6F9F-77DE-66D2A016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82" y="675883"/>
            <a:ext cx="912622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154" y="250588"/>
            <a:ext cx="2483142" cy="1040235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예매내역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81937-A240-370C-943C-8636B02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4" y="1434615"/>
            <a:ext cx="6535062" cy="5172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0D0D3-D3A4-A999-D75D-FFB6C962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06" y="488246"/>
            <a:ext cx="3715206" cy="294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81D77-DA70-F3A1-005D-77CEE99CAC48}"/>
              </a:ext>
            </a:extLst>
          </p:cNvPr>
          <p:cNvSpPr txBox="1"/>
          <p:nvPr/>
        </p:nvSpPr>
        <p:spPr>
          <a:xfrm>
            <a:off x="7258169" y="3681051"/>
            <a:ext cx="4400431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로그인 유저 </a:t>
            </a:r>
            <a:r>
              <a:rPr lang="en-US" altLang="ko-KR" sz="2000" dirty="0"/>
              <a:t>ID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예매내역 불러옴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예매내역이 없는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패널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43954-B6C9-4050-BDDF-727E1530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115" y="488246"/>
            <a:ext cx="759248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EE2778-322F-F524-E22A-6A273392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6" y="2506457"/>
            <a:ext cx="1839572" cy="1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E4277-CC00-3BB8-6ADC-C1208F65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0"/>
            <a:ext cx="9703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5F2F039-F65C-B052-941F-CEDF76F04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934C9F-96DB-1EC9-19F8-06286F25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999016" cy="6857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F384EA-5C51-612A-56CA-6A0AAC31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4" y="1"/>
            <a:ext cx="6400801" cy="6857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F172E4-613A-3722-EAE8-0CA08A2BF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47" y="0"/>
            <a:ext cx="1200089" cy="4096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987BA4-277F-A70F-B6B7-43FEF7D7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87" y="409632"/>
            <a:ext cx="186157" cy="106025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4E6AA9-B227-DB35-CC60-EEB8C962F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8" y="3060856"/>
            <a:ext cx="2143424" cy="600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43DF84-6B41-3A56-78EC-516C59171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78" y="4342235"/>
            <a:ext cx="1876687" cy="457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886009-FB6B-5BCB-2C78-0B2386DAF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7" y="1954635"/>
            <a:ext cx="2282737" cy="7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0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49B5E-C633-17CB-4F44-A25F8D6D8A0D}"/>
              </a:ext>
            </a:extLst>
          </p:cNvPr>
          <p:cNvSpPr txBox="1"/>
          <p:nvPr/>
        </p:nvSpPr>
        <p:spPr>
          <a:xfrm>
            <a:off x="3448480" y="457200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배경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FEB7D-B6C7-B1CE-5A79-843D6CB30975}"/>
              </a:ext>
            </a:extLst>
          </p:cNvPr>
          <p:cNvSpPr txBox="1"/>
          <p:nvPr/>
        </p:nvSpPr>
        <p:spPr>
          <a:xfrm>
            <a:off x="1504950" y="1825772"/>
            <a:ext cx="9629775" cy="320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팀 구성원들의 영화에 대한 </a:t>
            </a:r>
            <a:r>
              <a:rPr lang="ko-KR" altLang="en-US" sz="2400" b="1" dirty="0">
                <a:solidFill>
                  <a:srgbClr val="FF0000"/>
                </a:solidFill>
              </a:rPr>
              <a:t>관심사 일치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285750" indent="-285750" algn="ct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구현하고자 하는 </a:t>
            </a:r>
            <a:r>
              <a:rPr lang="ko-KR" altLang="en-US" sz="2400" b="1" dirty="0">
                <a:solidFill>
                  <a:srgbClr val="FF0000"/>
                </a:solidFill>
              </a:rPr>
              <a:t>화면의 다양함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회원가입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정보 관리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예매기능 등</a:t>
            </a:r>
            <a:r>
              <a:rPr lang="en-US" altLang="ko-KR" sz="2400" b="1" dirty="0"/>
              <a:t>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테이블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파일 읽고 쓰기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이미지 삽입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등의 다양한 </a:t>
            </a:r>
            <a:r>
              <a:rPr lang="ko-KR" altLang="en-US" sz="2400" b="1" dirty="0">
                <a:solidFill>
                  <a:srgbClr val="FF0000"/>
                </a:solidFill>
              </a:rPr>
              <a:t>코딩 연습 가능</a:t>
            </a:r>
          </a:p>
        </p:txBody>
      </p:sp>
    </p:spTree>
    <p:extLst>
      <p:ext uri="{BB962C8B-B14F-4D97-AF65-F5344CB8AC3E}">
        <p14:creationId xmlns:p14="http://schemas.microsoft.com/office/powerpoint/2010/main" val="248199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B82695-E6E3-EA59-281D-1FBC5C3C0214}"/>
              </a:ext>
            </a:extLst>
          </p:cNvPr>
          <p:cNvSpPr txBox="1"/>
          <p:nvPr/>
        </p:nvSpPr>
        <p:spPr>
          <a:xfrm>
            <a:off x="1094762" y="2622046"/>
            <a:ext cx="989901" cy="44267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B2A21-33DA-F38C-192C-A832A03FCB02}"/>
              </a:ext>
            </a:extLst>
          </p:cNvPr>
          <p:cNvSpPr txBox="1"/>
          <p:nvPr/>
        </p:nvSpPr>
        <p:spPr>
          <a:xfrm>
            <a:off x="1048622" y="4485787"/>
            <a:ext cx="1082182" cy="78319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로그인</a:t>
            </a:r>
            <a:endParaRPr lang="en-US" altLang="ko-KR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28363F-1789-A029-A3AA-B5FAC1661DDC}"/>
              </a:ext>
            </a:extLst>
          </p:cNvPr>
          <p:cNvSpPr txBox="1"/>
          <p:nvPr/>
        </p:nvSpPr>
        <p:spPr>
          <a:xfrm>
            <a:off x="2558642" y="2622046"/>
            <a:ext cx="149324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회원로그인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8F5894-8902-4827-7DE6-99E441BA0D5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89713" y="3064720"/>
            <a:ext cx="0" cy="142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8D60E66-9402-4AC8-DC22-446404F6A95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2084663" y="2826358"/>
            <a:ext cx="473979" cy="1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531BEE-F770-201F-7C1D-56E0406553FE}"/>
              </a:ext>
            </a:extLst>
          </p:cNvPr>
          <p:cNvSpPr txBox="1"/>
          <p:nvPr/>
        </p:nvSpPr>
        <p:spPr>
          <a:xfrm>
            <a:off x="2710343" y="3974024"/>
            <a:ext cx="1206617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회원관리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2C0698-6C42-9690-2210-56F89DC2380A}"/>
              </a:ext>
            </a:extLst>
          </p:cNvPr>
          <p:cNvSpPr txBox="1"/>
          <p:nvPr/>
        </p:nvSpPr>
        <p:spPr>
          <a:xfrm>
            <a:off x="2710343" y="4765731"/>
            <a:ext cx="1189839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영화관리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0E491-6367-A5BD-4C33-2867A3969338}"/>
              </a:ext>
            </a:extLst>
          </p:cNvPr>
          <p:cNvSpPr txBox="1"/>
          <p:nvPr/>
        </p:nvSpPr>
        <p:spPr>
          <a:xfrm>
            <a:off x="2710343" y="5588391"/>
            <a:ext cx="1510018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영화관 관리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DF78555-1EC5-FEB3-D37A-9686625FFE95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2130804" y="4178336"/>
            <a:ext cx="579539" cy="69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19D588D-B31D-520C-503D-3E19F85F733E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2130804" y="4877384"/>
            <a:ext cx="579539" cy="9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6AAF924-6546-2B58-DE70-FEDE0D6F35BC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>
            <a:off x="2130804" y="4877384"/>
            <a:ext cx="579539" cy="91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7363A78-1628-405F-46B8-DCFB4854462C}"/>
              </a:ext>
            </a:extLst>
          </p:cNvPr>
          <p:cNvSpPr txBox="1"/>
          <p:nvPr/>
        </p:nvSpPr>
        <p:spPr>
          <a:xfrm>
            <a:off x="2558642" y="1696834"/>
            <a:ext cx="1189839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136FEE5-A09E-7B5C-1057-7D5D8A9422E9}"/>
              </a:ext>
            </a:extLst>
          </p:cNvPr>
          <p:cNvCxnSpPr>
            <a:stCxn id="8" idx="3"/>
            <a:endCxn id="99" idx="1"/>
          </p:cNvCxnSpPr>
          <p:nvPr/>
        </p:nvCxnSpPr>
        <p:spPr>
          <a:xfrm flipV="1">
            <a:off x="2084663" y="1901146"/>
            <a:ext cx="473979" cy="94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AD446ED-B494-1181-D6BB-BB6430A8202F}"/>
              </a:ext>
            </a:extLst>
          </p:cNvPr>
          <p:cNvSpPr txBox="1"/>
          <p:nvPr/>
        </p:nvSpPr>
        <p:spPr>
          <a:xfrm>
            <a:off x="4853028" y="2232834"/>
            <a:ext cx="1401542" cy="64698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C280F83-837A-5FCF-1DE1-197A4B7F5A50}"/>
              </a:ext>
            </a:extLst>
          </p:cNvPr>
          <p:cNvCxnSpPr>
            <a:cxnSpLocks/>
            <a:stCxn id="99" idx="3"/>
            <a:endCxn id="112" idx="1"/>
          </p:cNvCxnSpPr>
          <p:nvPr/>
        </p:nvCxnSpPr>
        <p:spPr>
          <a:xfrm>
            <a:off x="3748481" y="1901146"/>
            <a:ext cx="1104547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4422D8A-A818-6CCD-C16F-A51F82B5AC9E}"/>
              </a:ext>
            </a:extLst>
          </p:cNvPr>
          <p:cNvCxnSpPr>
            <a:cxnSpLocks/>
            <a:stCxn id="30" idx="3"/>
            <a:endCxn id="112" idx="1"/>
          </p:cNvCxnSpPr>
          <p:nvPr/>
        </p:nvCxnSpPr>
        <p:spPr>
          <a:xfrm flipV="1">
            <a:off x="4051882" y="2556327"/>
            <a:ext cx="801146" cy="27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0732F-94CD-9B86-78F5-BEEA982C576D}"/>
              </a:ext>
            </a:extLst>
          </p:cNvPr>
          <p:cNvSpPr txBox="1"/>
          <p:nvPr/>
        </p:nvSpPr>
        <p:spPr>
          <a:xfrm>
            <a:off x="7519391" y="2610758"/>
            <a:ext cx="1254152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영화예매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90E392-4DBF-3F58-26F4-4993877B8307}"/>
              </a:ext>
            </a:extLst>
          </p:cNvPr>
          <p:cNvSpPr txBox="1"/>
          <p:nvPr/>
        </p:nvSpPr>
        <p:spPr>
          <a:xfrm>
            <a:off x="7519391" y="3528377"/>
            <a:ext cx="1254152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Page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2203041F-2B3F-2590-0903-5708D07E3407}"/>
              </a:ext>
            </a:extLst>
          </p:cNvPr>
          <p:cNvCxnSpPr>
            <a:cxnSpLocks/>
            <a:stCxn id="112" idx="3"/>
            <a:endCxn id="122" idx="1"/>
          </p:cNvCxnSpPr>
          <p:nvPr/>
        </p:nvCxnSpPr>
        <p:spPr>
          <a:xfrm>
            <a:off x="6254570" y="2556327"/>
            <a:ext cx="1264821" cy="25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D24603-5BA3-5095-8A4D-E83D60210132}"/>
              </a:ext>
            </a:extLst>
          </p:cNvPr>
          <p:cNvCxnSpPr>
            <a:cxnSpLocks/>
            <a:stCxn id="112" idx="3"/>
            <a:endCxn id="123" idx="1"/>
          </p:cNvCxnSpPr>
          <p:nvPr/>
        </p:nvCxnSpPr>
        <p:spPr>
          <a:xfrm>
            <a:off x="6254570" y="2556327"/>
            <a:ext cx="1264821" cy="117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CE263E7-DB11-C9BF-23D4-30FE24C20F85}"/>
              </a:ext>
            </a:extLst>
          </p:cNvPr>
          <p:cNvSpPr txBox="1"/>
          <p:nvPr/>
        </p:nvSpPr>
        <p:spPr>
          <a:xfrm>
            <a:off x="7505060" y="1824211"/>
            <a:ext cx="1401542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Office</a:t>
            </a: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2B259F7D-A902-107B-8E8B-F3A027612AEE}"/>
              </a:ext>
            </a:extLst>
          </p:cNvPr>
          <p:cNvCxnSpPr>
            <a:cxnSpLocks/>
            <a:stCxn id="112" idx="3"/>
            <a:endCxn id="177" idx="1"/>
          </p:cNvCxnSpPr>
          <p:nvPr/>
        </p:nvCxnSpPr>
        <p:spPr>
          <a:xfrm flipV="1">
            <a:off x="6254570" y="2028523"/>
            <a:ext cx="1250490" cy="52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643DE3-7368-C47C-9E7B-C17C2FEF07F0}"/>
              </a:ext>
            </a:extLst>
          </p:cNvPr>
          <p:cNvSpPr txBox="1"/>
          <p:nvPr/>
        </p:nvSpPr>
        <p:spPr>
          <a:xfrm>
            <a:off x="9565959" y="3528377"/>
            <a:ext cx="1783008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정보 수정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05133-3735-6A69-D544-F47AE9825B68}"/>
              </a:ext>
            </a:extLst>
          </p:cNvPr>
          <p:cNvSpPr txBox="1"/>
          <p:nvPr/>
        </p:nvSpPr>
        <p:spPr>
          <a:xfrm>
            <a:off x="9565959" y="4422752"/>
            <a:ext cx="1356041" cy="40862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예매내역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EBCB4F-AC26-8E94-3F74-9AE9EB1FB4E3}"/>
              </a:ext>
            </a:extLst>
          </p:cNvPr>
          <p:cNvCxnSpPr>
            <a:cxnSpLocks/>
            <a:stCxn id="123" idx="3"/>
            <a:endCxn id="6" idx="1"/>
          </p:cNvCxnSpPr>
          <p:nvPr/>
        </p:nvCxnSpPr>
        <p:spPr>
          <a:xfrm>
            <a:off x="8773543" y="3732689"/>
            <a:ext cx="792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A07A34-B386-0056-FBCD-8E05F905AFD4}"/>
              </a:ext>
            </a:extLst>
          </p:cNvPr>
          <p:cNvCxnSpPr>
            <a:cxnSpLocks/>
            <a:stCxn id="123" idx="3"/>
            <a:endCxn id="7" idx="1"/>
          </p:cNvCxnSpPr>
          <p:nvPr/>
        </p:nvCxnSpPr>
        <p:spPr>
          <a:xfrm>
            <a:off x="8773543" y="3732689"/>
            <a:ext cx="792416" cy="89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14F706-5F95-42ED-A21E-ABB23E9BCF6D}"/>
              </a:ext>
            </a:extLst>
          </p:cNvPr>
          <p:cNvSpPr txBox="1"/>
          <p:nvPr/>
        </p:nvSpPr>
        <p:spPr>
          <a:xfrm>
            <a:off x="3847699" y="276982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및 환경구현</a:t>
            </a:r>
          </a:p>
        </p:txBody>
      </p:sp>
    </p:spTree>
    <p:extLst>
      <p:ext uri="{BB962C8B-B14F-4D97-AF65-F5344CB8AC3E}">
        <p14:creationId xmlns:p14="http://schemas.microsoft.com/office/powerpoint/2010/main" val="211410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BBB9D8-AEF5-8B42-0494-32A7CCB0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" y="106198"/>
            <a:ext cx="2686794" cy="22345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BEE48D-8038-1369-244E-FEE28037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38" y="106198"/>
            <a:ext cx="2768561" cy="2191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B2E5DE-B165-9933-001F-481E1EEF9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39" y="4646456"/>
            <a:ext cx="2686794" cy="2126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EC8DAC-916E-E809-5354-2B9A3686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956" y="4646456"/>
            <a:ext cx="2686794" cy="2126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EAD979-BD08-A3EF-6DA1-9C1929652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603" y="4625083"/>
            <a:ext cx="2686794" cy="2126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92190C-42BC-CCBB-390C-2864B8A31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250" y="4625083"/>
            <a:ext cx="2448187" cy="21162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193BF-890C-4DB3-68FF-CBFD1BC39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7603" y="106197"/>
            <a:ext cx="2768561" cy="21914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33B6B-1544-46E8-09E3-3ECB482D6F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420" y="106196"/>
            <a:ext cx="2768560" cy="2191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38A5AB-7DAF-8B86-E91F-9F18E179A9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439" y="2430221"/>
            <a:ext cx="2686794" cy="21267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0B470-7B39-584F-4744-279CD5426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0222" y="2430221"/>
            <a:ext cx="2697592" cy="2135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DCB73C-2E77-200C-D0E4-50B8866E6F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7603" y="2430221"/>
            <a:ext cx="2686794" cy="21267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A38629-8A9D-ADB5-CA14-D5BDD6588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2216" y="2430222"/>
            <a:ext cx="2697591" cy="21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27" y="600159"/>
            <a:ext cx="3573711" cy="717315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84E2DA-ED6A-E343-CB79-87D5F1E7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0" y="1384586"/>
            <a:ext cx="6232889" cy="5183665"/>
          </a:xfrm>
          <a:prstGeom prst="rect">
            <a:avLst/>
          </a:prstGeom>
        </p:spPr>
      </p:pic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467F27F-ABD0-FF3F-D03B-01EF343D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925" y="174224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B2506-FA9F-6BAB-F2D5-C981B6124AFC}"/>
              </a:ext>
            </a:extLst>
          </p:cNvPr>
          <p:cNvSpPr txBox="1"/>
          <p:nvPr/>
        </p:nvSpPr>
        <p:spPr>
          <a:xfrm>
            <a:off x="6957632" y="2681776"/>
            <a:ext cx="1472985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계정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DC822-783B-2BF4-8599-C97B9ACC38CF}"/>
              </a:ext>
            </a:extLst>
          </p:cNvPr>
          <p:cNvSpPr txBox="1"/>
          <p:nvPr/>
        </p:nvSpPr>
        <p:spPr>
          <a:xfrm>
            <a:off x="8615858" y="1876275"/>
            <a:ext cx="130445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 : admin</a:t>
            </a:r>
          </a:p>
          <a:p>
            <a:r>
              <a:rPr lang="en-US" altLang="ko-KR" dirty="0"/>
              <a:t>PW : 1234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C3BA3-BB10-E1B4-C796-BDD979B1E027}"/>
              </a:ext>
            </a:extLst>
          </p:cNvPr>
          <p:cNvSpPr txBox="1"/>
          <p:nvPr/>
        </p:nvSpPr>
        <p:spPr>
          <a:xfrm>
            <a:off x="6772393" y="1662424"/>
            <a:ext cx="3266958" cy="149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B611776B-A14F-FF56-D945-D948B46EF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164" y="174224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EF631E-0045-D971-2BEF-C37E66421F7C}"/>
              </a:ext>
            </a:extLst>
          </p:cNvPr>
          <p:cNvSpPr txBox="1"/>
          <p:nvPr/>
        </p:nvSpPr>
        <p:spPr>
          <a:xfrm>
            <a:off x="10246871" y="2681776"/>
            <a:ext cx="1472985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계정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A815A-AAF6-343B-F0F1-63015FF9650A}"/>
              </a:ext>
            </a:extLst>
          </p:cNvPr>
          <p:cNvSpPr txBox="1"/>
          <p:nvPr/>
        </p:nvSpPr>
        <p:spPr>
          <a:xfrm>
            <a:off x="10092834" y="1671655"/>
            <a:ext cx="1781059" cy="149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14C7C-D741-BBCD-E9C5-BF3D777EDAA7}"/>
              </a:ext>
            </a:extLst>
          </p:cNvPr>
          <p:cNvSpPr txBox="1"/>
          <p:nvPr/>
        </p:nvSpPr>
        <p:spPr>
          <a:xfrm>
            <a:off x="6772394" y="3666762"/>
            <a:ext cx="510150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ID, </a:t>
            </a:r>
            <a:r>
              <a:rPr lang="ko-KR" altLang="en-US" sz="2000" dirty="0"/>
              <a:t>패스워드 공백체크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ID,</a:t>
            </a:r>
            <a:r>
              <a:rPr lang="ko-KR" altLang="en-US" sz="2000" dirty="0"/>
              <a:t> 패스워드 </a:t>
            </a:r>
            <a:r>
              <a:rPr lang="ko-KR" altLang="en-US" sz="2000" dirty="0" err="1"/>
              <a:t>매칭체크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55C9F9-0CE9-34B7-DD36-A6CF7C4E1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97" y="262102"/>
            <a:ext cx="863085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227" y="194902"/>
            <a:ext cx="3733101" cy="1040235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DDFB2-4AD1-137C-40C8-9A2CE2E4E2D3}"/>
              </a:ext>
            </a:extLst>
          </p:cNvPr>
          <p:cNvSpPr txBox="1"/>
          <p:nvPr/>
        </p:nvSpPr>
        <p:spPr>
          <a:xfrm>
            <a:off x="6858119" y="1490301"/>
            <a:ext cx="5101500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아이디 중복체크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비밀번호 확인 기능</a:t>
            </a:r>
            <a:r>
              <a:rPr lang="en-US" altLang="ko-KR" sz="2000" dirty="0"/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FocusListener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필수항목 입력 및 약관동의 체크 여부 확인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6C59C-8006-0218-5BC6-E603E0C1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" y="1490301"/>
            <a:ext cx="6535062" cy="5172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45E8ED-1DC1-0FA9-CEFB-F22C1B3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23" y="588493"/>
            <a:ext cx="9440592" cy="2543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70334-C483-9C92-B7D0-B8FCA58E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55" y="3259187"/>
            <a:ext cx="654458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278" y="417884"/>
            <a:ext cx="3431098" cy="830448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관리자 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67906-0A9C-5B3D-1671-A0D6C661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5" y="1486457"/>
            <a:ext cx="6535062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748D2-615A-603F-6EB0-A8AC737B957D}"/>
              </a:ext>
            </a:extLst>
          </p:cNvPr>
          <p:cNvSpPr txBox="1"/>
          <p:nvPr/>
        </p:nvSpPr>
        <p:spPr>
          <a:xfrm>
            <a:off x="7686794" y="1506064"/>
            <a:ext cx="3790831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err="1"/>
              <a:t>메인페이지</a:t>
            </a:r>
            <a:r>
              <a:rPr lang="ko-KR" altLang="en-US" sz="2000" dirty="0"/>
              <a:t> 이동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회원관리 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영화관리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극장관리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BD679-2A0C-6124-C737-91BF1DBE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13" y="494891"/>
            <a:ext cx="438211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024F-0753-55D0-63D2-1BA816D58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226" y="409575"/>
            <a:ext cx="3136766" cy="773631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6E591-21E1-AE59-546B-86829713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2" y="1535939"/>
            <a:ext cx="6535062" cy="51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41B30-A53A-0D77-8D63-31BE7A62E419}"/>
              </a:ext>
            </a:extLst>
          </p:cNvPr>
          <p:cNvSpPr txBox="1"/>
          <p:nvPr/>
        </p:nvSpPr>
        <p:spPr>
          <a:xfrm>
            <a:off x="7090500" y="4418670"/>
            <a:ext cx="51015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유저 등급 변경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 err="1"/>
              <a:t>콤보박스</a:t>
            </a:r>
            <a:r>
              <a:rPr lang="ko-KR" altLang="en-US" sz="2000" dirty="0"/>
              <a:t> 생성</a:t>
            </a:r>
            <a:r>
              <a:rPr lang="en-US" altLang="ko-KR" sz="2000" dirty="0"/>
              <a:t>,</a:t>
            </a:r>
            <a:r>
              <a:rPr lang="en-US" altLang="ko-KR" sz="2000" dirty="0" err="1"/>
              <a:t>DafaultCellEditer</a:t>
            </a:r>
            <a:r>
              <a:rPr lang="ko-KR" altLang="en-US" sz="2000" dirty="0"/>
              <a:t>에 넣음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변경사항 저장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FileWhiter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16F3F-B87A-8D68-C4F3-A9C0BF4F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9" y="330858"/>
            <a:ext cx="659222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291</Words>
  <Application>Microsoft Office PowerPoint</Application>
  <PresentationFormat>와이드스크린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HY견고딕</vt:lpstr>
      <vt:lpstr>HY얕은샘물M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 화면</vt:lpstr>
      <vt:lpstr>회원가입 </vt:lpstr>
      <vt:lpstr>관리자 메뉴</vt:lpstr>
      <vt:lpstr>회원관리</vt:lpstr>
      <vt:lpstr>영화 관리</vt:lpstr>
      <vt:lpstr>극장 관리</vt:lpstr>
      <vt:lpstr>Home</vt:lpstr>
      <vt:lpstr>영화 정보</vt:lpstr>
      <vt:lpstr>박스오피스</vt:lpstr>
      <vt:lpstr>영화예매</vt:lpstr>
      <vt:lpstr>My page</vt:lpstr>
      <vt:lpstr>예매내역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16</cp:revision>
  <dcterms:created xsi:type="dcterms:W3CDTF">2022-09-07T07:34:47Z</dcterms:created>
  <dcterms:modified xsi:type="dcterms:W3CDTF">2022-10-26T00:10:36Z</dcterms:modified>
</cp:coreProperties>
</file>