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7" r:id="rId5"/>
    <p:sldId id="258" r:id="rId6"/>
    <p:sldId id="262" r:id="rId7"/>
    <p:sldId id="259" r:id="rId8"/>
    <p:sldId id="260" r:id="rId9"/>
    <p:sldId id="261" r:id="rId10"/>
    <p:sldId id="263" r:id="rId11"/>
    <p:sldId id="264" r:id="rId12"/>
    <p:sldId id="265" r:id="rId13"/>
    <p:sldId id="266" r:id="rId14"/>
    <p:sldId id="267" r:id="rId15"/>
    <p:sldId id="268" r:id="rId16"/>
  </p:sldIdLst>
  <p:sldSz cx="12192000" cy="6858000"/>
  <p:notesSz cx="7102475" cy="10234613"/>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EF"/>
    <a:srgbClr val="F7C4DE"/>
    <a:srgbClr val="E0BFD6"/>
    <a:srgbClr val="E21776"/>
    <a:srgbClr val="00C7B2"/>
    <a:srgbClr val="000000"/>
    <a:srgbClr val="74003D"/>
    <a:srgbClr val="094C5F"/>
    <a:srgbClr val="912D6A"/>
    <a:srgbClr val="2D4B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48" d="100"/>
          <a:sy n="48" d="100"/>
        </p:scale>
        <p:origin x="1578" y="4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3" name="Date Placeholder 2"/>
          <p:cNvSpPr>
            <a:spLocks noGrp="1"/>
          </p:cNvSpPr>
          <p:nvPr>
            <p:ph type="dt" sz="quarter"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mn-lt"/>
                <a:ea typeface="+mn-ea"/>
                <a:cs typeface="+mn-cs"/>
              </a:defRPr>
            </a:lvl1pPr>
          </a:lstStyle>
          <a:p>
            <a:pPr>
              <a:defRPr/>
            </a:pPr>
            <a:fld id="{3D8217E5-055C-8B4C-948A-227E87179646}" type="datetimeFigureOut">
              <a:rPr lang="en-US">
                <a:latin typeface="Corbel"/>
              </a:rPr>
              <a:pPr>
                <a:defRPr/>
              </a:pPr>
              <a:t>3/28/2017</a:t>
            </a:fld>
            <a:endParaRPr lang="en-US" dirty="0">
              <a:latin typeface="Corbel"/>
            </a:endParaRPr>
          </a:p>
        </p:txBody>
      </p:sp>
      <p:sp>
        <p:nvSpPr>
          <p:cNvPr id="4" name="Footer Placeholder 3"/>
          <p:cNvSpPr>
            <a:spLocks noGrp="1"/>
          </p:cNvSpPr>
          <p:nvPr>
            <p:ph type="ftr" sz="quarter" idx="2"/>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mn-lt"/>
                <a:ea typeface="+mn-ea"/>
                <a:cs typeface="+mn-cs"/>
              </a:defRPr>
            </a:lvl1pPr>
          </a:lstStyle>
          <a:p>
            <a:pPr>
              <a:defRPr/>
            </a:pPr>
            <a:endParaRPr lang="en-US" dirty="0">
              <a:latin typeface="Corbel"/>
            </a:endParaRPr>
          </a:p>
        </p:txBody>
      </p:sp>
      <p:sp>
        <p:nvSpPr>
          <p:cNvPr id="5" name="Slide Number Placeholder 4"/>
          <p:cNvSpPr>
            <a:spLocks noGrp="1"/>
          </p:cNvSpPr>
          <p:nvPr>
            <p:ph type="sldNum" sz="quarter" idx="3"/>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mn-lt"/>
                <a:ea typeface="+mn-ea"/>
                <a:cs typeface="+mn-cs"/>
              </a:defRPr>
            </a:lvl1pPr>
          </a:lstStyle>
          <a:p>
            <a:pPr>
              <a:defRPr/>
            </a:pPr>
            <a:fld id="{276A7EE2-7C0B-264E-82A0-7B9E3ADFCCF3}" type="slidenum">
              <a:rPr lang="en-US">
                <a:latin typeface="Corbel"/>
              </a:rPr>
              <a:pPr>
                <a:defRPr/>
              </a:pPr>
              <a:t>‹#›</a:t>
            </a:fld>
            <a:endParaRPr lang="en-US" dirty="0">
              <a:latin typeface="Corbel"/>
            </a:endParaRPr>
          </a:p>
        </p:txBody>
      </p:sp>
    </p:spTree>
    <p:extLst>
      <p:ext uri="{BB962C8B-B14F-4D97-AF65-F5344CB8AC3E}">
        <p14:creationId xmlns:p14="http://schemas.microsoft.com/office/powerpoint/2010/main" val="1842032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66" tIns="49533" rIns="99066" bIns="49533" rtlCol="0"/>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3" name="Date Placeholder 2"/>
          <p:cNvSpPr>
            <a:spLocks noGrp="1"/>
          </p:cNvSpPr>
          <p:nvPr>
            <p:ph type="dt" idx="1"/>
          </p:nvPr>
        </p:nvSpPr>
        <p:spPr>
          <a:xfrm>
            <a:off x="4022725" y="0"/>
            <a:ext cx="3078163" cy="511175"/>
          </a:xfrm>
          <a:prstGeom prst="rect">
            <a:avLst/>
          </a:prstGeom>
        </p:spPr>
        <p:txBody>
          <a:bodyPr vert="horz" lIns="99066" tIns="49533" rIns="99066" bIns="49533" rtlCol="0"/>
          <a:lstStyle>
            <a:lvl1pPr algn="r" fontAlgn="auto">
              <a:spcBef>
                <a:spcPts val="0"/>
              </a:spcBef>
              <a:spcAft>
                <a:spcPts val="0"/>
              </a:spcAft>
              <a:defRPr sz="1300" smtClean="0">
                <a:latin typeface="Corbel"/>
                <a:ea typeface="+mn-ea"/>
                <a:cs typeface="+mn-cs"/>
              </a:defRPr>
            </a:lvl1pPr>
          </a:lstStyle>
          <a:p>
            <a:pPr>
              <a:defRPr/>
            </a:pPr>
            <a:fld id="{61F5205D-2639-B948-A803-C6A4E0194457}" type="datetimeFigureOut">
              <a:rPr lang="en-US" smtClean="0"/>
              <a:pPr>
                <a:defRPr/>
              </a:pPr>
              <a:t>3/28/2017</a:t>
            </a:fld>
            <a:endParaRPr lang="en-US" dirty="0"/>
          </a:p>
        </p:txBody>
      </p:sp>
      <p:sp>
        <p:nvSpPr>
          <p:cNvPr id="4" name="Slide Image Placeholder 3"/>
          <p:cNvSpPr>
            <a:spLocks noGrp="1" noRot="1" noChangeAspect="1"/>
          </p:cNvSpPr>
          <p:nvPr>
            <p:ph type="sldImg" idx="2"/>
          </p:nvPr>
        </p:nvSpPr>
        <p:spPr>
          <a:xfrm>
            <a:off x="141288" y="768350"/>
            <a:ext cx="6819900" cy="3836988"/>
          </a:xfrm>
          <a:prstGeom prst="rect">
            <a:avLst/>
          </a:prstGeom>
          <a:noFill/>
          <a:ln w="12700">
            <a:solidFill>
              <a:prstClr val="black"/>
            </a:solidFill>
          </a:ln>
        </p:spPr>
        <p:txBody>
          <a:bodyPr vert="horz" lIns="99066" tIns="49533" rIns="99066" bIns="49533" rtlCol="0" anchor="ctr"/>
          <a:lstStyle/>
          <a:p>
            <a:pPr lvl="0"/>
            <a:endParaRPr lang="en-US" noProof="0" dirty="0"/>
          </a:p>
        </p:txBody>
      </p:sp>
      <p:sp>
        <p:nvSpPr>
          <p:cNvPr id="5" name="Notes Placeholder 4"/>
          <p:cNvSpPr>
            <a:spLocks noGrp="1"/>
          </p:cNvSpPr>
          <p:nvPr>
            <p:ph type="body" sz="quarter" idx="3"/>
          </p:nvPr>
        </p:nvSpPr>
        <p:spPr>
          <a:xfrm>
            <a:off x="709613" y="4860925"/>
            <a:ext cx="5683250" cy="4605338"/>
          </a:xfrm>
          <a:prstGeom prst="rect">
            <a:avLst/>
          </a:prstGeom>
        </p:spPr>
        <p:txBody>
          <a:bodyPr vert="horz" lIns="99066" tIns="49533" rIns="99066" bIns="49533" rtlCol="0"/>
          <a:lstStyle/>
          <a:p>
            <a:pPr lvl="0"/>
            <a:r>
              <a:rPr lang="fi-FI" noProof="0" dirty="0" err="1" smtClean="0"/>
              <a:t>Click</a:t>
            </a:r>
            <a:r>
              <a:rPr lang="fi-FI" noProof="0" dirty="0" smtClean="0"/>
              <a:t> to </a:t>
            </a:r>
            <a:r>
              <a:rPr lang="fi-FI" noProof="0" dirty="0" err="1" smtClean="0"/>
              <a:t>edit</a:t>
            </a:r>
            <a:r>
              <a:rPr lang="fi-FI" noProof="0" dirty="0" smtClean="0"/>
              <a:t> </a:t>
            </a:r>
            <a:r>
              <a:rPr lang="fi-FI" noProof="0" dirty="0" err="1" smtClean="0"/>
              <a:t>Master</a:t>
            </a:r>
            <a:r>
              <a:rPr lang="fi-FI" noProof="0" dirty="0" smtClean="0"/>
              <a:t> </a:t>
            </a:r>
            <a:r>
              <a:rPr lang="fi-FI" noProof="0" dirty="0" err="1" smtClean="0"/>
              <a:t>text</a:t>
            </a:r>
            <a:r>
              <a:rPr lang="fi-FI" noProof="0" dirty="0" smtClean="0"/>
              <a:t> </a:t>
            </a:r>
            <a:r>
              <a:rPr lang="fi-FI" noProof="0" dirty="0" err="1" smtClean="0"/>
              <a:t>styles</a:t>
            </a:r>
            <a:endParaRPr lang="fi-FI" noProof="0" dirty="0" smtClean="0"/>
          </a:p>
          <a:p>
            <a:pPr lvl="1"/>
            <a:r>
              <a:rPr lang="fi-FI" noProof="0" dirty="0" smtClean="0"/>
              <a:t>Second </a:t>
            </a:r>
            <a:r>
              <a:rPr lang="fi-FI" noProof="0" dirty="0" err="1" smtClean="0"/>
              <a:t>level</a:t>
            </a:r>
            <a:endParaRPr lang="fi-FI" noProof="0" dirty="0" smtClean="0"/>
          </a:p>
          <a:p>
            <a:pPr lvl="2"/>
            <a:r>
              <a:rPr lang="fi-FI" noProof="0" dirty="0" smtClean="0"/>
              <a:t>Third </a:t>
            </a:r>
            <a:r>
              <a:rPr lang="fi-FI" noProof="0" dirty="0" err="1" smtClean="0"/>
              <a:t>level</a:t>
            </a:r>
            <a:endParaRPr lang="fi-FI" noProof="0" dirty="0" smtClean="0"/>
          </a:p>
          <a:p>
            <a:pPr lvl="3"/>
            <a:r>
              <a:rPr lang="fi-FI" noProof="0" dirty="0" err="1" smtClean="0"/>
              <a:t>Fourth</a:t>
            </a:r>
            <a:r>
              <a:rPr lang="fi-FI" noProof="0" dirty="0" smtClean="0"/>
              <a:t> </a:t>
            </a:r>
            <a:r>
              <a:rPr lang="fi-FI" noProof="0" dirty="0" err="1" smtClean="0"/>
              <a:t>level</a:t>
            </a:r>
            <a:endParaRPr lang="fi-FI" noProof="0" dirty="0" smtClean="0"/>
          </a:p>
          <a:p>
            <a:pPr lvl="4"/>
            <a:r>
              <a:rPr lang="fi-FI" noProof="0" dirty="0" err="1" smtClean="0"/>
              <a:t>Fifth</a:t>
            </a:r>
            <a:r>
              <a:rPr lang="fi-FI" noProof="0" dirty="0" smtClean="0"/>
              <a:t> </a:t>
            </a:r>
            <a:r>
              <a:rPr lang="fi-FI" noProof="0" dirty="0" err="1" smtClean="0"/>
              <a:t>level</a:t>
            </a:r>
            <a:endParaRPr lang="en-US" noProof="0" dirty="0"/>
          </a:p>
        </p:txBody>
      </p:sp>
      <p:sp>
        <p:nvSpPr>
          <p:cNvPr id="6" name="Footer Placeholder 5"/>
          <p:cNvSpPr>
            <a:spLocks noGrp="1"/>
          </p:cNvSpPr>
          <p:nvPr>
            <p:ph type="ftr" sz="quarter" idx="4"/>
          </p:nvPr>
        </p:nvSpPr>
        <p:spPr>
          <a:xfrm>
            <a:off x="0" y="9721850"/>
            <a:ext cx="3078163" cy="511175"/>
          </a:xfrm>
          <a:prstGeom prst="rect">
            <a:avLst/>
          </a:prstGeom>
        </p:spPr>
        <p:txBody>
          <a:bodyPr vert="horz" lIns="99066" tIns="49533" rIns="99066" bIns="49533" rtlCol="0" anchor="b"/>
          <a:lstStyle>
            <a:lvl1pPr algn="l" fontAlgn="auto">
              <a:spcBef>
                <a:spcPts val="0"/>
              </a:spcBef>
              <a:spcAft>
                <a:spcPts val="0"/>
              </a:spcAft>
              <a:defRPr sz="1300">
                <a:latin typeface="Corbel"/>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022725" y="9721850"/>
            <a:ext cx="3078163" cy="511175"/>
          </a:xfrm>
          <a:prstGeom prst="rect">
            <a:avLst/>
          </a:prstGeom>
        </p:spPr>
        <p:txBody>
          <a:bodyPr vert="horz" lIns="99066" tIns="49533" rIns="99066" bIns="49533" rtlCol="0" anchor="b"/>
          <a:lstStyle>
            <a:lvl1pPr algn="r" fontAlgn="auto">
              <a:spcBef>
                <a:spcPts val="0"/>
              </a:spcBef>
              <a:spcAft>
                <a:spcPts val="0"/>
              </a:spcAft>
              <a:defRPr sz="1300" smtClean="0">
                <a:latin typeface="Corbel"/>
                <a:ea typeface="+mn-ea"/>
                <a:cs typeface="+mn-cs"/>
              </a:defRPr>
            </a:lvl1pPr>
          </a:lstStyle>
          <a:p>
            <a:pPr>
              <a:defRPr/>
            </a:pPr>
            <a:fld id="{BE4ECE71-DADD-A94D-928E-31D778B1F7AC}" type="slidenum">
              <a:rPr lang="en-US" smtClean="0"/>
              <a:pPr>
                <a:defRPr/>
              </a:pPr>
              <a:t>‹#›</a:t>
            </a:fld>
            <a:endParaRPr lang="en-US" dirty="0"/>
          </a:p>
        </p:txBody>
      </p:sp>
    </p:spTree>
    <p:extLst>
      <p:ext uri="{BB962C8B-B14F-4D97-AF65-F5344CB8AC3E}">
        <p14:creationId xmlns:p14="http://schemas.microsoft.com/office/powerpoint/2010/main" val="35949183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orbel"/>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Corbel"/>
        <a:ea typeface="ＭＳ Ｐゴシック" charset="0"/>
        <a:cs typeface="+mn-cs"/>
      </a:defRPr>
    </a:lvl2pPr>
    <a:lvl3pPr marL="914400" algn="l" defTabSz="457200" rtl="0" fontAlgn="base">
      <a:spcBef>
        <a:spcPct val="30000"/>
      </a:spcBef>
      <a:spcAft>
        <a:spcPct val="0"/>
      </a:spcAft>
      <a:defRPr sz="1200" kern="1200">
        <a:solidFill>
          <a:schemeClr val="tx1"/>
        </a:solidFill>
        <a:latin typeface="Corbel"/>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Corbel"/>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Corbel"/>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E4ECE71-DADD-A94D-928E-31D778B1F7AC}" type="slidenum">
              <a:rPr lang="en-US" smtClean="0"/>
              <a:pPr>
                <a:defRPr/>
              </a:pPr>
              <a:t>2</a:t>
            </a:fld>
            <a:endParaRPr lang="en-US" dirty="0"/>
          </a:p>
        </p:txBody>
      </p:sp>
    </p:spTree>
    <p:extLst>
      <p:ext uri="{BB962C8B-B14F-4D97-AF65-F5344CB8AC3E}">
        <p14:creationId xmlns:p14="http://schemas.microsoft.com/office/powerpoint/2010/main" val="1831504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5.jpg"/><Relationship Id="rId4"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Master" Target="../slideMasters/slideMaster1.xml"/><Relationship Id="rId5" Type="http://schemas.openxmlformats.org/officeDocument/2006/relationships/image" Target="../media/image23.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5.jpg"/><Relationship Id="rId1" Type="http://schemas.openxmlformats.org/officeDocument/2006/relationships/slideMaster" Target="../slideMasters/slideMaster1.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www.facebook.com/CSCfi"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FIN">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a:t>
            </a:r>
            <a:r>
              <a:rPr lang="fi-FI" sz="1500" i="1" spc="20" dirty="0" smtClean="0">
                <a:solidFill>
                  <a:schemeClr val="bg1"/>
                </a:solidFill>
                <a:latin typeface="Corbel"/>
              </a:rPr>
              <a:t> Suomalainen tutkimuksen, koulutuksen, kulttuurin ja julkishallinnon ICT-osaamiskeskus</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679912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Two_Pictures">
    <p:spTree>
      <p:nvGrpSpPr>
        <p:cNvPr id="1" name=""/>
        <p:cNvGrpSpPr/>
        <p:nvPr/>
      </p:nvGrpSpPr>
      <p:grpSpPr>
        <a:xfrm>
          <a:off x="0" y="0"/>
          <a:ext cx="0" cy="0"/>
          <a:chOff x="0" y="0"/>
          <a:chExt cx="0" cy="0"/>
        </a:xfrm>
      </p:grpSpPr>
      <p:sp>
        <p:nvSpPr>
          <p:cNvPr id="13" name="Title 1"/>
          <p:cNvSpPr>
            <a:spLocks noGrp="1"/>
          </p:cNvSpPr>
          <p:nvPr>
            <p:ph type="title"/>
          </p:nvPr>
        </p:nvSpPr>
        <p:spPr>
          <a:xfrm>
            <a:off x="609600" y="274637"/>
            <a:ext cx="10302992"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4"/>
            <a:ext cx="4926072" cy="4020841"/>
          </a:xfrm>
        </p:spPr>
        <p:txBody>
          <a:bodyPr rtlCol="0">
            <a:normAutofit/>
          </a:bodyPr>
          <a:lstStyle/>
          <a:p>
            <a:pPr lvl="0"/>
            <a:r>
              <a:rPr lang="en-US" noProof="0" smtClean="0"/>
              <a:t>Click icon to add picture</a:t>
            </a:r>
            <a:endParaRPr lang="en-US" noProof="0" dirty="0"/>
          </a:p>
        </p:txBody>
      </p:sp>
      <p:sp>
        <p:nvSpPr>
          <p:cNvPr id="8" name="Picture Placeholder 2"/>
          <p:cNvSpPr>
            <a:spLocks noGrp="1"/>
          </p:cNvSpPr>
          <p:nvPr>
            <p:ph type="pic" sz="quarter" idx="14"/>
          </p:nvPr>
        </p:nvSpPr>
        <p:spPr>
          <a:xfrm>
            <a:off x="5986520" y="1600203"/>
            <a:ext cx="4926072" cy="4020843"/>
          </a:xfrm>
        </p:spPr>
        <p:txBody>
          <a:bodyPr rtlCol="0">
            <a:normAutofit/>
          </a:bodyPr>
          <a:lstStyle/>
          <a:p>
            <a:pPr lvl="0"/>
            <a:r>
              <a:rPr lang="en-US" noProof="0" smtClean="0"/>
              <a:t>Click icon to add picture</a:t>
            </a:r>
            <a:endParaRPr lang="en-US" noProof="0" dirty="0"/>
          </a:p>
        </p:txBody>
      </p:sp>
      <p:sp>
        <p:nvSpPr>
          <p:cNvPr id="9" name="Text Placeholder 3"/>
          <p:cNvSpPr>
            <a:spLocks noGrp="1"/>
          </p:cNvSpPr>
          <p:nvPr>
            <p:ph type="body" sz="half" idx="2"/>
          </p:nvPr>
        </p:nvSpPr>
        <p:spPr>
          <a:xfrm>
            <a:off x="609602"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15"/>
          </p:nvPr>
        </p:nvSpPr>
        <p:spPr>
          <a:xfrm>
            <a:off x="5986520" y="5639047"/>
            <a:ext cx="4926072" cy="465668"/>
          </a:xfrm>
        </p:spPr>
        <p:txBody>
          <a:bodyPr>
            <a:normAutofit/>
          </a:bodyPr>
          <a:lstStyle>
            <a:lvl1pPr marL="0" indent="0" algn="ctr">
              <a:buNone/>
              <a:defRPr sz="1050" i="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Date Placeholder 4"/>
          <p:cNvSpPr>
            <a:spLocks noGrp="1"/>
          </p:cNvSpPr>
          <p:nvPr>
            <p:ph type="dt" sz="half" idx="16"/>
          </p:nvPr>
        </p:nvSpPr>
        <p:spPr/>
        <p:txBody>
          <a:bodyPr/>
          <a:lstStyle>
            <a:lvl1pPr>
              <a:defRPr/>
            </a:lvl1pPr>
          </a:lstStyle>
          <a:p>
            <a:pPr>
              <a:defRPr/>
            </a:pPr>
            <a:r>
              <a:rPr lang="fi-FI" smtClean="0"/>
              <a:t>2017-03-28</a:t>
            </a:r>
            <a:endParaRPr lang="en-US"/>
          </a:p>
        </p:txBody>
      </p:sp>
      <p:sp>
        <p:nvSpPr>
          <p:cNvPr id="12" name="Footer Placeholder 5"/>
          <p:cNvSpPr>
            <a:spLocks noGrp="1"/>
          </p:cNvSpPr>
          <p:nvPr>
            <p:ph type="ftr" sz="quarter" idx="17"/>
          </p:nvPr>
        </p:nvSpPr>
        <p:spPr/>
        <p:txBody>
          <a:bodyPr/>
          <a:lstStyle>
            <a:lvl1pPr>
              <a:defRPr/>
            </a:lvl1pPr>
          </a:lstStyle>
          <a:p>
            <a:pPr>
              <a:defRPr/>
            </a:pPr>
            <a:endParaRPr lang="en-US" dirty="0"/>
          </a:p>
        </p:txBody>
      </p:sp>
      <p:sp>
        <p:nvSpPr>
          <p:cNvPr id="14" name="Slide Number Placeholder 6"/>
          <p:cNvSpPr>
            <a:spLocks noGrp="1"/>
          </p:cNvSpPr>
          <p:nvPr>
            <p:ph type="sldNum" sz="quarter" idx="18"/>
          </p:nvPr>
        </p:nvSpPr>
        <p:spPr/>
        <p:txBody>
          <a:bodyPr/>
          <a:lstStyle>
            <a:lvl1pPr>
              <a:defRPr/>
            </a:lvl1pPr>
          </a:lstStyle>
          <a:p>
            <a:pPr>
              <a:defRPr/>
            </a:pPr>
            <a:fld id="{5D74D54A-0DF6-8C4C-B4B0-A59271428757}" type="slidenum">
              <a:rPr lang="en-US"/>
              <a:pPr>
                <a:defRPr/>
              </a:pPr>
              <a:t>‹#›</a:t>
            </a:fld>
            <a:endParaRPr lang="en-US"/>
          </a:p>
        </p:txBody>
      </p:sp>
    </p:spTree>
    <p:extLst>
      <p:ext uri="{BB962C8B-B14F-4D97-AF65-F5344CB8AC3E}">
        <p14:creationId xmlns:p14="http://schemas.microsoft.com/office/powerpoint/2010/main" val="217143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0"/>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6"/>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04AECE2-4FEC-F84E-9F5B-0B12D5BA50F4}" type="slidenum">
              <a:rPr lang="en-US"/>
              <a:pPr>
                <a:defRPr/>
              </a:pPr>
              <a:t>‹#›</a:t>
            </a:fld>
            <a:endParaRPr lang="en-US"/>
          </a:p>
        </p:txBody>
      </p:sp>
    </p:spTree>
    <p:extLst>
      <p:ext uri="{BB962C8B-B14F-4D97-AF65-F5344CB8AC3E}">
        <p14:creationId xmlns:p14="http://schemas.microsoft.com/office/powerpoint/2010/main" val="2280463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descr="pohja_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65885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3" descr="pohja_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10" name="Group 9"/>
          <p:cNvGrpSpPr/>
          <p:nvPr userDrawn="1"/>
        </p:nvGrpSpPr>
        <p:grpSpPr>
          <a:xfrm>
            <a:off x="11146557" y="371002"/>
            <a:ext cx="630858" cy="400707"/>
            <a:chOff x="3018474" y="609992"/>
            <a:chExt cx="2171462" cy="1379264"/>
          </a:xfrm>
        </p:grpSpPr>
        <p:sp>
          <p:nvSpPr>
            <p:cNvPr id="11"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2"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3"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3250656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3" descr="pohj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grpSp>
        <p:nvGrpSpPr>
          <p:cNvPr id="9" name="Group 8"/>
          <p:cNvGrpSpPr/>
          <p:nvPr userDrawn="1"/>
        </p:nvGrpSpPr>
        <p:grpSpPr>
          <a:xfrm>
            <a:off x="11146557" y="371002"/>
            <a:ext cx="630858" cy="400707"/>
            <a:chOff x="3018474" y="609992"/>
            <a:chExt cx="2171462" cy="1379264"/>
          </a:xfrm>
        </p:grpSpPr>
        <p:sp>
          <p:nvSpPr>
            <p:cNvPr id="10"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11"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12"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Tree>
    <p:extLst>
      <p:ext uri="{BB962C8B-B14F-4D97-AF65-F5344CB8AC3E}">
        <p14:creationId xmlns:p14="http://schemas.microsoft.com/office/powerpoint/2010/main" val="136144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5" name="Date Placeholder 4"/>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1"/>
          </p:nvPr>
        </p:nvSpPr>
        <p:spPr/>
        <p:txBody>
          <a:bodyPr/>
          <a:lstStyle>
            <a:lvl1pPr>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A5756BC4-7622-6C47-9BD2-A0A701A3F478}" type="slidenum">
              <a:rPr lang="en-US"/>
              <a:pPr>
                <a:defRPr/>
              </a:pPr>
              <a:t>‹#›</a:t>
            </a:fld>
            <a:endParaRPr lang="en-US"/>
          </a:p>
        </p:txBody>
      </p:sp>
    </p:spTree>
    <p:extLst>
      <p:ext uri="{BB962C8B-B14F-4D97-AF65-F5344CB8AC3E}">
        <p14:creationId xmlns:p14="http://schemas.microsoft.com/office/powerpoint/2010/main" val="23698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66928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30898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pic>
        <p:nvPicPr>
          <p:cNvPr id="3" name="Picture 2" descr="pohja_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262140" y="57404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78895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pic>
        <p:nvPicPr>
          <p:cNvPr id="2" name="Picture 1" descr="pohja_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692900"/>
          </a:xfrm>
          <a:prstGeom prst="rect">
            <a:avLst/>
          </a:prstGeom>
        </p:spPr>
      </p:pic>
      <p:sp>
        <p:nvSpPr>
          <p:cNvPr id="8" name="Content Placeholder 2"/>
          <p:cNvSpPr>
            <a:spLocks noGrp="1"/>
          </p:cNvSpPr>
          <p:nvPr>
            <p:ph idx="13"/>
          </p:nvPr>
        </p:nvSpPr>
        <p:spPr>
          <a:xfrm>
            <a:off x="726214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06164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pic>
        <p:nvPicPr>
          <p:cNvPr id="2" name="Picture 1" descr="pohja_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718"/>
            <a:ext cx="12192000" cy="6705600"/>
          </a:xfrm>
          <a:prstGeom prst="rect">
            <a:avLst/>
          </a:prstGeom>
        </p:spPr>
      </p:pic>
      <p:sp>
        <p:nvSpPr>
          <p:cNvPr id="8" name="Content Placeholder 2"/>
          <p:cNvSpPr>
            <a:spLocks noGrp="1"/>
          </p:cNvSpPr>
          <p:nvPr>
            <p:ph idx="13"/>
          </p:nvPr>
        </p:nvSpPr>
        <p:spPr>
          <a:xfrm>
            <a:off x="60960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21818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ENG">
    <p:spTree>
      <p:nvGrpSpPr>
        <p:cNvPr id="1" name=""/>
        <p:cNvGrpSpPr/>
        <p:nvPr/>
      </p:nvGrpSpPr>
      <p:grpSpPr>
        <a:xfrm>
          <a:off x="0" y="0"/>
          <a:ext cx="0" cy="0"/>
          <a:chOff x="0" y="0"/>
          <a:chExt cx="0" cy="0"/>
        </a:xfrm>
      </p:grpSpPr>
      <p:pic>
        <p:nvPicPr>
          <p:cNvPr id="6" name="Picture 5" descr="shutterstock_186705404_muok.jpg"/>
          <p:cNvPicPr>
            <a:picLocks noChangeAspect="1"/>
          </p:cNvPicPr>
          <p:nvPr userDrawn="1"/>
        </p:nvPicPr>
        <p:blipFill rotWithShape="1">
          <a:blip r:embed="rId2">
            <a:extLst>
              <a:ext uri="{28A0092B-C50C-407E-A947-70E740481C1C}">
                <a14:useLocalDpi xmlns:a14="http://schemas.microsoft.com/office/drawing/2010/main" val="0"/>
              </a:ext>
            </a:extLst>
          </a:blip>
          <a:srcRect t="44402" b="24369"/>
          <a:stretch/>
        </p:blipFill>
        <p:spPr>
          <a:xfrm>
            <a:off x="2890338" y="5130332"/>
            <a:ext cx="9301662" cy="1727668"/>
          </a:xfrm>
          <a:prstGeom prst="rect">
            <a:avLst/>
          </a:prstGeom>
        </p:spPr>
      </p:pic>
      <p:pic>
        <p:nvPicPr>
          <p:cNvPr id="5" name="Picture 4" descr="shutterstock_203085106_muok.jpg"/>
          <p:cNvPicPr>
            <a:picLocks noChangeAspect="1"/>
          </p:cNvPicPr>
          <p:nvPr userDrawn="1"/>
        </p:nvPicPr>
        <p:blipFill rotWithShape="1">
          <a:blip r:embed="rId3">
            <a:extLst>
              <a:ext uri="{28A0092B-C50C-407E-A947-70E740481C1C}">
                <a14:useLocalDpi xmlns:a14="http://schemas.microsoft.com/office/drawing/2010/main" val="0"/>
              </a:ext>
            </a:extLst>
          </a:blip>
          <a:srcRect t="15183" r="1394"/>
          <a:stretch/>
        </p:blipFill>
        <p:spPr>
          <a:xfrm>
            <a:off x="0" y="5130332"/>
            <a:ext cx="2890338" cy="1727667"/>
          </a:xfrm>
          <a:prstGeom prst="rect">
            <a:avLst/>
          </a:prstGeom>
        </p:spPr>
      </p:pic>
      <p:pic>
        <p:nvPicPr>
          <p:cNvPr id="33" name="Picture 32" descr="background_image_dna_jyrki_muok.jpg"/>
          <p:cNvPicPr>
            <a:picLocks noChangeAspect="1"/>
          </p:cNvPicPr>
          <p:nvPr userDrawn="1"/>
        </p:nvPicPr>
        <p:blipFill rotWithShape="1">
          <a:blip r:embed="rId4">
            <a:extLst>
              <a:ext uri="{28A0092B-C50C-407E-A947-70E740481C1C}">
                <a14:useLocalDpi xmlns:a14="http://schemas.microsoft.com/office/drawing/2010/main" val="0"/>
              </a:ext>
            </a:extLst>
          </a:blip>
          <a:srcRect l="5537" t="14925" b="23676"/>
          <a:stretch/>
        </p:blipFill>
        <p:spPr>
          <a:xfrm>
            <a:off x="7390524" y="-2"/>
            <a:ext cx="4801474" cy="2284097"/>
          </a:xfrm>
          <a:prstGeom prst="rect">
            <a:avLst/>
          </a:prstGeom>
        </p:spPr>
      </p:pic>
      <p:pic>
        <p:nvPicPr>
          <p:cNvPr id="24" name="Picture 23" descr="shutterstock_210058714_muok.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1"/>
            <a:ext cx="3209060" cy="2284096"/>
          </a:xfrm>
          <a:prstGeom prst="rect">
            <a:avLst/>
          </a:prstGeom>
        </p:spPr>
      </p:pic>
      <p:sp>
        <p:nvSpPr>
          <p:cNvPr id="22" name="Rectangle 21"/>
          <p:cNvSpPr/>
          <p:nvPr userDrawn="1"/>
        </p:nvSpPr>
        <p:spPr>
          <a:xfrm>
            <a:off x="6076949" y="6693882"/>
            <a:ext cx="6115051"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3" name="Rectangle 22"/>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720326" y="5130333"/>
            <a:ext cx="724843" cy="49998"/>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0" y="5130333"/>
            <a:ext cx="721079" cy="49998"/>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2165494" y="5130333"/>
            <a:ext cx="724843" cy="4999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445169" y="5130333"/>
            <a:ext cx="721079" cy="499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6" name="Rectangle 35"/>
          <p:cNvSpPr/>
          <p:nvPr userDrawn="1"/>
        </p:nvSpPr>
        <p:spPr>
          <a:xfrm>
            <a:off x="3922295" y="6350571"/>
            <a:ext cx="7589380" cy="323165"/>
          </a:xfrm>
          <a:prstGeom prst="rect">
            <a:avLst/>
          </a:prstGeom>
        </p:spPr>
        <p:txBody>
          <a:bodyPr wrap="square">
            <a:spAutoFit/>
          </a:bodyPr>
          <a:lstStyle/>
          <a:p>
            <a:r>
              <a:rPr lang="en-US" sz="1500" i="1" spc="20" dirty="0" smtClean="0">
                <a:solidFill>
                  <a:schemeClr val="bg1"/>
                </a:solidFill>
                <a:latin typeface="Corbel"/>
              </a:rPr>
              <a:t>CSC – Finnish research, education, culture </a:t>
            </a:r>
            <a:r>
              <a:rPr lang="en-US" sz="1500" i="1" spc="20" dirty="0">
                <a:solidFill>
                  <a:schemeClr val="bg1"/>
                </a:solidFill>
                <a:latin typeface="Corbel"/>
              </a:rPr>
              <a:t>and </a:t>
            </a:r>
            <a:r>
              <a:rPr lang="en-US" sz="1500" i="1" spc="20" dirty="0" smtClean="0">
                <a:solidFill>
                  <a:schemeClr val="bg1"/>
                </a:solidFill>
                <a:latin typeface="Corbel"/>
              </a:rPr>
              <a:t>public </a:t>
            </a:r>
            <a:r>
              <a:rPr lang="en-US" sz="1500" i="1" spc="20" dirty="0">
                <a:solidFill>
                  <a:schemeClr val="bg1"/>
                </a:solidFill>
                <a:latin typeface="Corbel"/>
              </a:rPr>
              <a:t>administration ICT knowledge </a:t>
            </a:r>
            <a:r>
              <a:rPr lang="en-US" sz="1500" i="1" spc="20" dirty="0" smtClean="0">
                <a:solidFill>
                  <a:schemeClr val="bg1"/>
                </a:solidFill>
                <a:latin typeface="Corbel"/>
              </a:rPr>
              <a:t>center</a:t>
            </a:r>
            <a:endParaRPr lang="en-US" sz="1500" i="1" spc="20" dirty="0">
              <a:solidFill>
                <a:schemeClr val="bg1"/>
              </a:solidFill>
              <a:latin typeface="Corbel"/>
            </a:endParaRPr>
          </a:p>
        </p:txBody>
      </p:sp>
      <p:sp>
        <p:nvSpPr>
          <p:cNvPr id="34" name="Rectangle 33"/>
          <p:cNvSpPr/>
          <p:nvPr userDrawn="1"/>
        </p:nvSpPr>
        <p:spPr>
          <a:xfrm>
            <a:off x="2890337" y="2284095"/>
            <a:ext cx="9301662" cy="289623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orbel"/>
            </a:endParaRPr>
          </a:p>
        </p:txBody>
      </p:sp>
      <p:sp>
        <p:nvSpPr>
          <p:cNvPr id="35" name="Rectangle 34"/>
          <p:cNvSpPr/>
          <p:nvPr userDrawn="1"/>
        </p:nvSpPr>
        <p:spPr>
          <a:xfrm>
            <a:off x="10626170" y="5180330"/>
            <a:ext cx="1565829" cy="16411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3917451" y="2836746"/>
            <a:ext cx="7117956" cy="1397004"/>
          </a:xfrm>
        </p:spPr>
        <p:txBody>
          <a:bodyPr anchor="t">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3" name="Subtitle 2"/>
          <p:cNvSpPr>
            <a:spLocks noGrp="1"/>
          </p:cNvSpPr>
          <p:nvPr>
            <p:ph type="subTitle" idx="1"/>
          </p:nvPr>
        </p:nvSpPr>
        <p:spPr>
          <a:xfrm>
            <a:off x="3917451" y="4298164"/>
            <a:ext cx="7117956" cy="500237"/>
          </a:xfrm>
        </p:spPr>
        <p:txBody>
          <a:bodyPr>
            <a:normAutofit/>
          </a:bodyPr>
          <a:lstStyle>
            <a:lvl1pPr marL="0" indent="0" algn="l">
              <a:buNone/>
              <a:defRPr sz="1400">
                <a:solidFill>
                  <a:srgbClr val="FFFFFF"/>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41" name="Group 40"/>
          <p:cNvGrpSpPr/>
          <p:nvPr userDrawn="1"/>
        </p:nvGrpSpPr>
        <p:grpSpPr>
          <a:xfrm>
            <a:off x="539787" y="3163962"/>
            <a:ext cx="1833302" cy="1164473"/>
            <a:chOff x="3018474" y="609992"/>
            <a:chExt cx="2171462" cy="1379264"/>
          </a:xfrm>
        </p:grpSpPr>
        <p:sp>
          <p:nvSpPr>
            <p:cNvPr id="42"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43"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44"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pic>
        <p:nvPicPr>
          <p:cNvPr id="4" name="Picture 3" descr="shutterstock_428562550_muok.jpg"/>
          <p:cNvPicPr>
            <a:picLocks noChangeAspect="1"/>
          </p:cNvPicPr>
          <p:nvPr userDrawn="1"/>
        </p:nvPicPr>
        <p:blipFill rotWithShape="1">
          <a:blip r:embed="rId6">
            <a:extLst>
              <a:ext uri="{28A0092B-C50C-407E-A947-70E740481C1C}">
                <a14:useLocalDpi xmlns:a14="http://schemas.microsoft.com/office/drawing/2010/main" val="0"/>
              </a:ext>
            </a:extLst>
          </a:blip>
          <a:srcRect l="753" t="23009" r="1631"/>
          <a:stretch/>
        </p:blipFill>
        <p:spPr>
          <a:xfrm>
            <a:off x="2890337" y="-1"/>
            <a:ext cx="4500187" cy="2284095"/>
          </a:xfrm>
          <a:prstGeom prst="rect">
            <a:avLst/>
          </a:prstGeom>
        </p:spPr>
      </p:pic>
      <p:sp>
        <p:nvSpPr>
          <p:cNvPr id="29" name="Rectangle 2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extLst>
      <p:ext uri="{BB962C8B-B14F-4D97-AF65-F5344CB8AC3E}">
        <p14:creationId xmlns:p14="http://schemas.microsoft.com/office/powerpoint/2010/main" val="318772646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pic>
        <p:nvPicPr>
          <p:cNvPr id="2" name="Picture 1" descr="pohja_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
        <p:nvSpPr>
          <p:cNvPr id="8" name="Content Placeholder 2"/>
          <p:cNvSpPr>
            <a:spLocks noGrp="1"/>
          </p:cNvSpPr>
          <p:nvPr>
            <p:ph idx="13"/>
          </p:nvPr>
        </p:nvSpPr>
        <p:spPr>
          <a:xfrm>
            <a:off x="7688860" y="1600203"/>
            <a:ext cx="3625368" cy="4525963"/>
          </a:xfrm>
          <a:solidFill>
            <a:schemeClr val="tx1"/>
          </a:solidFill>
          <a:ln>
            <a:noFill/>
          </a:ln>
        </p:spPr>
        <p:txBody>
          <a:bodyPr lIns="180000" tIns="140400" rIns="108000" bIns="93600">
            <a:normAutofit/>
          </a:bodyPr>
          <a:lstStyle>
            <a:lvl1pPr>
              <a:defRPr sz="1800">
                <a:solidFill>
                  <a:schemeClr val="bg1"/>
                </a:solidFill>
              </a:defRPr>
            </a:lvl1pPr>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sz="1600">
                <a:solidFill>
                  <a:schemeClr val="bg1"/>
                </a:solidFill>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sz="1400">
                <a:solidFill>
                  <a:schemeClr val="bg1"/>
                </a:solidFill>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sz="1200">
                <a:solidFill>
                  <a:schemeClr val="bg1"/>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6" name="Footer Placeholder 5"/>
          <p:cNvSpPr>
            <a:spLocks noGrp="1"/>
          </p:cNvSpPr>
          <p:nvPr>
            <p:ph type="ftr" sz="quarter" idx="15"/>
          </p:nvPr>
        </p:nvSpPr>
        <p:spPr/>
        <p:txBody>
          <a:bodyPr/>
          <a:lstStyle>
            <a:lvl1pPr>
              <a:defRPr/>
            </a:lvl1pPr>
          </a:lstStyle>
          <a:p>
            <a:pPr>
              <a:defRPr/>
            </a:pPr>
            <a:endParaRPr lang="en-US" dirty="0"/>
          </a:p>
        </p:txBody>
      </p:sp>
      <p:sp>
        <p:nvSpPr>
          <p:cNvPr id="7" name="Slide Number Placeholder 6"/>
          <p:cNvSpPr>
            <a:spLocks noGrp="1"/>
          </p:cNvSpPr>
          <p:nvPr>
            <p:ph type="sldNum" sz="quarter" idx="16"/>
          </p:nvPr>
        </p:nvSpPr>
        <p:spPr/>
        <p:txBody>
          <a:bodyPr/>
          <a:lstStyle>
            <a:lvl1pPr>
              <a:defRPr/>
            </a:lvl1pPr>
          </a:lstStyle>
          <a:p>
            <a:pPr>
              <a:defRPr/>
            </a:pPr>
            <a:fld id="{D3B7957E-C93C-5142-BC70-14BDAADE9645}" type="slidenum">
              <a:rPr lang="en-US"/>
              <a:pPr>
                <a:defRPr/>
              </a:pPr>
              <a:t>‹#›</a:t>
            </a:fld>
            <a:endParaRPr lang="en-US"/>
          </a:p>
        </p:txBody>
      </p:sp>
    </p:spTree>
    <p:extLst>
      <p:ext uri="{BB962C8B-B14F-4D97-AF65-F5344CB8AC3E}">
        <p14:creationId xmlns:p14="http://schemas.microsoft.com/office/powerpoint/2010/main" val="2825044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Välisivu_1">
    <p:spTree>
      <p:nvGrpSpPr>
        <p:cNvPr id="1" name=""/>
        <p:cNvGrpSpPr/>
        <p:nvPr/>
      </p:nvGrpSpPr>
      <p:grpSpPr>
        <a:xfrm>
          <a:off x="0" y="0"/>
          <a:ext cx="0" cy="0"/>
          <a:chOff x="0" y="0"/>
          <a:chExt cx="0" cy="0"/>
        </a:xfrm>
      </p:grpSpPr>
      <p:pic>
        <p:nvPicPr>
          <p:cNvPr id="12" name="Picture 11" descr="Kuva_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0215" y="4522183"/>
            <a:ext cx="3081783" cy="2171700"/>
          </a:xfrm>
          <a:prstGeom prst="rect">
            <a:avLst/>
          </a:prstGeom>
        </p:spPr>
      </p:pic>
      <p:pic>
        <p:nvPicPr>
          <p:cNvPr id="11" name="Picture 10" descr="Kuva_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10215" y="2289007"/>
            <a:ext cx="3081784" cy="2224860"/>
          </a:xfrm>
          <a:prstGeom prst="rect">
            <a:avLst/>
          </a:prstGeom>
        </p:spPr>
      </p:pic>
      <p:pic>
        <p:nvPicPr>
          <p:cNvPr id="9" name="Picture 8" descr="background_image_dna_jyrki_muok.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2280871"/>
            <a:ext cx="6083301" cy="4514305"/>
          </a:xfrm>
          <a:prstGeom prst="rect">
            <a:avLst/>
          </a:prstGeom>
        </p:spPr>
      </p:pic>
      <p:sp>
        <p:nvSpPr>
          <p:cNvPr id="4" name="Rectangle 3"/>
          <p:cNvSpPr/>
          <p:nvPr userDrawn="1"/>
        </p:nvSpPr>
        <p:spPr>
          <a:xfrm>
            <a:off x="0" y="0"/>
            <a:ext cx="12192000" cy="22913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grpSp>
        <p:nvGrpSpPr>
          <p:cNvPr id="5" name="Group 4"/>
          <p:cNvGrpSpPr/>
          <p:nvPr userDrawn="1"/>
        </p:nvGrpSpPr>
        <p:grpSpPr>
          <a:xfrm>
            <a:off x="9110217" y="4499066"/>
            <a:ext cx="3081782" cy="45719"/>
            <a:chOff x="8907235" y="2232185"/>
            <a:chExt cx="3284765" cy="56821"/>
          </a:xfrm>
        </p:grpSpPr>
        <p:sp>
          <p:nvSpPr>
            <p:cNvPr id="14" name="Rectangle 1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5" name="Rectangle 1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6" name="Rectangle 1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7" name="Rectangle 1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pic>
        <p:nvPicPr>
          <p:cNvPr id="22" name="Picture Placeholder 34"/>
          <p:cNvPicPr>
            <a:picLocks noChangeAspect="1"/>
          </p:cNvPicPr>
          <p:nvPr userDrawn="1"/>
        </p:nvPicPr>
        <p:blipFill>
          <a:blip r:embed="rId5">
            <a:extLst>
              <a:ext uri="{28A0092B-C50C-407E-A947-70E740481C1C}">
                <a14:useLocalDpi xmlns:a14="http://schemas.microsoft.com/office/drawing/2010/main" val="0"/>
              </a:ext>
            </a:extLst>
          </a:blip>
          <a:srcRect l="7037" r="7037"/>
          <a:stretch>
            <a:fillRect/>
          </a:stretch>
        </p:blipFill>
        <p:spPr bwMode="auto">
          <a:xfrm>
            <a:off x="6076947" y="2288569"/>
            <a:ext cx="3038400" cy="442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2384306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Välisivu_1">
    <p:spTree>
      <p:nvGrpSpPr>
        <p:cNvPr id="1" name=""/>
        <p:cNvGrpSpPr/>
        <p:nvPr/>
      </p:nvGrpSpPr>
      <p:grpSpPr>
        <a:xfrm>
          <a:off x="0" y="0"/>
          <a:ext cx="0" cy="0"/>
          <a:chOff x="0" y="0"/>
          <a:chExt cx="0" cy="0"/>
        </a:xfrm>
      </p:grpSpPr>
      <p:pic>
        <p:nvPicPr>
          <p:cNvPr id="3" name="Picture 2" descr="shutterstock_210058714_muo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80870"/>
            <a:ext cx="6297386" cy="4482257"/>
          </a:xfrm>
          <a:prstGeom prst="rect">
            <a:avLst/>
          </a:prstGeom>
        </p:spPr>
      </p:pic>
      <p:pic>
        <p:nvPicPr>
          <p:cNvPr id="5" name="Picture 4" descr="Kuva_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3299" y="2258784"/>
            <a:ext cx="3100387" cy="2322343"/>
          </a:xfrm>
          <a:prstGeom prst="rect">
            <a:avLst/>
          </a:prstGeom>
        </p:spPr>
      </p:pic>
      <p:pic>
        <p:nvPicPr>
          <p:cNvPr id="12" name="Picture 11" descr="Kuva_5.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83299" y="4544785"/>
            <a:ext cx="3100387" cy="2149096"/>
          </a:xfrm>
          <a:prstGeom prst="rect">
            <a:avLst/>
          </a:prstGeom>
        </p:spPr>
      </p:pic>
      <p:pic>
        <p:nvPicPr>
          <p:cNvPr id="13" name="Picture 12" descr="Kuva_6.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6" y="2291367"/>
            <a:ext cx="3081784" cy="2253418"/>
          </a:xfrm>
          <a:prstGeom prst="rect">
            <a:avLst/>
          </a:prstGeom>
        </p:spPr>
      </p:pic>
      <p:pic>
        <p:nvPicPr>
          <p:cNvPr id="18" name="Picture 17" descr="Kuva_7.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44785"/>
            <a:ext cx="3081784" cy="2149096"/>
          </a:xfrm>
          <a:prstGeom prst="rect">
            <a:avLst/>
          </a:prstGeom>
        </p:spPr>
      </p:pic>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26" name="Rectangle 25"/>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9" name="Group 28"/>
          <p:cNvGrpSpPr/>
          <p:nvPr userDrawn="1"/>
        </p:nvGrpSpPr>
        <p:grpSpPr>
          <a:xfrm>
            <a:off x="9110217" y="4499066"/>
            <a:ext cx="3081782" cy="45719"/>
            <a:chOff x="8907235" y="2232185"/>
            <a:chExt cx="3284765" cy="56821"/>
          </a:xfrm>
        </p:grpSpPr>
        <p:sp>
          <p:nvSpPr>
            <p:cNvPr id="30" name="Rectangle 29"/>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2" name="Rectangle 31"/>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3" name="Rectangle 32"/>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97728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Välisivu_1">
    <p:spTree>
      <p:nvGrpSpPr>
        <p:cNvPr id="1" name=""/>
        <p:cNvGrpSpPr/>
        <p:nvPr/>
      </p:nvGrpSpPr>
      <p:grpSpPr>
        <a:xfrm>
          <a:off x="0" y="0"/>
          <a:ext cx="0" cy="0"/>
          <a:chOff x="0" y="0"/>
          <a:chExt cx="0" cy="0"/>
        </a:xfrm>
      </p:grpSpPr>
      <p:pic>
        <p:nvPicPr>
          <p:cNvPr id="16" name="Picture 15" descr="CSC_03 copy.jpg"/>
          <p:cNvPicPr>
            <a:picLocks noChangeAspect="1"/>
          </p:cNvPicPr>
          <p:nvPr userDrawn="1"/>
        </p:nvPicPr>
        <p:blipFill rotWithShape="1">
          <a:blip r:embed="rId2">
            <a:extLst>
              <a:ext uri="{28A0092B-C50C-407E-A947-70E740481C1C}">
                <a14:useLocalDpi xmlns:a14="http://schemas.microsoft.com/office/drawing/2010/main" val="0"/>
              </a:ext>
            </a:extLst>
          </a:blip>
          <a:srcRect r="3221" b="2403"/>
          <a:stretch/>
        </p:blipFill>
        <p:spPr>
          <a:xfrm>
            <a:off x="9006014" y="4537551"/>
            <a:ext cx="3195637" cy="2156937"/>
          </a:xfrm>
          <a:prstGeom prst="rect">
            <a:avLst/>
          </a:prstGeom>
        </p:spPr>
      </p:pic>
      <p:pic>
        <p:nvPicPr>
          <p:cNvPr id="17" name="Picture 16" descr="CSC_17 copy_green_group.jpg"/>
          <p:cNvPicPr>
            <a:picLocks noChangeAspect="1"/>
          </p:cNvPicPr>
          <p:nvPr userDrawn="1"/>
        </p:nvPicPr>
        <p:blipFill rotWithShape="1">
          <a:blip r:embed="rId3">
            <a:extLst>
              <a:ext uri="{28A0092B-C50C-407E-A947-70E740481C1C}">
                <a14:useLocalDpi xmlns:a14="http://schemas.microsoft.com/office/drawing/2010/main" val="0"/>
              </a:ext>
            </a:extLst>
          </a:blip>
          <a:srcRect r="7961"/>
          <a:stretch/>
        </p:blipFill>
        <p:spPr>
          <a:xfrm>
            <a:off x="0" y="2289005"/>
            <a:ext cx="6086728" cy="4415373"/>
          </a:xfrm>
          <a:prstGeom prst="rect">
            <a:avLst/>
          </a:prstGeom>
        </p:spPr>
      </p:pic>
      <p:pic>
        <p:nvPicPr>
          <p:cNvPr id="12" name="Picture 11" descr="Kuva_1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26086" y="2276566"/>
            <a:ext cx="3265914" cy="2222500"/>
          </a:xfrm>
          <a:prstGeom prst="rect">
            <a:avLst/>
          </a:prstGeom>
        </p:spPr>
      </p:pic>
      <p:sp>
        <p:nvSpPr>
          <p:cNvPr id="4" name="Rectangle 3"/>
          <p:cNvSpPr/>
          <p:nvPr userDrawn="1"/>
        </p:nvSpPr>
        <p:spPr>
          <a:xfrm>
            <a:off x="0" y="0"/>
            <a:ext cx="12192000" cy="229136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0" name="Rectangle 19"/>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1" name="Rectangle 20"/>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pic>
        <p:nvPicPr>
          <p:cNvPr id="10" name="Picture 9" descr="Kuva_9.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76949" y="2284778"/>
            <a:ext cx="3033268" cy="4419600"/>
          </a:xfrm>
          <a:prstGeom prst="rect">
            <a:avLst/>
          </a:prstGeom>
        </p:spPr>
      </p:pic>
    </p:spTree>
    <p:extLst>
      <p:ext uri="{BB962C8B-B14F-4D97-AF65-F5344CB8AC3E}">
        <p14:creationId xmlns:p14="http://schemas.microsoft.com/office/powerpoint/2010/main" val="1079978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Välisivu_1">
    <p:spTree>
      <p:nvGrpSpPr>
        <p:cNvPr id="1" name=""/>
        <p:cNvGrpSpPr/>
        <p:nvPr/>
      </p:nvGrpSpPr>
      <p:grpSpPr>
        <a:xfrm>
          <a:off x="0" y="0"/>
          <a:ext cx="0" cy="0"/>
          <a:chOff x="0" y="0"/>
          <a:chExt cx="0" cy="0"/>
        </a:xfrm>
      </p:grpSpPr>
      <p:pic>
        <p:nvPicPr>
          <p:cNvPr id="17" name="Picture 16" descr="sininen_ppt_pohjaan_VS.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9515" y="4531502"/>
            <a:ext cx="3263187" cy="2174098"/>
          </a:xfrm>
          <a:prstGeom prst="rect">
            <a:avLst/>
          </a:prstGeom>
        </p:spPr>
      </p:pic>
      <p:pic>
        <p:nvPicPr>
          <p:cNvPr id="19" name="Picture 18" descr="Kuva_1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504454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Välisivu_1">
    <p:spTree>
      <p:nvGrpSpPr>
        <p:cNvPr id="1" name=""/>
        <p:cNvGrpSpPr/>
        <p:nvPr/>
      </p:nvGrpSpPr>
      <p:grpSpPr>
        <a:xfrm>
          <a:off x="0" y="0"/>
          <a:ext cx="0" cy="0"/>
          <a:chOff x="0" y="0"/>
          <a:chExt cx="0" cy="0"/>
        </a:xfrm>
      </p:grpSpPr>
      <p:pic>
        <p:nvPicPr>
          <p:cNvPr id="19" name="Picture 18" descr="Kuva_1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569"/>
            <a:ext cx="6083300" cy="4419600"/>
          </a:xfrm>
          <a:prstGeom prst="rect">
            <a:avLst/>
          </a:prstGeom>
        </p:spPr>
      </p:pic>
      <p:pic>
        <p:nvPicPr>
          <p:cNvPr id="21" name="Picture 20" descr="Kuva_14.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6949" y="4509482"/>
            <a:ext cx="3106738" cy="2207003"/>
          </a:xfrm>
          <a:prstGeom prst="rect">
            <a:avLst/>
          </a:prstGeom>
        </p:spPr>
      </p:pic>
      <p:pic>
        <p:nvPicPr>
          <p:cNvPr id="20" name="Picture 19" descr="Kuva_13.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76949" y="2273869"/>
            <a:ext cx="3106738" cy="2270916"/>
          </a:xfrm>
          <a:prstGeom prst="rect">
            <a:avLst/>
          </a:prstGeom>
        </p:spPr>
      </p:pic>
      <p:pic>
        <p:nvPicPr>
          <p:cNvPr id="23" name="Picture 22" descr="Kuva_15.jp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110215" y="2276566"/>
            <a:ext cx="3081783" cy="2222500"/>
          </a:xfrm>
          <a:prstGeom prst="rect">
            <a:avLst/>
          </a:prstGeom>
        </p:spPr>
      </p:pic>
      <p:pic>
        <p:nvPicPr>
          <p:cNvPr id="24" name="Picture 23" descr="Kuva_16.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10216" y="4509482"/>
            <a:ext cx="3081783" cy="2184400"/>
          </a:xfrm>
          <a:prstGeom prst="rect">
            <a:avLst/>
          </a:prstGeom>
        </p:spPr>
      </p:pic>
      <p:sp>
        <p:nvSpPr>
          <p:cNvPr id="4" name="Rectangle 3"/>
          <p:cNvSpPr/>
          <p:nvPr userDrawn="1"/>
        </p:nvSpPr>
        <p:spPr>
          <a:xfrm>
            <a:off x="0" y="0"/>
            <a:ext cx="12192000" cy="229136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5" name="Rectangle 24"/>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7" name="Group 26"/>
          <p:cNvGrpSpPr/>
          <p:nvPr userDrawn="1"/>
        </p:nvGrpSpPr>
        <p:grpSpPr>
          <a:xfrm>
            <a:off x="9110217" y="4499066"/>
            <a:ext cx="3081782" cy="45719"/>
            <a:chOff x="8907235" y="2232185"/>
            <a:chExt cx="3284765" cy="56821"/>
          </a:xfrm>
        </p:grpSpPr>
        <p:sp>
          <p:nvSpPr>
            <p:cNvPr id="28" name="Rectangle 27"/>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9" name="Rectangle 28"/>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0" name="Rectangle 29"/>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31" name="Rectangle 30"/>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12401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Välisivu_1_omat kuva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2289175"/>
            <a:ext cx="6076950" cy="4405313"/>
          </a:xfrm>
        </p:spPr>
        <p:txBody>
          <a:bodyPr/>
          <a:lstStyle/>
          <a:p>
            <a:r>
              <a:rPr lang="en-US" smtClean="0"/>
              <a:t>Click icon to add picture</a:t>
            </a:r>
            <a:endParaRPr lang="en-US"/>
          </a:p>
        </p:txBody>
      </p:sp>
      <p:sp>
        <p:nvSpPr>
          <p:cNvPr id="20" name="Picture Placeholder 8"/>
          <p:cNvSpPr>
            <a:spLocks noGrp="1"/>
          </p:cNvSpPr>
          <p:nvPr>
            <p:ph type="pic" sz="quarter" idx="11"/>
          </p:nvPr>
        </p:nvSpPr>
        <p:spPr>
          <a:xfrm>
            <a:off x="6076947" y="2288569"/>
            <a:ext cx="3033269" cy="4413153"/>
          </a:xfrm>
        </p:spPr>
        <p:txBody>
          <a:bodyPr/>
          <a:lstStyle/>
          <a:p>
            <a:r>
              <a:rPr lang="en-US" smtClean="0"/>
              <a:t>Click icon to add picture</a:t>
            </a:r>
            <a:endParaRPr lang="en-US" dirty="0"/>
          </a:p>
        </p:txBody>
      </p:sp>
      <p:sp>
        <p:nvSpPr>
          <p:cNvPr id="21" name="Picture Placeholder 8"/>
          <p:cNvSpPr>
            <a:spLocks noGrp="1"/>
          </p:cNvSpPr>
          <p:nvPr>
            <p:ph type="pic" sz="quarter" idx="12"/>
          </p:nvPr>
        </p:nvSpPr>
        <p:spPr>
          <a:xfrm>
            <a:off x="9110216" y="2288569"/>
            <a:ext cx="3081783" cy="2210497"/>
          </a:xfrm>
        </p:spPr>
        <p:txBody>
          <a:bodyPr/>
          <a:lstStyle/>
          <a:p>
            <a:r>
              <a:rPr lang="en-US" smtClean="0"/>
              <a:t>Click icon to add picture</a:t>
            </a:r>
            <a:endParaRPr lang="en-US"/>
          </a:p>
        </p:txBody>
      </p:sp>
      <p:sp>
        <p:nvSpPr>
          <p:cNvPr id="25" name="Picture Placeholder 8"/>
          <p:cNvSpPr>
            <a:spLocks noGrp="1"/>
          </p:cNvSpPr>
          <p:nvPr>
            <p:ph type="pic" sz="quarter" idx="13"/>
          </p:nvPr>
        </p:nvSpPr>
        <p:spPr>
          <a:xfrm>
            <a:off x="9110217" y="4544785"/>
            <a:ext cx="3081782" cy="2149097"/>
          </a:xfrm>
        </p:spPr>
        <p:txBody>
          <a:bodyPr/>
          <a:lstStyle/>
          <a:p>
            <a:r>
              <a:rPr lang="en-US" smtClean="0"/>
              <a:t>Click icon to add picture</a:t>
            </a:r>
            <a:endParaRPr lang="en-US"/>
          </a:p>
        </p:txBody>
      </p:sp>
      <p:sp>
        <p:nvSpPr>
          <p:cNvPr id="4" name="Rectangle 3"/>
          <p:cNvSpPr/>
          <p:nvPr userDrawn="1"/>
        </p:nvSpPr>
        <p:spPr>
          <a:xfrm>
            <a:off x="0" y="0"/>
            <a:ext cx="12192000" cy="229136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Title 1"/>
          <p:cNvSpPr>
            <a:spLocks noGrp="1"/>
          </p:cNvSpPr>
          <p:nvPr>
            <p:ph type="ctrTitle"/>
          </p:nvPr>
        </p:nvSpPr>
        <p:spPr>
          <a:xfrm>
            <a:off x="1236039" y="369059"/>
            <a:ext cx="8438291" cy="1471960"/>
          </a:xfrm>
        </p:spPr>
        <p:txBody>
          <a:bodyPr>
            <a:normAutofit/>
          </a:bodyPr>
          <a:lstStyle>
            <a:lvl1pPr algn="l">
              <a:lnSpc>
                <a:spcPct val="90000"/>
              </a:lnSpc>
              <a:defRPr sz="3200" baseline="0">
                <a:solidFill>
                  <a:schemeClr val="bg1"/>
                </a:solidFill>
                <a:latin typeface="Corbel"/>
                <a:cs typeface="Corbel"/>
              </a:defRPr>
            </a:lvl1pPr>
          </a:lstStyle>
          <a:p>
            <a:r>
              <a:rPr lang="en-US" smtClean="0"/>
              <a:t>Click to edit Master title style</a:t>
            </a:r>
            <a:endParaRPr lang="en-US" dirty="0"/>
          </a:p>
        </p:txBody>
      </p:sp>
      <p:sp>
        <p:nvSpPr>
          <p:cNvPr id="18" name="Rectangle 17"/>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9" name="Rectangle 18"/>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2" name="Rectangle 2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nvGrpSpPr>
          <p:cNvPr id="23" name="Group 22"/>
          <p:cNvGrpSpPr/>
          <p:nvPr userDrawn="1"/>
        </p:nvGrpSpPr>
        <p:grpSpPr>
          <a:xfrm>
            <a:off x="9110217" y="4499066"/>
            <a:ext cx="3081782" cy="45719"/>
            <a:chOff x="8907235" y="2232185"/>
            <a:chExt cx="3284765" cy="56821"/>
          </a:xfrm>
        </p:grpSpPr>
        <p:sp>
          <p:nvSpPr>
            <p:cNvPr id="24" name="Rectangle 23"/>
            <p:cNvSpPr/>
            <p:nvPr userDrawn="1"/>
          </p:nvSpPr>
          <p:spPr>
            <a:xfrm>
              <a:off x="9725860" y="2232185"/>
              <a:ext cx="823758" cy="56821"/>
            </a:xfrm>
            <a:prstGeom prst="rect">
              <a:avLst/>
            </a:prstGeom>
            <a:solidFill>
              <a:srgbClr val="E2177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6" name="Rectangle 25"/>
            <p:cNvSpPr/>
            <p:nvPr userDrawn="1"/>
          </p:nvSpPr>
          <p:spPr>
            <a:xfrm>
              <a:off x="8907235" y="2232185"/>
              <a:ext cx="819481" cy="56821"/>
            </a:xfrm>
            <a:prstGeom prst="rect">
              <a:avLst/>
            </a:prstGeom>
            <a:solidFill>
              <a:srgbClr val="00C7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7" name="Rectangle 26"/>
            <p:cNvSpPr/>
            <p:nvPr userDrawn="1"/>
          </p:nvSpPr>
          <p:spPr>
            <a:xfrm>
              <a:off x="11368242" y="2232185"/>
              <a:ext cx="823758" cy="5682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8" name="Rectangle 27"/>
            <p:cNvSpPr/>
            <p:nvPr userDrawn="1"/>
          </p:nvSpPr>
          <p:spPr>
            <a:xfrm>
              <a:off x="10549618" y="2232185"/>
              <a:ext cx="819481" cy="56821"/>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grpSp>
    </p:spTree>
    <p:extLst>
      <p:ext uri="{BB962C8B-B14F-4D97-AF65-F5344CB8AC3E}">
        <p14:creationId xmlns:p14="http://schemas.microsoft.com/office/powerpoint/2010/main" val="3736758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kakansi">
    <p:spTree>
      <p:nvGrpSpPr>
        <p:cNvPr id="1" name=""/>
        <p:cNvGrpSpPr/>
        <p:nvPr/>
      </p:nvGrpSpPr>
      <p:grpSpPr>
        <a:xfrm>
          <a:off x="0" y="0"/>
          <a:ext cx="0" cy="0"/>
          <a:chOff x="0" y="0"/>
          <a:chExt cx="0" cy="0"/>
        </a:xfrm>
      </p:grpSpPr>
      <p:sp>
        <p:nvSpPr>
          <p:cNvPr id="4" name="Rectangle 3"/>
          <p:cNvSpPr/>
          <p:nvPr/>
        </p:nvSpPr>
        <p:spPr>
          <a:xfrm>
            <a:off x="10721975" y="0"/>
            <a:ext cx="1470025" cy="1073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dirty="0">
              <a:latin typeface="Corbel"/>
            </a:endParaRPr>
          </a:p>
        </p:txBody>
      </p:sp>
      <p:sp>
        <p:nvSpPr>
          <p:cNvPr id="2" name="TextBox 1"/>
          <p:cNvSpPr txBox="1"/>
          <p:nvPr userDrawn="1"/>
        </p:nvSpPr>
        <p:spPr>
          <a:xfrm>
            <a:off x="7445893" y="3905430"/>
            <a:ext cx="292555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kumimoji="0" lang="en-US" sz="1200" b="0" i="0" u="none" strike="noStrike" kern="1200" cap="none" spc="0" normalizeH="0" baseline="0" noProof="0" dirty="0" smtClean="0">
                <a:ln>
                  <a:noFill/>
                </a:ln>
                <a:solidFill>
                  <a:srgbClr val="5E6A71"/>
                </a:solidFill>
                <a:effectLst/>
                <a:uLnTx/>
                <a:uFillTx/>
                <a:latin typeface="Corbel"/>
                <a:ea typeface="ＭＳ Ｐゴシック" charset="0"/>
                <a:cs typeface="Corbel"/>
              </a:rPr>
              <a:t>https://www.facebook.com/CSCfi</a:t>
            </a:r>
            <a:endParaRPr lang="en-US" sz="1200" b="0" i="0" u="none" strike="noStrike" kern="1200" baseline="0" dirty="0" smtClean="0">
              <a:solidFill>
                <a:srgbClr val="5E6A71"/>
              </a:solidFill>
              <a:latin typeface="Calibri" charset="0"/>
              <a:ea typeface="ＭＳ Ｐゴシック" charset="0"/>
              <a:cs typeface="ＭＳ Ｐゴシック" charset="0"/>
            </a:endParaRPr>
          </a:p>
        </p:txBody>
      </p:sp>
      <p:grpSp>
        <p:nvGrpSpPr>
          <p:cNvPr id="27" name="Group 26"/>
          <p:cNvGrpSpPr/>
          <p:nvPr userDrawn="1"/>
        </p:nvGrpSpPr>
        <p:grpSpPr>
          <a:xfrm>
            <a:off x="6951347" y="3864594"/>
            <a:ext cx="385064" cy="385062"/>
            <a:chOff x="1498600" y="2192338"/>
            <a:chExt cx="223838" cy="223837"/>
          </a:xfrm>
        </p:grpSpPr>
        <p:sp>
          <p:nvSpPr>
            <p:cNvPr id="28" name="Freeform 1"/>
            <p:cNvSpPr>
              <a:spLocks noChangeArrowheads="1"/>
            </p:cNvSpPr>
            <p:nvPr/>
          </p:nvSpPr>
          <p:spPr bwMode="auto">
            <a:xfrm>
              <a:off x="1498600" y="2192338"/>
              <a:ext cx="223838" cy="223837"/>
            </a:xfrm>
            <a:custGeom>
              <a:avLst/>
              <a:gdLst>
                <a:gd name="T0" fmla="*/ 620 w 621"/>
                <a:gd name="T1" fmla="*/ 309 h 621"/>
                <a:gd name="T2" fmla="*/ 310 w 621"/>
                <a:gd name="T3" fmla="*/ 0 h 621"/>
                <a:gd name="T4" fmla="*/ 0 w 621"/>
                <a:gd name="T5" fmla="*/ 309 h 621"/>
                <a:gd name="T6" fmla="*/ 310 w 621"/>
                <a:gd name="T7" fmla="*/ 620 h 621"/>
                <a:gd name="T8" fmla="*/ 620 w 621"/>
                <a:gd name="T9" fmla="*/ 309 h 621"/>
              </a:gdLst>
              <a:ahLst/>
              <a:cxnLst>
                <a:cxn ang="0">
                  <a:pos x="T0" y="T1"/>
                </a:cxn>
                <a:cxn ang="0">
                  <a:pos x="T2" y="T3"/>
                </a:cxn>
                <a:cxn ang="0">
                  <a:pos x="T4" y="T5"/>
                </a:cxn>
                <a:cxn ang="0">
                  <a:pos x="T6" y="T7"/>
                </a:cxn>
                <a:cxn ang="0">
                  <a:pos x="T8" y="T9"/>
                </a:cxn>
              </a:cxnLst>
              <a:rect l="0" t="0" r="r" b="b"/>
              <a:pathLst>
                <a:path w="621" h="621">
                  <a:moveTo>
                    <a:pt x="620" y="309"/>
                  </a:moveTo>
                  <a:cubicBezTo>
                    <a:pt x="620" y="139"/>
                    <a:pt x="481" y="0"/>
                    <a:pt x="310" y="0"/>
                  </a:cubicBezTo>
                  <a:cubicBezTo>
                    <a:pt x="139" y="0"/>
                    <a:pt x="0" y="139"/>
                    <a:pt x="0" y="309"/>
                  </a:cubicBezTo>
                  <a:cubicBezTo>
                    <a:pt x="0" y="481"/>
                    <a:pt x="139" y="620"/>
                    <a:pt x="310" y="620"/>
                  </a:cubicBezTo>
                  <a:cubicBezTo>
                    <a:pt x="481" y="620"/>
                    <a:pt x="620" y="481"/>
                    <a:pt x="620" y="309"/>
                  </a:cubicBezTo>
                </a:path>
              </a:pathLst>
            </a:custGeom>
            <a:solidFill>
              <a:srgbClr val="385D9B"/>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29" name="Freeform 2"/>
            <p:cNvSpPr>
              <a:spLocks noChangeArrowheads="1"/>
            </p:cNvSpPr>
            <p:nvPr/>
          </p:nvSpPr>
          <p:spPr bwMode="auto">
            <a:xfrm>
              <a:off x="1582738" y="2247900"/>
              <a:ext cx="57150" cy="109538"/>
            </a:xfrm>
            <a:custGeom>
              <a:avLst/>
              <a:gdLst>
                <a:gd name="T0" fmla="*/ 103 w 159"/>
                <a:gd name="T1" fmla="*/ 305 h 306"/>
                <a:gd name="T2" fmla="*/ 103 w 159"/>
                <a:gd name="T3" fmla="*/ 165 h 306"/>
                <a:gd name="T4" fmla="*/ 149 w 159"/>
                <a:gd name="T5" fmla="*/ 165 h 306"/>
                <a:gd name="T6" fmla="*/ 156 w 159"/>
                <a:gd name="T7" fmla="*/ 112 h 306"/>
                <a:gd name="T8" fmla="*/ 103 w 159"/>
                <a:gd name="T9" fmla="*/ 112 h 306"/>
                <a:gd name="T10" fmla="*/ 103 w 159"/>
                <a:gd name="T11" fmla="*/ 78 h 306"/>
                <a:gd name="T12" fmla="*/ 130 w 159"/>
                <a:gd name="T13" fmla="*/ 51 h 306"/>
                <a:gd name="T14" fmla="*/ 158 w 159"/>
                <a:gd name="T15" fmla="*/ 51 h 306"/>
                <a:gd name="T16" fmla="*/ 158 w 159"/>
                <a:gd name="T17" fmla="*/ 3 h 306"/>
                <a:gd name="T18" fmla="*/ 116 w 159"/>
                <a:gd name="T19" fmla="*/ 0 h 306"/>
                <a:gd name="T20" fmla="*/ 47 w 159"/>
                <a:gd name="T21" fmla="*/ 72 h 306"/>
                <a:gd name="T22" fmla="*/ 47 w 159"/>
                <a:gd name="T23" fmla="*/ 112 h 306"/>
                <a:gd name="T24" fmla="*/ 0 w 159"/>
                <a:gd name="T25" fmla="*/ 112 h 306"/>
                <a:gd name="T26" fmla="*/ 0 w 159"/>
                <a:gd name="T27" fmla="*/ 165 h 306"/>
                <a:gd name="T28" fmla="*/ 47 w 159"/>
                <a:gd name="T29" fmla="*/ 165 h 306"/>
                <a:gd name="T30" fmla="*/ 47 w 159"/>
                <a:gd name="T31" fmla="*/ 305 h 306"/>
                <a:gd name="T32" fmla="*/ 103 w 159"/>
                <a:gd name="T33"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306">
                  <a:moveTo>
                    <a:pt x="103" y="305"/>
                  </a:moveTo>
                  <a:lnTo>
                    <a:pt x="103" y="165"/>
                  </a:lnTo>
                  <a:lnTo>
                    <a:pt x="149" y="165"/>
                  </a:lnTo>
                  <a:lnTo>
                    <a:pt x="156" y="112"/>
                  </a:lnTo>
                  <a:lnTo>
                    <a:pt x="103" y="112"/>
                  </a:lnTo>
                  <a:lnTo>
                    <a:pt x="103" y="78"/>
                  </a:lnTo>
                  <a:cubicBezTo>
                    <a:pt x="103" y="62"/>
                    <a:pt x="107" y="51"/>
                    <a:pt x="130" y="51"/>
                  </a:cubicBezTo>
                  <a:lnTo>
                    <a:pt x="158" y="51"/>
                  </a:lnTo>
                  <a:lnTo>
                    <a:pt x="158" y="3"/>
                  </a:lnTo>
                  <a:cubicBezTo>
                    <a:pt x="153" y="2"/>
                    <a:pt x="136" y="0"/>
                    <a:pt x="116" y="0"/>
                  </a:cubicBezTo>
                  <a:cubicBezTo>
                    <a:pt x="75" y="0"/>
                    <a:pt x="47" y="26"/>
                    <a:pt x="47" y="72"/>
                  </a:cubicBezTo>
                  <a:lnTo>
                    <a:pt x="47" y="112"/>
                  </a:lnTo>
                  <a:lnTo>
                    <a:pt x="0" y="112"/>
                  </a:lnTo>
                  <a:lnTo>
                    <a:pt x="0" y="165"/>
                  </a:lnTo>
                  <a:lnTo>
                    <a:pt x="47" y="165"/>
                  </a:lnTo>
                  <a:lnTo>
                    <a:pt x="47" y="305"/>
                  </a:lnTo>
                  <a:lnTo>
                    <a:pt x="103" y="305"/>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0" name="Group 29"/>
          <p:cNvGrpSpPr/>
          <p:nvPr userDrawn="1"/>
        </p:nvGrpSpPr>
        <p:grpSpPr>
          <a:xfrm>
            <a:off x="6951347" y="4484166"/>
            <a:ext cx="385062" cy="385062"/>
            <a:chOff x="2036763" y="2192338"/>
            <a:chExt cx="223837" cy="223837"/>
          </a:xfrm>
        </p:grpSpPr>
        <p:sp>
          <p:nvSpPr>
            <p:cNvPr id="31" name="Freeform 14"/>
            <p:cNvSpPr>
              <a:spLocks noChangeArrowheads="1"/>
            </p:cNvSpPr>
            <p:nvPr/>
          </p:nvSpPr>
          <p:spPr bwMode="auto">
            <a:xfrm>
              <a:off x="20367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1" y="0"/>
                    <a:pt x="310" y="0"/>
                  </a:cubicBezTo>
                  <a:cubicBezTo>
                    <a:pt x="138" y="0"/>
                    <a:pt x="0" y="139"/>
                    <a:pt x="0" y="309"/>
                  </a:cubicBezTo>
                  <a:cubicBezTo>
                    <a:pt x="0" y="481"/>
                    <a:pt x="138" y="620"/>
                    <a:pt x="310" y="620"/>
                  </a:cubicBezTo>
                  <a:cubicBezTo>
                    <a:pt x="481" y="620"/>
                    <a:pt x="621" y="481"/>
                    <a:pt x="621" y="309"/>
                  </a:cubicBezTo>
                </a:path>
              </a:pathLst>
            </a:custGeom>
            <a:solidFill>
              <a:srgbClr val="00AEE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2" name="Freeform 15"/>
            <p:cNvSpPr>
              <a:spLocks noChangeArrowheads="1"/>
            </p:cNvSpPr>
            <p:nvPr/>
          </p:nvSpPr>
          <p:spPr bwMode="auto">
            <a:xfrm>
              <a:off x="2092325" y="2257425"/>
              <a:ext cx="112713" cy="92075"/>
            </a:xfrm>
            <a:custGeom>
              <a:avLst/>
              <a:gdLst>
                <a:gd name="T0" fmla="*/ 276 w 314"/>
                <a:gd name="T1" fmla="*/ 40 h 254"/>
                <a:gd name="T2" fmla="*/ 304 w 314"/>
                <a:gd name="T3" fmla="*/ 5 h 254"/>
                <a:gd name="T4" fmla="*/ 263 w 314"/>
                <a:gd name="T5" fmla="*/ 20 h 254"/>
                <a:gd name="T6" fmla="*/ 217 w 314"/>
                <a:gd name="T7" fmla="*/ 0 h 254"/>
                <a:gd name="T8" fmla="*/ 152 w 314"/>
                <a:gd name="T9" fmla="*/ 64 h 254"/>
                <a:gd name="T10" fmla="*/ 154 w 314"/>
                <a:gd name="T11" fmla="*/ 79 h 254"/>
                <a:gd name="T12" fmla="*/ 22 w 314"/>
                <a:gd name="T13" fmla="*/ 12 h 254"/>
                <a:gd name="T14" fmla="*/ 13 w 314"/>
                <a:gd name="T15" fmla="*/ 44 h 254"/>
                <a:gd name="T16" fmla="*/ 42 w 314"/>
                <a:gd name="T17" fmla="*/ 97 h 254"/>
                <a:gd name="T18" fmla="*/ 12 w 314"/>
                <a:gd name="T19" fmla="*/ 89 h 254"/>
                <a:gd name="T20" fmla="*/ 12 w 314"/>
                <a:gd name="T21" fmla="*/ 90 h 254"/>
                <a:gd name="T22" fmla="*/ 64 w 314"/>
                <a:gd name="T23" fmla="*/ 152 h 254"/>
                <a:gd name="T24" fmla="*/ 47 w 314"/>
                <a:gd name="T25" fmla="*/ 154 h 254"/>
                <a:gd name="T26" fmla="*/ 35 w 314"/>
                <a:gd name="T27" fmla="*/ 153 h 254"/>
                <a:gd name="T28" fmla="*/ 95 w 314"/>
                <a:gd name="T29" fmla="*/ 198 h 254"/>
                <a:gd name="T30" fmla="*/ 15 w 314"/>
                <a:gd name="T31" fmla="*/ 225 h 254"/>
                <a:gd name="T32" fmla="*/ 0 w 314"/>
                <a:gd name="T33" fmla="*/ 224 h 254"/>
                <a:gd name="T34" fmla="*/ 98 w 314"/>
                <a:gd name="T35" fmla="*/ 253 h 254"/>
                <a:gd name="T36" fmla="*/ 281 w 314"/>
                <a:gd name="T37" fmla="*/ 72 h 254"/>
                <a:gd name="T38" fmla="*/ 281 w 314"/>
                <a:gd name="T39" fmla="*/ 63 h 254"/>
                <a:gd name="T40" fmla="*/ 313 w 314"/>
                <a:gd name="T41" fmla="*/ 30 h 254"/>
                <a:gd name="T42" fmla="*/ 276 w 314"/>
                <a:gd name="T43" fmla="*/ 4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4" h="254">
                  <a:moveTo>
                    <a:pt x="276" y="40"/>
                  </a:moveTo>
                  <a:cubicBezTo>
                    <a:pt x="289" y="32"/>
                    <a:pt x="299" y="20"/>
                    <a:pt x="304" y="5"/>
                  </a:cubicBezTo>
                  <a:cubicBezTo>
                    <a:pt x="292" y="12"/>
                    <a:pt x="278" y="17"/>
                    <a:pt x="263" y="20"/>
                  </a:cubicBezTo>
                  <a:cubicBezTo>
                    <a:pt x="252" y="8"/>
                    <a:pt x="235" y="0"/>
                    <a:pt x="217" y="0"/>
                  </a:cubicBezTo>
                  <a:cubicBezTo>
                    <a:pt x="181" y="0"/>
                    <a:pt x="152" y="29"/>
                    <a:pt x="152" y="64"/>
                  </a:cubicBezTo>
                  <a:cubicBezTo>
                    <a:pt x="152" y="69"/>
                    <a:pt x="153" y="74"/>
                    <a:pt x="154" y="79"/>
                  </a:cubicBezTo>
                  <a:cubicBezTo>
                    <a:pt x="101" y="76"/>
                    <a:pt x="53" y="51"/>
                    <a:pt x="22" y="12"/>
                  </a:cubicBezTo>
                  <a:cubicBezTo>
                    <a:pt x="16" y="21"/>
                    <a:pt x="13" y="32"/>
                    <a:pt x="13" y="44"/>
                  </a:cubicBezTo>
                  <a:cubicBezTo>
                    <a:pt x="13" y="66"/>
                    <a:pt x="24" y="86"/>
                    <a:pt x="42" y="97"/>
                  </a:cubicBezTo>
                  <a:cubicBezTo>
                    <a:pt x="31" y="97"/>
                    <a:pt x="21" y="94"/>
                    <a:pt x="12" y="89"/>
                  </a:cubicBezTo>
                  <a:lnTo>
                    <a:pt x="12" y="90"/>
                  </a:lnTo>
                  <a:cubicBezTo>
                    <a:pt x="12" y="120"/>
                    <a:pt x="35" y="146"/>
                    <a:pt x="64" y="152"/>
                  </a:cubicBezTo>
                  <a:cubicBezTo>
                    <a:pt x="59" y="154"/>
                    <a:pt x="53" y="154"/>
                    <a:pt x="47" y="154"/>
                  </a:cubicBezTo>
                  <a:cubicBezTo>
                    <a:pt x="43" y="154"/>
                    <a:pt x="39" y="154"/>
                    <a:pt x="35" y="153"/>
                  </a:cubicBezTo>
                  <a:cubicBezTo>
                    <a:pt x="43" y="179"/>
                    <a:pt x="67" y="197"/>
                    <a:pt x="95" y="198"/>
                  </a:cubicBezTo>
                  <a:cubicBezTo>
                    <a:pt x="73" y="215"/>
                    <a:pt x="45" y="225"/>
                    <a:pt x="15" y="225"/>
                  </a:cubicBezTo>
                  <a:cubicBezTo>
                    <a:pt x="10" y="225"/>
                    <a:pt x="5" y="225"/>
                    <a:pt x="0" y="224"/>
                  </a:cubicBezTo>
                  <a:cubicBezTo>
                    <a:pt x="28" y="243"/>
                    <a:pt x="62" y="253"/>
                    <a:pt x="98" y="253"/>
                  </a:cubicBezTo>
                  <a:cubicBezTo>
                    <a:pt x="216" y="253"/>
                    <a:pt x="281" y="155"/>
                    <a:pt x="281" y="72"/>
                  </a:cubicBezTo>
                  <a:cubicBezTo>
                    <a:pt x="281" y="69"/>
                    <a:pt x="281" y="66"/>
                    <a:pt x="281" y="63"/>
                  </a:cubicBezTo>
                  <a:cubicBezTo>
                    <a:pt x="293" y="54"/>
                    <a:pt x="304" y="43"/>
                    <a:pt x="313" y="30"/>
                  </a:cubicBezTo>
                  <a:cubicBezTo>
                    <a:pt x="301" y="35"/>
                    <a:pt x="289" y="39"/>
                    <a:pt x="276" y="40"/>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33" name="Group 32"/>
          <p:cNvGrpSpPr/>
          <p:nvPr userDrawn="1"/>
        </p:nvGrpSpPr>
        <p:grpSpPr>
          <a:xfrm>
            <a:off x="6951347" y="5103738"/>
            <a:ext cx="385064" cy="385062"/>
            <a:chOff x="2574925" y="2192338"/>
            <a:chExt cx="223838" cy="223837"/>
          </a:xfrm>
        </p:grpSpPr>
        <p:sp>
          <p:nvSpPr>
            <p:cNvPr id="34" name="Freeform 3"/>
            <p:cNvSpPr>
              <a:spLocks noChangeArrowheads="1"/>
            </p:cNvSpPr>
            <p:nvPr/>
          </p:nvSpPr>
          <p:spPr bwMode="auto">
            <a:xfrm>
              <a:off x="2574925" y="2192338"/>
              <a:ext cx="223838" cy="223837"/>
            </a:xfrm>
            <a:custGeom>
              <a:avLst/>
              <a:gdLst>
                <a:gd name="T0" fmla="*/ 621 w 622"/>
                <a:gd name="T1" fmla="*/ 309 h 621"/>
                <a:gd name="T2" fmla="*/ 311 w 622"/>
                <a:gd name="T3" fmla="*/ 0 h 621"/>
                <a:gd name="T4" fmla="*/ 0 w 622"/>
                <a:gd name="T5" fmla="*/ 309 h 621"/>
                <a:gd name="T6" fmla="*/ 311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1" y="0"/>
                  </a:cubicBezTo>
                  <a:cubicBezTo>
                    <a:pt x="139" y="0"/>
                    <a:pt x="0" y="139"/>
                    <a:pt x="0" y="309"/>
                  </a:cubicBezTo>
                  <a:cubicBezTo>
                    <a:pt x="0" y="481"/>
                    <a:pt x="139" y="620"/>
                    <a:pt x="311" y="620"/>
                  </a:cubicBezTo>
                  <a:cubicBezTo>
                    <a:pt x="482" y="620"/>
                    <a:pt x="621" y="481"/>
                    <a:pt x="621" y="309"/>
                  </a:cubicBezTo>
                </a:path>
              </a:pathLst>
            </a:custGeom>
            <a:solidFill>
              <a:srgbClr val="D9263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5" name="Freeform 4"/>
            <p:cNvSpPr>
              <a:spLocks noChangeArrowheads="1"/>
            </p:cNvSpPr>
            <p:nvPr/>
          </p:nvSpPr>
          <p:spPr bwMode="auto">
            <a:xfrm>
              <a:off x="2647950" y="2290763"/>
              <a:ext cx="20638" cy="38100"/>
            </a:xfrm>
            <a:custGeom>
              <a:avLst/>
              <a:gdLst>
                <a:gd name="T0" fmla="*/ 55 w 56"/>
                <a:gd name="T1" fmla="*/ 103 h 106"/>
                <a:gd name="T2" fmla="*/ 35 w 56"/>
                <a:gd name="T3" fmla="*/ 103 h 106"/>
                <a:gd name="T4" fmla="*/ 35 w 56"/>
                <a:gd name="T5" fmla="*/ 92 h 106"/>
                <a:gd name="T6" fmla="*/ 15 w 56"/>
                <a:gd name="T7" fmla="*/ 105 h 106"/>
                <a:gd name="T8" fmla="*/ 2 w 56"/>
                <a:gd name="T9" fmla="*/ 97 h 106"/>
                <a:gd name="T10" fmla="*/ 0 w 56"/>
                <a:gd name="T11" fmla="*/ 81 h 106"/>
                <a:gd name="T12" fmla="*/ 0 w 56"/>
                <a:gd name="T13" fmla="*/ 0 h 106"/>
                <a:gd name="T14" fmla="*/ 20 w 56"/>
                <a:gd name="T15" fmla="*/ 0 h 106"/>
                <a:gd name="T16" fmla="*/ 20 w 56"/>
                <a:gd name="T17" fmla="*/ 76 h 106"/>
                <a:gd name="T18" fmla="*/ 20 w 56"/>
                <a:gd name="T19" fmla="*/ 83 h 106"/>
                <a:gd name="T20" fmla="*/ 24 w 56"/>
                <a:gd name="T21" fmla="*/ 87 h 106"/>
                <a:gd name="T22" fmla="*/ 35 w 56"/>
                <a:gd name="T23" fmla="*/ 78 h 106"/>
                <a:gd name="T24" fmla="*/ 35 w 56"/>
                <a:gd name="T25" fmla="*/ 0 h 106"/>
                <a:gd name="T26" fmla="*/ 55 w 56"/>
                <a:gd name="T27" fmla="*/ 0 h 106"/>
                <a:gd name="T28" fmla="*/ 55 w 56"/>
                <a:gd name="T29" fmla="*/ 10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6">
                  <a:moveTo>
                    <a:pt x="55" y="103"/>
                  </a:moveTo>
                  <a:lnTo>
                    <a:pt x="35" y="103"/>
                  </a:lnTo>
                  <a:lnTo>
                    <a:pt x="35" y="92"/>
                  </a:lnTo>
                  <a:cubicBezTo>
                    <a:pt x="28" y="100"/>
                    <a:pt x="21" y="105"/>
                    <a:pt x="15" y="105"/>
                  </a:cubicBezTo>
                  <a:cubicBezTo>
                    <a:pt x="8" y="105"/>
                    <a:pt x="4" y="102"/>
                    <a:pt x="2" y="97"/>
                  </a:cubicBezTo>
                  <a:cubicBezTo>
                    <a:pt x="1" y="93"/>
                    <a:pt x="0" y="89"/>
                    <a:pt x="0" y="81"/>
                  </a:cubicBezTo>
                  <a:lnTo>
                    <a:pt x="0" y="0"/>
                  </a:lnTo>
                  <a:lnTo>
                    <a:pt x="20" y="0"/>
                  </a:lnTo>
                  <a:lnTo>
                    <a:pt x="20" y="76"/>
                  </a:lnTo>
                  <a:lnTo>
                    <a:pt x="20" y="83"/>
                  </a:lnTo>
                  <a:cubicBezTo>
                    <a:pt x="20" y="86"/>
                    <a:pt x="21" y="87"/>
                    <a:pt x="24" y="87"/>
                  </a:cubicBezTo>
                  <a:cubicBezTo>
                    <a:pt x="28" y="87"/>
                    <a:pt x="31" y="84"/>
                    <a:pt x="35" y="78"/>
                  </a:cubicBezTo>
                  <a:lnTo>
                    <a:pt x="35" y="0"/>
                  </a:lnTo>
                  <a:lnTo>
                    <a:pt x="55" y="0"/>
                  </a:lnTo>
                  <a:lnTo>
                    <a:pt x="55" y="103"/>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6" name="Freeform 5"/>
            <p:cNvSpPr>
              <a:spLocks noChangeArrowheads="1"/>
            </p:cNvSpPr>
            <p:nvPr/>
          </p:nvSpPr>
          <p:spPr bwMode="auto">
            <a:xfrm>
              <a:off x="2622550" y="2290763"/>
              <a:ext cx="20638" cy="38100"/>
            </a:xfrm>
            <a:custGeom>
              <a:avLst/>
              <a:gdLst>
                <a:gd name="T0" fmla="*/ 36 w 57"/>
                <a:gd name="T1" fmla="*/ 73 h 107"/>
                <a:gd name="T2" fmla="*/ 28 w 57"/>
                <a:gd name="T3" fmla="*/ 88 h 107"/>
                <a:gd name="T4" fmla="*/ 19 w 57"/>
                <a:gd name="T5" fmla="*/ 73 h 107"/>
                <a:gd name="T6" fmla="*/ 19 w 57"/>
                <a:gd name="T7" fmla="*/ 32 h 107"/>
                <a:gd name="T8" fmla="*/ 28 w 57"/>
                <a:gd name="T9" fmla="*/ 16 h 107"/>
                <a:gd name="T10" fmla="*/ 36 w 57"/>
                <a:gd name="T11" fmla="*/ 32 h 107"/>
                <a:gd name="T12" fmla="*/ 36 w 57"/>
                <a:gd name="T13" fmla="*/ 73 h 107"/>
                <a:gd name="T14" fmla="*/ 56 w 57"/>
                <a:gd name="T15" fmla="*/ 34 h 107"/>
                <a:gd name="T16" fmla="*/ 49 w 57"/>
                <a:gd name="T17" fmla="*/ 10 h 107"/>
                <a:gd name="T18" fmla="*/ 28 w 57"/>
                <a:gd name="T19" fmla="*/ 0 h 107"/>
                <a:gd name="T20" fmla="*/ 6 w 57"/>
                <a:gd name="T21" fmla="*/ 10 h 107"/>
                <a:gd name="T22" fmla="*/ 0 w 57"/>
                <a:gd name="T23" fmla="*/ 34 h 107"/>
                <a:gd name="T24" fmla="*/ 0 w 57"/>
                <a:gd name="T25" fmla="*/ 71 h 107"/>
                <a:gd name="T26" fmla="*/ 6 w 57"/>
                <a:gd name="T27" fmla="*/ 95 h 107"/>
                <a:gd name="T28" fmla="*/ 28 w 57"/>
                <a:gd name="T29" fmla="*/ 106 h 107"/>
                <a:gd name="T30" fmla="*/ 50 w 57"/>
                <a:gd name="T31" fmla="*/ 95 h 107"/>
                <a:gd name="T32" fmla="*/ 56 w 57"/>
                <a:gd name="T33" fmla="*/ 71 h 107"/>
                <a:gd name="T34" fmla="*/ 56 w 57"/>
                <a:gd name="T35" fmla="*/ 3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07">
                  <a:moveTo>
                    <a:pt x="36" y="73"/>
                  </a:moveTo>
                  <a:cubicBezTo>
                    <a:pt x="37" y="83"/>
                    <a:pt x="34" y="88"/>
                    <a:pt x="28" y="88"/>
                  </a:cubicBezTo>
                  <a:cubicBezTo>
                    <a:pt x="21" y="88"/>
                    <a:pt x="18" y="83"/>
                    <a:pt x="19" y="73"/>
                  </a:cubicBezTo>
                  <a:lnTo>
                    <a:pt x="19" y="32"/>
                  </a:lnTo>
                  <a:cubicBezTo>
                    <a:pt x="18" y="21"/>
                    <a:pt x="21" y="16"/>
                    <a:pt x="28" y="16"/>
                  </a:cubicBezTo>
                  <a:cubicBezTo>
                    <a:pt x="34" y="16"/>
                    <a:pt x="37" y="21"/>
                    <a:pt x="36" y="32"/>
                  </a:cubicBezTo>
                  <a:lnTo>
                    <a:pt x="36" y="73"/>
                  </a:lnTo>
                  <a:close/>
                  <a:moveTo>
                    <a:pt x="56" y="34"/>
                  </a:moveTo>
                  <a:cubicBezTo>
                    <a:pt x="56" y="23"/>
                    <a:pt x="53" y="14"/>
                    <a:pt x="49" y="10"/>
                  </a:cubicBezTo>
                  <a:cubicBezTo>
                    <a:pt x="44" y="3"/>
                    <a:pt x="36" y="0"/>
                    <a:pt x="28" y="0"/>
                  </a:cubicBezTo>
                  <a:cubicBezTo>
                    <a:pt x="18" y="0"/>
                    <a:pt x="11" y="3"/>
                    <a:pt x="6" y="10"/>
                  </a:cubicBezTo>
                  <a:cubicBezTo>
                    <a:pt x="2" y="14"/>
                    <a:pt x="0" y="23"/>
                    <a:pt x="0" y="34"/>
                  </a:cubicBezTo>
                  <a:lnTo>
                    <a:pt x="0" y="71"/>
                  </a:lnTo>
                  <a:cubicBezTo>
                    <a:pt x="0" y="82"/>
                    <a:pt x="2" y="90"/>
                    <a:pt x="6" y="95"/>
                  </a:cubicBezTo>
                  <a:cubicBezTo>
                    <a:pt x="11" y="102"/>
                    <a:pt x="19" y="106"/>
                    <a:pt x="28" y="106"/>
                  </a:cubicBezTo>
                  <a:cubicBezTo>
                    <a:pt x="36" y="106"/>
                    <a:pt x="45" y="102"/>
                    <a:pt x="50" y="95"/>
                  </a:cubicBezTo>
                  <a:cubicBezTo>
                    <a:pt x="54" y="90"/>
                    <a:pt x="56" y="82"/>
                    <a:pt x="56" y="71"/>
                  </a:cubicBezTo>
                  <a:lnTo>
                    <a:pt x="56" y="3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7" name="Freeform 6"/>
            <p:cNvSpPr>
              <a:spLocks noChangeArrowheads="1"/>
            </p:cNvSpPr>
            <p:nvPr/>
          </p:nvSpPr>
          <p:spPr bwMode="auto">
            <a:xfrm>
              <a:off x="2598738" y="2278063"/>
              <a:ext cx="26987" cy="50800"/>
            </a:xfrm>
            <a:custGeom>
              <a:avLst/>
              <a:gdLst>
                <a:gd name="T0" fmla="*/ 47 w 74"/>
                <a:gd name="T1" fmla="*/ 82 h 140"/>
                <a:gd name="T2" fmla="*/ 47 w 74"/>
                <a:gd name="T3" fmla="*/ 139 h 140"/>
                <a:gd name="T4" fmla="*/ 26 w 74"/>
                <a:gd name="T5" fmla="*/ 139 h 140"/>
                <a:gd name="T6" fmla="*/ 26 w 74"/>
                <a:gd name="T7" fmla="*/ 82 h 140"/>
                <a:gd name="T8" fmla="*/ 0 w 74"/>
                <a:gd name="T9" fmla="*/ 0 h 140"/>
                <a:gd name="T10" fmla="*/ 22 w 74"/>
                <a:gd name="T11" fmla="*/ 0 h 140"/>
                <a:gd name="T12" fmla="*/ 37 w 74"/>
                <a:gd name="T13" fmla="*/ 54 h 140"/>
                <a:gd name="T14" fmla="*/ 51 w 74"/>
                <a:gd name="T15" fmla="*/ 0 h 140"/>
                <a:gd name="T16" fmla="*/ 73 w 74"/>
                <a:gd name="T17" fmla="*/ 0 h 140"/>
                <a:gd name="T18" fmla="*/ 47 w 74"/>
                <a:gd name="T19" fmla="*/ 8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0">
                  <a:moveTo>
                    <a:pt x="47" y="82"/>
                  </a:moveTo>
                  <a:lnTo>
                    <a:pt x="47" y="139"/>
                  </a:lnTo>
                  <a:lnTo>
                    <a:pt x="26" y="139"/>
                  </a:lnTo>
                  <a:lnTo>
                    <a:pt x="26" y="82"/>
                  </a:lnTo>
                  <a:cubicBezTo>
                    <a:pt x="26" y="82"/>
                    <a:pt x="5" y="13"/>
                    <a:pt x="0" y="0"/>
                  </a:cubicBezTo>
                  <a:lnTo>
                    <a:pt x="22" y="0"/>
                  </a:lnTo>
                  <a:lnTo>
                    <a:pt x="37" y="54"/>
                  </a:lnTo>
                  <a:lnTo>
                    <a:pt x="51" y="0"/>
                  </a:lnTo>
                  <a:lnTo>
                    <a:pt x="73" y="0"/>
                  </a:lnTo>
                  <a:lnTo>
                    <a:pt x="47" y="8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8" name="Freeform 7"/>
            <p:cNvSpPr>
              <a:spLocks noChangeArrowheads="1"/>
            </p:cNvSpPr>
            <p:nvPr/>
          </p:nvSpPr>
          <p:spPr bwMode="auto">
            <a:xfrm>
              <a:off x="2754313" y="2290763"/>
              <a:ext cx="20637" cy="38100"/>
            </a:xfrm>
            <a:custGeom>
              <a:avLst/>
              <a:gdLst>
                <a:gd name="T0" fmla="*/ 20 w 58"/>
                <a:gd name="T1" fmla="*/ 28 h 106"/>
                <a:gd name="T2" fmla="*/ 29 w 58"/>
                <a:gd name="T3" fmla="*/ 16 h 106"/>
                <a:gd name="T4" fmla="*/ 37 w 58"/>
                <a:gd name="T5" fmla="*/ 29 h 106"/>
                <a:gd name="T6" fmla="*/ 37 w 58"/>
                <a:gd name="T7" fmla="*/ 40 h 106"/>
                <a:gd name="T8" fmla="*/ 20 w 58"/>
                <a:gd name="T9" fmla="*/ 40 h 106"/>
                <a:gd name="T10" fmla="*/ 20 w 58"/>
                <a:gd name="T11" fmla="*/ 28 h 106"/>
                <a:gd name="T12" fmla="*/ 57 w 58"/>
                <a:gd name="T13" fmla="*/ 55 h 106"/>
                <a:gd name="T14" fmla="*/ 57 w 58"/>
                <a:gd name="T15" fmla="*/ 34 h 106"/>
                <a:gd name="T16" fmla="*/ 51 w 58"/>
                <a:gd name="T17" fmla="*/ 11 h 106"/>
                <a:gd name="T18" fmla="*/ 29 w 58"/>
                <a:gd name="T19" fmla="*/ 0 h 106"/>
                <a:gd name="T20" fmla="*/ 6 w 58"/>
                <a:gd name="T21" fmla="*/ 11 h 106"/>
                <a:gd name="T22" fmla="*/ 0 w 58"/>
                <a:gd name="T23" fmla="*/ 35 h 106"/>
                <a:gd name="T24" fmla="*/ 0 w 58"/>
                <a:gd name="T25" fmla="*/ 71 h 106"/>
                <a:gd name="T26" fmla="*/ 7 w 58"/>
                <a:gd name="T27" fmla="*/ 95 h 106"/>
                <a:gd name="T28" fmla="*/ 29 w 58"/>
                <a:gd name="T29" fmla="*/ 105 h 106"/>
                <a:gd name="T30" fmla="*/ 52 w 58"/>
                <a:gd name="T31" fmla="*/ 94 h 106"/>
                <a:gd name="T32" fmla="*/ 56 w 58"/>
                <a:gd name="T33" fmla="*/ 83 h 106"/>
                <a:gd name="T34" fmla="*/ 57 w 58"/>
                <a:gd name="T35" fmla="*/ 71 h 106"/>
                <a:gd name="T36" fmla="*/ 57 w 58"/>
                <a:gd name="T37" fmla="*/ 68 h 106"/>
                <a:gd name="T38" fmla="*/ 37 w 58"/>
                <a:gd name="T39" fmla="*/ 68 h 106"/>
                <a:gd name="T40" fmla="*/ 37 w 58"/>
                <a:gd name="T41" fmla="*/ 81 h 106"/>
                <a:gd name="T42" fmla="*/ 29 w 58"/>
                <a:gd name="T43" fmla="*/ 88 h 106"/>
                <a:gd name="T44" fmla="*/ 20 w 58"/>
                <a:gd name="T45" fmla="*/ 74 h 106"/>
                <a:gd name="T46" fmla="*/ 20 w 58"/>
                <a:gd name="T47" fmla="*/ 55 h 106"/>
                <a:gd name="T48" fmla="*/ 57 w 58"/>
                <a:gd name="T49"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106">
                  <a:moveTo>
                    <a:pt x="20" y="28"/>
                  </a:moveTo>
                  <a:cubicBezTo>
                    <a:pt x="20" y="19"/>
                    <a:pt x="22" y="16"/>
                    <a:pt x="29" y="16"/>
                  </a:cubicBezTo>
                  <a:cubicBezTo>
                    <a:pt x="35" y="16"/>
                    <a:pt x="37" y="19"/>
                    <a:pt x="37" y="29"/>
                  </a:cubicBezTo>
                  <a:lnTo>
                    <a:pt x="37" y="40"/>
                  </a:lnTo>
                  <a:lnTo>
                    <a:pt x="20" y="40"/>
                  </a:lnTo>
                  <a:lnTo>
                    <a:pt x="20" y="28"/>
                  </a:lnTo>
                  <a:close/>
                  <a:moveTo>
                    <a:pt x="57" y="55"/>
                  </a:moveTo>
                  <a:lnTo>
                    <a:pt x="57" y="34"/>
                  </a:lnTo>
                  <a:cubicBezTo>
                    <a:pt x="57" y="23"/>
                    <a:pt x="55" y="15"/>
                    <a:pt x="51" y="11"/>
                  </a:cubicBezTo>
                  <a:cubicBezTo>
                    <a:pt x="46" y="4"/>
                    <a:pt x="38" y="0"/>
                    <a:pt x="29" y="0"/>
                  </a:cubicBezTo>
                  <a:cubicBezTo>
                    <a:pt x="19" y="0"/>
                    <a:pt x="12" y="4"/>
                    <a:pt x="6" y="11"/>
                  </a:cubicBezTo>
                  <a:cubicBezTo>
                    <a:pt x="2" y="15"/>
                    <a:pt x="0" y="24"/>
                    <a:pt x="0" y="35"/>
                  </a:cubicBezTo>
                  <a:lnTo>
                    <a:pt x="0" y="71"/>
                  </a:lnTo>
                  <a:cubicBezTo>
                    <a:pt x="0" y="82"/>
                    <a:pt x="3" y="90"/>
                    <a:pt x="7" y="95"/>
                  </a:cubicBezTo>
                  <a:cubicBezTo>
                    <a:pt x="12" y="102"/>
                    <a:pt x="20" y="105"/>
                    <a:pt x="29" y="105"/>
                  </a:cubicBezTo>
                  <a:cubicBezTo>
                    <a:pt x="39" y="105"/>
                    <a:pt x="47" y="102"/>
                    <a:pt x="52" y="94"/>
                  </a:cubicBezTo>
                  <a:cubicBezTo>
                    <a:pt x="54" y="91"/>
                    <a:pt x="56" y="87"/>
                    <a:pt x="56" y="83"/>
                  </a:cubicBezTo>
                  <a:cubicBezTo>
                    <a:pt x="57" y="81"/>
                    <a:pt x="57" y="77"/>
                    <a:pt x="57" y="71"/>
                  </a:cubicBezTo>
                  <a:lnTo>
                    <a:pt x="57" y="68"/>
                  </a:lnTo>
                  <a:lnTo>
                    <a:pt x="37" y="68"/>
                  </a:lnTo>
                  <a:cubicBezTo>
                    <a:pt x="37" y="75"/>
                    <a:pt x="37" y="80"/>
                    <a:pt x="37" y="81"/>
                  </a:cubicBezTo>
                  <a:cubicBezTo>
                    <a:pt x="36" y="86"/>
                    <a:pt x="34" y="88"/>
                    <a:pt x="29" y="88"/>
                  </a:cubicBezTo>
                  <a:cubicBezTo>
                    <a:pt x="22" y="88"/>
                    <a:pt x="20" y="84"/>
                    <a:pt x="20" y="74"/>
                  </a:cubicBezTo>
                  <a:lnTo>
                    <a:pt x="20" y="55"/>
                  </a:lnTo>
                  <a:lnTo>
                    <a:pt x="57" y="55"/>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39" name="Freeform 8"/>
            <p:cNvSpPr>
              <a:spLocks noChangeArrowheads="1"/>
            </p:cNvSpPr>
            <p:nvPr/>
          </p:nvSpPr>
          <p:spPr bwMode="auto">
            <a:xfrm>
              <a:off x="2730500" y="2278063"/>
              <a:ext cx="20638" cy="50800"/>
            </a:xfrm>
            <a:custGeom>
              <a:avLst/>
              <a:gdLst>
                <a:gd name="T0" fmla="*/ 36 w 57"/>
                <a:gd name="T1" fmla="*/ 108 h 140"/>
                <a:gd name="T2" fmla="*/ 28 w 57"/>
                <a:gd name="T3" fmla="*/ 122 h 140"/>
                <a:gd name="T4" fmla="*/ 18 w 57"/>
                <a:gd name="T5" fmla="*/ 118 h 140"/>
                <a:gd name="T6" fmla="*/ 18 w 57"/>
                <a:gd name="T7" fmla="*/ 55 h 140"/>
                <a:gd name="T8" fmla="*/ 28 w 57"/>
                <a:gd name="T9" fmla="*/ 50 h 140"/>
                <a:gd name="T10" fmla="*/ 36 w 57"/>
                <a:gd name="T11" fmla="*/ 64 h 140"/>
                <a:gd name="T12" fmla="*/ 36 w 57"/>
                <a:gd name="T13" fmla="*/ 108 h 140"/>
                <a:gd name="T14" fmla="*/ 18 w 57"/>
                <a:gd name="T15" fmla="*/ 46 h 140"/>
                <a:gd name="T16" fmla="*/ 18 w 57"/>
                <a:gd name="T17" fmla="*/ 0 h 140"/>
                <a:gd name="T18" fmla="*/ 0 w 57"/>
                <a:gd name="T19" fmla="*/ 0 h 140"/>
                <a:gd name="T20" fmla="*/ 0 w 57"/>
                <a:gd name="T21" fmla="*/ 138 h 140"/>
                <a:gd name="T22" fmla="*/ 18 w 57"/>
                <a:gd name="T23" fmla="*/ 138 h 140"/>
                <a:gd name="T24" fmla="*/ 18 w 57"/>
                <a:gd name="T25" fmla="*/ 128 h 140"/>
                <a:gd name="T26" fmla="*/ 38 w 57"/>
                <a:gd name="T27" fmla="*/ 139 h 140"/>
                <a:gd name="T28" fmla="*/ 54 w 57"/>
                <a:gd name="T29" fmla="*/ 128 h 140"/>
                <a:gd name="T30" fmla="*/ 56 w 57"/>
                <a:gd name="T31" fmla="*/ 107 h 140"/>
                <a:gd name="T32" fmla="*/ 56 w 57"/>
                <a:gd name="T33" fmla="*/ 66 h 140"/>
                <a:gd name="T34" fmla="*/ 53 w 57"/>
                <a:gd name="T35" fmla="*/ 46 h 140"/>
                <a:gd name="T36" fmla="*/ 38 w 57"/>
                <a:gd name="T37" fmla="*/ 34 h 140"/>
                <a:gd name="T38" fmla="*/ 18 w 57"/>
                <a:gd name="T39" fmla="*/ 4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140">
                  <a:moveTo>
                    <a:pt x="36" y="108"/>
                  </a:moveTo>
                  <a:cubicBezTo>
                    <a:pt x="36" y="118"/>
                    <a:pt x="34" y="122"/>
                    <a:pt x="28" y="122"/>
                  </a:cubicBezTo>
                  <a:cubicBezTo>
                    <a:pt x="25" y="122"/>
                    <a:pt x="22" y="121"/>
                    <a:pt x="18" y="118"/>
                  </a:cubicBezTo>
                  <a:lnTo>
                    <a:pt x="18" y="55"/>
                  </a:lnTo>
                  <a:cubicBezTo>
                    <a:pt x="22" y="52"/>
                    <a:pt x="25" y="50"/>
                    <a:pt x="28" y="50"/>
                  </a:cubicBezTo>
                  <a:cubicBezTo>
                    <a:pt x="34" y="50"/>
                    <a:pt x="36" y="53"/>
                    <a:pt x="36" y="64"/>
                  </a:cubicBezTo>
                  <a:lnTo>
                    <a:pt x="36" y="108"/>
                  </a:lnTo>
                  <a:close/>
                  <a:moveTo>
                    <a:pt x="18" y="46"/>
                  </a:moveTo>
                  <a:lnTo>
                    <a:pt x="18" y="0"/>
                  </a:lnTo>
                  <a:lnTo>
                    <a:pt x="0" y="0"/>
                  </a:lnTo>
                  <a:lnTo>
                    <a:pt x="0" y="138"/>
                  </a:lnTo>
                  <a:lnTo>
                    <a:pt x="18" y="138"/>
                  </a:lnTo>
                  <a:lnTo>
                    <a:pt x="18" y="128"/>
                  </a:lnTo>
                  <a:cubicBezTo>
                    <a:pt x="25" y="135"/>
                    <a:pt x="32" y="139"/>
                    <a:pt x="38" y="139"/>
                  </a:cubicBezTo>
                  <a:cubicBezTo>
                    <a:pt x="46" y="139"/>
                    <a:pt x="51" y="135"/>
                    <a:pt x="54" y="128"/>
                  </a:cubicBezTo>
                  <a:cubicBezTo>
                    <a:pt x="55" y="123"/>
                    <a:pt x="56" y="117"/>
                    <a:pt x="56" y="107"/>
                  </a:cubicBezTo>
                  <a:lnTo>
                    <a:pt x="56" y="66"/>
                  </a:lnTo>
                  <a:cubicBezTo>
                    <a:pt x="56" y="56"/>
                    <a:pt x="54" y="49"/>
                    <a:pt x="53" y="46"/>
                  </a:cubicBezTo>
                  <a:cubicBezTo>
                    <a:pt x="51" y="38"/>
                    <a:pt x="46" y="34"/>
                    <a:pt x="38" y="34"/>
                  </a:cubicBezTo>
                  <a:cubicBezTo>
                    <a:pt x="31" y="34"/>
                    <a:pt x="24" y="38"/>
                    <a:pt x="18" y="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0" name="Freeform 9"/>
            <p:cNvSpPr>
              <a:spLocks noChangeArrowheads="1"/>
            </p:cNvSpPr>
            <p:nvPr/>
          </p:nvSpPr>
          <p:spPr bwMode="auto">
            <a:xfrm>
              <a:off x="2705100" y="2290763"/>
              <a:ext cx="20638" cy="38100"/>
            </a:xfrm>
            <a:custGeom>
              <a:avLst/>
              <a:gdLst>
                <a:gd name="T0" fmla="*/ 55 w 56"/>
                <a:gd name="T1" fmla="*/ 102 h 105"/>
                <a:gd name="T2" fmla="*/ 36 w 56"/>
                <a:gd name="T3" fmla="*/ 102 h 105"/>
                <a:gd name="T4" fmla="*/ 36 w 56"/>
                <a:gd name="T5" fmla="*/ 91 h 105"/>
                <a:gd name="T6" fmla="*/ 15 w 56"/>
                <a:gd name="T7" fmla="*/ 104 h 105"/>
                <a:gd name="T8" fmla="*/ 3 w 56"/>
                <a:gd name="T9" fmla="*/ 96 h 105"/>
                <a:gd name="T10" fmla="*/ 0 w 56"/>
                <a:gd name="T11" fmla="*/ 80 h 105"/>
                <a:gd name="T12" fmla="*/ 0 w 56"/>
                <a:gd name="T13" fmla="*/ 0 h 105"/>
                <a:gd name="T14" fmla="*/ 20 w 56"/>
                <a:gd name="T15" fmla="*/ 0 h 105"/>
                <a:gd name="T16" fmla="*/ 20 w 56"/>
                <a:gd name="T17" fmla="*/ 75 h 105"/>
                <a:gd name="T18" fmla="*/ 20 w 56"/>
                <a:gd name="T19" fmla="*/ 82 h 105"/>
                <a:gd name="T20" fmla="*/ 24 w 56"/>
                <a:gd name="T21" fmla="*/ 86 h 105"/>
                <a:gd name="T22" fmla="*/ 36 w 56"/>
                <a:gd name="T23" fmla="*/ 77 h 105"/>
                <a:gd name="T24" fmla="*/ 36 w 56"/>
                <a:gd name="T25" fmla="*/ 0 h 105"/>
                <a:gd name="T26" fmla="*/ 55 w 56"/>
                <a:gd name="T27" fmla="*/ 0 h 105"/>
                <a:gd name="T28" fmla="*/ 55 w 56"/>
                <a:gd name="T29" fmla="*/ 10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5" y="102"/>
                  </a:moveTo>
                  <a:lnTo>
                    <a:pt x="36" y="102"/>
                  </a:lnTo>
                  <a:lnTo>
                    <a:pt x="36" y="91"/>
                  </a:lnTo>
                  <a:cubicBezTo>
                    <a:pt x="28" y="99"/>
                    <a:pt x="22" y="104"/>
                    <a:pt x="15" y="104"/>
                  </a:cubicBezTo>
                  <a:cubicBezTo>
                    <a:pt x="9" y="104"/>
                    <a:pt x="5" y="101"/>
                    <a:pt x="3" y="96"/>
                  </a:cubicBezTo>
                  <a:cubicBezTo>
                    <a:pt x="1" y="92"/>
                    <a:pt x="0" y="88"/>
                    <a:pt x="0" y="80"/>
                  </a:cubicBezTo>
                  <a:lnTo>
                    <a:pt x="0" y="0"/>
                  </a:lnTo>
                  <a:lnTo>
                    <a:pt x="20" y="0"/>
                  </a:lnTo>
                  <a:lnTo>
                    <a:pt x="20" y="75"/>
                  </a:lnTo>
                  <a:lnTo>
                    <a:pt x="20" y="82"/>
                  </a:lnTo>
                  <a:cubicBezTo>
                    <a:pt x="21" y="85"/>
                    <a:pt x="22" y="86"/>
                    <a:pt x="24" y="86"/>
                  </a:cubicBezTo>
                  <a:cubicBezTo>
                    <a:pt x="28" y="86"/>
                    <a:pt x="31" y="83"/>
                    <a:pt x="36" y="77"/>
                  </a:cubicBezTo>
                  <a:lnTo>
                    <a:pt x="36" y="0"/>
                  </a:lnTo>
                  <a:lnTo>
                    <a:pt x="55" y="0"/>
                  </a:lnTo>
                  <a:lnTo>
                    <a:pt x="55" y="102"/>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1" name="Freeform 10"/>
            <p:cNvSpPr>
              <a:spLocks noChangeArrowheads="1"/>
            </p:cNvSpPr>
            <p:nvPr/>
          </p:nvSpPr>
          <p:spPr bwMode="auto">
            <a:xfrm>
              <a:off x="2682875" y="2278063"/>
              <a:ext cx="23813" cy="50800"/>
            </a:xfrm>
            <a:custGeom>
              <a:avLst/>
              <a:gdLst>
                <a:gd name="T0" fmla="*/ 43 w 67"/>
                <a:gd name="T1" fmla="*/ 138 h 139"/>
                <a:gd name="T2" fmla="*/ 22 w 67"/>
                <a:gd name="T3" fmla="*/ 138 h 139"/>
                <a:gd name="T4" fmla="*/ 22 w 67"/>
                <a:gd name="T5" fmla="*/ 20 h 139"/>
                <a:gd name="T6" fmla="*/ 0 w 67"/>
                <a:gd name="T7" fmla="*/ 20 h 139"/>
                <a:gd name="T8" fmla="*/ 0 w 67"/>
                <a:gd name="T9" fmla="*/ 0 h 139"/>
                <a:gd name="T10" fmla="*/ 66 w 67"/>
                <a:gd name="T11" fmla="*/ 0 h 139"/>
                <a:gd name="T12" fmla="*/ 66 w 67"/>
                <a:gd name="T13" fmla="*/ 20 h 139"/>
                <a:gd name="T14" fmla="*/ 43 w 67"/>
                <a:gd name="T15" fmla="*/ 20 h 139"/>
                <a:gd name="T16" fmla="*/ 43 w 67"/>
                <a:gd name="T17" fmla="*/ 13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39">
                  <a:moveTo>
                    <a:pt x="43" y="138"/>
                  </a:moveTo>
                  <a:lnTo>
                    <a:pt x="22" y="138"/>
                  </a:lnTo>
                  <a:lnTo>
                    <a:pt x="22" y="20"/>
                  </a:lnTo>
                  <a:lnTo>
                    <a:pt x="0" y="20"/>
                  </a:lnTo>
                  <a:lnTo>
                    <a:pt x="0" y="0"/>
                  </a:lnTo>
                  <a:lnTo>
                    <a:pt x="66" y="0"/>
                  </a:lnTo>
                  <a:lnTo>
                    <a:pt x="66" y="20"/>
                  </a:lnTo>
                  <a:lnTo>
                    <a:pt x="43" y="20"/>
                  </a:lnTo>
                  <a:lnTo>
                    <a:pt x="43" y="13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grpSp>
        <p:nvGrpSpPr>
          <p:cNvPr id="42" name="Group 41"/>
          <p:cNvGrpSpPr/>
          <p:nvPr userDrawn="1"/>
        </p:nvGrpSpPr>
        <p:grpSpPr>
          <a:xfrm>
            <a:off x="6951347" y="5723309"/>
            <a:ext cx="385062" cy="385062"/>
            <a:chOff x="3090863" y="2192338"/>
            <a:chExt cx="223837" cy="223837"/>
          </a:xfrm>
        </p:grpSpPr>
        <p:sp>
          <p:nvSpPr>
            <p:cNvPr id="43" name="Freeform 11"/>
            <p:cNvSpPr>
              <a:spLocks noChangeArrowheads="1"/>
            </p:cNvSpPr>
            <p:nvPr/>
          </p:nvSpPr>
          <p:spPr bwMode="auto">
            <a:xfrm>
              <a:off x="3090863" y="2192338"/>
              <a:ext cx="223837" cy="223837"/>
            </a:xfrm>
            <a:custGeom>
              <a:avLst/>
              <a:gdLst>
                <a:gd name="T0" fmla="*/ 621 w 622"/>
                <a:gd name="T1" fmla="*/ 309 h 621"/>
                <a:gd name="T2" fmla="*/ 310 w 622"/>
                <a:gd name="T3" fmla="*/ 0 h 621"/>
                <a:gd name="T4" fmla="*/ 0 w 622"/>
                <a:gd name="T5" fmla="*/ 309 h 621"/>
                <a:gd name="T6" fmla="*/ 310 w 622"/>
                <a:gd name="T7" fmla="*/ 620 h 621"/>
                <a:gd name="T8" fmla="*/ 621 w 622"/>
                <a:gd name="T9" fmla="*/ 309 h 621"/>
              </a:gdLst>
              <a:ahLst/>
              <a:cxnLst>
                <a:cxn ang="0">
                  <a:pos x="T0" y="T1"/>
                </a:cxn>
                <a:cxn ang="0">
                  <a:pos x="T2" y="T3"/>
                </a:cxn>
                <a:cxn ang="0">
                  <a:pos x="T4" y="T5"/>
                </a:cxn>
                <a:cxn ang="0">
                  <a:pos x="T6" y="T7"/>
                </a:cxn>
                <a:cxn ang="0">
                  <a:pos x="T8" y="T9"/>
                </a:cxn>
              </a:cxnLst>
              <a:rect l="0" t="0" r="r" b="b"/>
              <a:pathLst>
                <a:path w="622" h="621">
                  <a:moveTo>
                    <a:pt x="621" y="309"/>
                  </a:moveTo>
                  <a:cubicBezTo>
                    <a:pt x="621" y="139"/>
                    <a:pt x="482" y="0"/>
                    <a:pt x="310" y="0"/>
                  </a:cubicBezTo>
                  <a:cubicBezTo>
                    <a:pt x="139" y="0"/>
                    <a:pt x="0" y="139"/>
                    <a:pt x="0" y="309"/>
                  </a:cubicBezTo>
                  <a:cubicBezTo>
                    <a:pt x="0" y="481"/>
                    <a:pt x="139" y="620"/>
                    <a:pt x="310" y="620"/>
                  </a:cubicBezTo>
                  <a:cubicBezTo>
                    <a:pt x="482" y="620"/>
                    <a:pt x="621" y="481"/>
                    <a:pt x="621" y="309"/>
                  </a:cubicBezTo>
                </a:path>
              </a:pathLst>
            </a:custGeom>
            <a:solidFill>
              <a:srgbClr val="007FB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4" name="Freeform 12"/>
            <p:cNvSpPr>
              <a:spLocks noChangeArrowheads="1"/>
            </p:cNvSpPr>
            <p:nvPr/>
          </p:nvSpPr>
          <p:spPr bwMode="auto">
            <a:xfrm>
              <a:off x="3154363" y="2251075"/>
              <a:ext cx="23812" cy="93663"/>
            </a:xfrm>
            <a:custGeom>
              <a:avLst/>
              <a:gdLst>
                <a:gd name="T0" fmla="*/ 32 w 66"/>
                <a:gd name="T1" fmla="*/ 60 h 259"/>
                <a:gd name="T2" fmla="*/ 65 w 66"/>
                <a:gd name="T3" fmla="*/ 30 h 259"/>
                <a:gd name="T4" fmla="*/ 32 w 66"/>
                <a:gd name="T5" fmla="*/ 0 h 259"/>
                <a:gd name="T6" fmla="*/ 0 w 66"/>
                <a:gd name="T7" fmla="*/ 30 h 259"/>
                <a:gd name="T8" fmla="*/ 32 w 66"/>
                <a:gd name="T9" fmla="*/ 60 h 259"/>
                <a:gd name="T10" fmla="*/ 61 w 66"/>
                <a:gd name="T11" fmla="*/ 84 h 259"/>
                <a:gd name="T12" fmla="*/ 3 w 66"/>
                <a:gd name="T13" fmla="*/ 84 h 259"/>
                <a:gd name="T14" fmla="*/ 3 w 66"/>
                <a:gd name="T15" fmla="*/ 258 h 259"/>
                <a:gd name="T16" fmla="*/ 61 w 66"/>
                <a:gd name="T17" fmla="*/ 258 h 259"/>
                <a:gd name="T18" fmla="*/ 61 w 66"/>
                <a:gd name="T19" fmla="*/ 8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259">
                  <a:moveTo>
                    <a:pt x="32" y="60"/>
                  </a:moveTo>
                  <a:cubicBezTo>
                    <a:pt x="52" y="60"/>
                    <a:pt x="65" y="47"/>
                    <a:pt x="65" y="30"/>
                  </a:cubicBezTo>
                  <a:cubicBezTo>
                    <a:pt x="65" y="13"/>
                    <a:pt x="52" y="0"/>
                    <a:pt x="32" y="0"/>
                  </a:cubicBezTo>
                  <a:cubicBezTo>
                    <a:pt x="13" y="0"/>
                    <a:pt x="0" y="13"/>
                    <a:pt x="0" y="30"/>
                  </a:cubicBezTo>
                  <a:cubicBezTo>
                    <a:pt x="0" y="47"/>
                    <a:pt x="12" y="60"/>
                    <a:pt x="32" y="60"/>
                  </a:cubicBezTo>
                  <a:close/>
                  <a:moveTo>
                    <a:pt x="61" y="84"/>
                  </a:moveTo>
                  <a:lnTo>
                    <a:pt x="3" y="84"/>
                  </a:lnTo>
                  <a:lnTo>
                    <a:pt x="3" y="258"/>
                  </a:lnTo>
                  <a:lnTo>
                    <a:pt x="61" y="258"/>
                  </a:lnTo>
                  <a:lnTo>
                    <a:pt x="61" y="84"/>
                  </a:ln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sp>
          <p:nvSpPr>
            <p:cNvPr id="45" name="Freeform 13"/>
            <p:cNvSpPr>
              <a:spLocks noChangeArrowheads="1"/>
            </p:cNvSpPr>
            <p:nvPr/>
          </p:nvSpPr>
          <p:spPr bwMode="auto">
            <a:xfrm>
              <a:off x="3187700" y="2279650"/>
              <a:ext cx="65088" cy="65088"/>
            </a:xfrm>
            <a:custGeom>
              <a:avLst/>
              <a:gdLst>
                <a:gd name="T0" fmla="*/ 59 w 179"/>
                <a:gd name="T1" fmla="*/ 178 h 179"/>
                <a:gd name="T2" fmla="*/ 59 w 179"/>
                <a:gd name="T3" fmla="*/ 81 h 179"/>
                <a:gd name="T4" fmla="*/ 60 w 179"/>
                <a:gd name="T5" fmla="*/ 66 h 179"/>
                <a:gd name="T6" fmla="*/ 90 w 179"/>
                <a:gd name="T7" fmla="*/ 45 h 179"/>
                <a:gd name="T8" fmla="*/ 120 w 179"/>
                <a:gd name="T9" fmla="*/ 85 h 179"/>
                <a:gd name="T10" fmla="*/ 120 w 179"/>
                <a:gd name="T11" fmla="*/ 178 h 179"/>
                <a:gd name="T12" fmla="*/ 178 w 179"/>
                <a:gd name="T13" fmla="*/ 178 h 179"/>
                <a:gd name="T14" fmla="*/ 178 w 179"/>
                <a:gd name="T15" fmla="*/ 78 h 179"/>
                <a:gd name="T16" fmla="*/ 111 w 179"/>
                <a:gd name="T17" fmla="*/ 0 h 179"/>
                <a:gd name="T18" fmla="*/ 59 w 179"/>
                <a:gd name="T19" fmla="*/ 29 h 179"/>
                <a:gd name="T20" fmla="*/ 59 w 179"/>
                <a:gd name="T21" fmla="*/ 4 h 179"/>
                <a:gd name="T22" fmla="*/ 0 w 179"/>
                <a:gd name="T23" fmla="*/ 4 h 179"/>
                <a:gd name="T24" fmla="*/ 0 w 179"/>
                <a:gd name="T25" fmla="*/ 178 h 179"/>
                <a:gd name="T26" fmla="*/ 59 w 179"/>
                <a:gd name="T27" fmla="*/ 17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179">
                  <a:moveTo>
                    <a:pt x="59" y="178"/>
                  </a:moveTo>
                  <a:lnTo>
                    <a:pt x="59" y="81"/>
                  </a:lnTo>
                  <a:cubicBezTo>
                    <a:pt x="59" y="75"/>
                    <a:pt x="59" y="70"/>
                    <a:pt x="60" y="66"/>
                  </a:cubicBezTo>
                  <a:cubicBezTo>
                    <a:pt x="65" y="56"/>
                    <a:pt x="74" y="45"/>
                    <a:pt x="90" y="45"/>
                  </a:cubicBezTo>
                  <a:cubicBezTo>
                    <a:pt x="111" y="45"/>
                    <a:pt x="120" y="61"/>
                    <a:pt x="120" y="85"/>
                  </a:cubicBezTo>
                  <a:lnTo>
                    <a:pt x="120" y="178"/>
                  </a:lnTo>
                  <a:lnTo>
                    <a:pt x="178" y="178"/>
                  </a:lnTo>
                  <a:lnTo>
                    <a:pt x="178" y="78"/>
                  </a:lnTo>
                  <a:cubicBezTo>
                    <a:pt x="178" y="25"/>
                    <a:pt x="149" y="0"/>
                    <a:pt x="111" y="0"/>
                  </a:cubicBezTo>
                  <a:cubicBezTo>
                    <a:pt x="80" y="0"/>
                    <a:pt x="66" y="17"/>
                    <a:pt x="59" y="29"/>
                  </a:cubicBezTo>
                  <a:lnTo>
                    <a:pt x="59" y="4"/>
                  </a:lnTo>
                  <a:lnTo>
                    <a:pt x="0" y="4"/>
                  </a:lnTo>
                  <a:cubicBezTo>
                    <a:pt x="1" y="21"/>
                    <a:pt x="0" y="178"/>
                    <a:pt x="0" y="178"/>
                  </a:cubicBezTo>
                  <a:lnTo>
                    <a:pt x="59" y="178"/>
                  </a:lnTo>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endParaRPr lang="en-US"/>
            </a:p>
          </p:txBody>
        </p:sp>
      </p:grpSp>
      <p:sp>
        <p:nvSpPr>
          <p:cNvPr id="48" name="TextBox 47"/>
          <p:cNvSpPr txBox="1"/>
          <p:nvPr userDrawn="1"/>
        </p:nvSpPr>
        <p:spPr>
          <a:xfrm>
            <a:off x="7445893" y="4523224"/>
            <a:ext cx="213493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https://twitter.com/CSCfi</a:t>
            </a:r>
            <a:endParaRPr lang="en-US"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49" name="TextBox 48"/>
          <p:cNvSpPr txBox="1"/>
          <p:nvPr userDrawn="1"/>
        </p:nvSpPr>
        <p:spPr>
          <a:xfrm>
            <a:off x="7445893" y="5141018"/>
            <a:ext cx="3641179"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pl-PL" sz="1200" b="0" i="0" u="none" strike="noStrike" kern="1200" baseline="0" dirty="0" smtClean="0">
                <a:solidFill>
                  <a:srgbClr val="5E6A71"/>
                </a:solidFill>
                <a:latin typeface="Calibri" charset="0"/>
                <a:ea typeface="ＭＳ Ｐゴシック" charset="0"/>
                <a:cs typeface="ＭＳ Ｐゴシック" charset="0"/>
              </a:rPr>
              <a:t>https://www.youtube.com/c/CSCfi</a:t>
            </a:r>
            <a:endParaRPr lang="pl-PL" sz="1200" b="0" i="0" u="none" strike="noStrike" kern="1200" baseline="0" dirty="0" smtClean="0">
              <a:solidFill>
                <a:srgbClr val="5E6A71"/>
              </a:solidFill>
              <a:latin typeface="Calibri" charset="0"/>
              <a:ea typeface="ＭＳ Ｐゴシック" charset="0"/>
              <a:cs typeface="ＭＳ Ｐゴシック" charset="0"/>
              <a:hlinkClick r:id="rId2"/>
            </a:endParaRPr>
          </a:p>
        </p:txBody>
      </p:sp>
      <p:sp>
        <p:nvSpPr>
          <p:cNvPr id="50" name="TextBox 49"/>
          <p:cNvSpPr txBox="1"/>
          <p:nvPr userDrawn="1"/>
        </p:nvSpPr>
        <p:spPr>
          <a:xfrm>
            <a:off x="7445893" y="5758812"/>
            <a:ext cx="4608778" cy="292388"/>
          </a:xfrm>
          <a:prstGeom prst="rect">
            <a:avLst/>
          </a:prstGeom>
          <a:noFill/>
        </p:spPr>
        <p:txBody>
          <a:bodyPr wrap="square" rtlCol="0">
            <a:spAutoFit/>
          </a:bodyPr>
          <a:lstStyle/>
          <a:p>
            <a:pPr marL="0" marR="0" lvl="0" indent="0" algn="l" defTabSz="457200" rtl="0" eaLnBrk="1" fontAlgn="base" latinLnBrk="0" hangingPunct="1">
              <a:lnSpc>
                <a:spcPct val="110000"/>
              </a:lnSpc>
              <a:spcBef>
                <a:spcPts val="1200"/>
              </a:spcBef>
              <a:spcAft>
                <a:spcPct val="0"/>
              </a:spcAft>
              <a:buClrTx/>
              <a:buSzTx/>
              <a:buFont typeface="Arial" charset="0"/>
              <a:buNone/>
              <a:tabLst/>
              <a:defRPr/>
            </a:pPr>
            <a:r>
              <a:rPr lang="en-US" sz="1200" b="0" i="0" u="none" strike="noStrike" kern="1200" baseline="0" dirty="0" smtClean="0">
                <a:solidFill>
                  <a:srgbClr val="5E6A71"/>
                </a:solidFill>
                <a:latin typeface="Calibri" charset="0"/>
                <a:ea typeface="ＭＳ Ｐゴシック" charset="0"/>
                <a:cs typeface="ＭＳ Ｐゴシック" charset="0"/>
              </a:rPr>
              <a:t>https://www.linkedin.com/company/csc---it-center-for-science</a:t>
            </a:r>
          </a:p>
        </p:txBody>
      </p:sp>
      <p:sp>
        <p:nvSpPr>
          <p:cNvPr id="53" name="Text Placeholder 52"/>
          <p:cNvSpPr>
            <a:spLocks noGrp="1"/>
          </p:cNvSpPr>
          <p:nvPr>
            <p:ph type="body" sz="quarter" idx="10" hasCustomPrompt="1"/>
          </p:nvPr>
        </p:nvSpPr>
        <p:spPr>
          <a:xfrm>
            <a:off x="3072904" y="3864593"/>
            <a:ext cx="2618188" cy="385063"/>
          </a:xfrm>
        </p:spPr>
        <p:txBody>
          <a:bodyPr lIns="0" anchor="t"/>
          <a:lstStyle>
            <a:lvl1pPr marL="0" indent="0">
              <a:buNone/>
              <a:defRPr sz="1400" b="1">
                <a:solidFill>
                  <a:schemeClr val="tx1"/>
                </a:solidFill>
              </a:defRPr>
            </a:lvl1pPr>
            <a:lvl2pPr marL="347663" indent="0">
              <a:buFont typeface="Arial"/>
              <a:buNone/>
              <a:defRPr sz="1200"/>
            </a:lvl2pPr>
            <a:lvl3pPr marL="1143000" indent="0">
              <a:buFont typeface="Arial"/>
              <a:buNone/>
              <a:defRPr sz="1200"/>
            </a:lvl3pPr>
            <a:lvl4pPr marL="1477962" indent="0">
              <a:buNone/>
              <a:defRPr sz="1200"/>
            </a:lvl4pPr>
            <a:lvl5pPr marL="1935162" indent="0">
              <a:buNone/>
              <a:defRPr sz="1200"/>
            </a:lvl5pPr>
          </a:lstStyle>
          <a:p>
            <a:pPr lvl="0"/>
            <a:r>
              <a:rPr lang="fi-FI" dirty="0" smtClean="0"/>
              <a:t>Etunimi Sukunimi</a:t>
            </a:r>
          </a:p>
        </p:txBody>
      </p:sp>
      <p:sp>
        <p:nvSpPr>
          <p:cNvPr id="55" name="Picture Placeholder 54"/>
          <p:cNvSpPr>
            <a:spLocks noGrp="1"/>
          </p:cNvSpPr>
          <p:nvPr>
            <p:ph type="pic" sz="quarter" idx="11"/>
          </p:nvPr>
        </p:nvSpPr>
        <p:spPr>
          <a:xfrm>
            <a:off x="1102646" y="3938985"/>
            <a:ext cx="1657609" cy="1655807"/>
          </a:xfrm>
          <a:prstGeom prst="ellipse">
            <a:avLst/>
          </a:prstGeom>
        </p:spPr>
        <p:txBody>
          <a:bodyPr/>
          <a:lstStyle>
            <a:lvl1pPr marL="0" indent="0">
              <a:buFont typeface="Arial"/>
              <a:buNone/>
              <a:defRPr sz="1400"/>
            </a:lvl1pPr>
          </a:lstStyle>
          <a:p>
            <a:r>
              <a:rPr lang="en-US" smtClean="0"/>
              <a:t>Click icon to add picture</a:t>
            </a:r>
            <a:endParaRPr lang="en-US" dirty="0"/>
          </a:p>
        </p:txBody>
      </p:sp>
      <p:sp>
        <p:nvSpPr>
          <p:cNvPr id="57" name="Text Placeholder 56"/>
          <p:cNvSpPr>
            <a:spLocks noGrp="1"/>
          </p:cNvSpPr>
          <p:nvPr>
            <p:ph type="body" sz="quarter" idx="12" hasCustomPrompt="1"/>
          </p:nvPr>
        </p:nvSpPr>
        <p:spPr>
          <a:xfrm>
            <a:off x="3072903" y="4315527"/>
            <a:ext cx="2618189" cy="1717210"/>
          </a:xfrm>
        </p:spPr>
        <p:txBody>
          <a:bodyPr lIns="0"/>
          <a:lstStyle>
            <a:lvl1pPr marL="0" indent="0">
              <a:lnSpc>
                <a:spcPct val="110000"/>
              </a:lnSpc>
              <a:spcBef>
                <a:spcPts val="0"/>
              </a:spcBef>
              <a:buNone/>
              <a:defRPr sz="1200"/>
            </a:lvl1pPr>
            <a:lvl2pPr marL="690563" indent="-342900">
              <a:buFont typeface="Arial"/>
              <a:buChar char="•"/>
              <a:defRPr sz="1400"/>
            </a:lvl2pPr>
            <a:lvl3pPr marL="1428750" indent="-285750">
              <a:buFont typeface="Arial"/>
              <a:buChar char="•"/>
              <a:defRPr sz="1200"/>
            </a:lvl3pPr>
            <a:lvl4pPr>
              <a:defRPr sz="1100"/>
            </a:lvl4pPr>
            <a:lvl5pPr>
              <a:defRPr sz="900"/>
            </a:lvl5pPr>
          </a:lstStyle>
          <a:p>
            <a:pPr lvl="0"/>
            <a:r>
              <a:rPr lang="fi-FI" dirty="0" smtClean="0"/>
              <a:t>Tittelit ja yhteystiedot</a:t>
            </a:r>
            <a:endParaRPr lang="en-US" dirty="0"/>
          </a:p>
        </p:txBody>
      </p:sp>
      <p:cxnSp>
        <p:nvCxnSpPr>
          <p:cNvPr id="61" name="Straight Connector 60"/>
          <p:cNvCxnSpPr/>
          <p:nvPr userDrawn="1"/>
        </p:nvCxnSpPr>
        <p:spPr>
          <a:xfrm>
            <a:off x="6096000" y="3862343"/>
            <a:ext cx="0" cy="2202232"/>
          </a:xfrm>
          <a:prstGeom prst="line">
            <a:avLst/>
          </a:prstGeom>
          <a:ln w="9525">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72" name="Group 71"/>
          <p:cNvGrpSpPr/>
          <p:nvPr userDrawn="1"/>
        </p:nvGrpSpPr>
        <p:grpSpPr>
          <a:xfrm>
            <a:off x="4941995" y="1324732"/>
            <a:ext cx="2308011" cy="1465997"/>
            <a:chOff x="3018474" y="609992"/>
            <a:chExt cx="2171462" cy="1379264"/>
          </a:xfrm>
        </p:grpSpPr>
        <p:sp>
          <p:nvSpPr>
            <p:cNvPr id="73"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74"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75"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5" name="Rectangle 4"/>
          <p:cNvSpPr/>
          <p:nvPr userDrawn="1"/>
        </p:nvSpPr>
        <p:spPr>
          <a:xfrm>
            <a:off x="-7169" y="6660009"/>
            <a:ext cx="1610587" cy="21544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Kuvat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CSC:n</a:t>
            </a:r>
            <a:r>
              <a:rPr kumimoji="0" lang="fi-FI" sz="800" b="0" i="0" u="none" strike="noStrike" kern="1200" cap="none" spc="0" normalizeH="0" baseline="0" noProof="0" dirty="0" smtClean="0">
                <a:ln>
                  <a:noFill/>
                </a:ln>
                <a:solidFill>
                  <a:prstClr val="white"/>
                </a:solidFill>
                <a:effectLst/>
                <a:uLnTx/>
                <a:uFillTx/>
                <a:latin typeface="Candara"/>
                <a:ea typeface="ＭＳ Ｐゴシック" charset="0"/>
                <a:cs typeface="ＭＳ Ｐゴシック" charset="0"/>
              </a:rPr>
              <a:t> arkisto ja </a:t>
            </a:r>
            <a:r>
              <a:rPr kumimoji="0" lang="fi-FI" sz="800" b="0" i="0" u="none" strike="noStrike" kern="1200" cap="none" spc="0" normalizeH="0" baseline="0" noProof="0" dirty="0" err="1" smtClean="0">
                <a:ln>
                  <a:noFill/>
                </a:ln>
                <a:solidFill>
                  <a:prstClr val="white"/>
                </a:solidFill>
                <a:effectLst/>
                <a:uLnTx/>
                <a:uFillTx/>
                <a:latin typeface="Candara"/>
                <a:ea typeface="ＭＳ Ｐゴシック" charset="0"/>
                <a:cs typeface="ＭＳ Ｐゴシック" charset="0"/>
              </a:rPr>
              <a:t>Thinkstock</a:t>
            </a:r>
            <a:endParaRPr kumimoji="0" lang="fi-FI" sz="800" b="0" i="0" u="none" strike="noStrike" kern="1200" cap="none" spc="0" normalizeH="0" baseline="0" noProof="0" dirty="0">
              <a:ln>
                <a:noFill/>
              </a:ln>
              <a:solidFill>
                <a:prstClr val="white"/>
              </a:solidFill>
              <a:effectLst/>
              <a:uLnTx/>
              <a:uFillTx/>
              <a:latin typeface="Candara"/>
              <a:ea typeface="ＭＳ Ｐゴシック" charset="0"/>
              <a:cs typeface="ＭＳ Ｐゴシック" charset="0"/>
            </a:endParaRPr>
          </a:p>
        </p:txBody>
      </p:sp>
    </p:spTree>
    <p:extLst>
      <p:ext uri="{BB962C8B-B14F-4D97-AF65-F5344CB8AC3E}">
        <p14:creationId xmlns:p14="http://schemas.microsoft.com/office/powerpoint/2010/main" val="6677478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BC46539-7FEE-8846-9EF1-6D13C0293C6C}" type="slidenum">
              <a:rPr lang="en-US"/>
              <a:pPr>
                <a:defRPr/>
              </a:pPr>
              <a:t>‹#›</a:t>
            </a:fld>
            <a:endParaRPr lang="en-US"/>
          </a:p>
        </p:txBody>
      </p:sp>
    </p:spTree>
    <p:extLst>
      <p:ext uri="{BB962C8B-B14F-4D97-AF65-F5344CB8AC3E}">
        <p14:creationId xmlns:p14="http://schemas.microsoft.com/office/powerpoint/2010/main" val="2695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vl5pPr>
              <a:defRPr>
                <a:latin typeface="Corbel"/>
                <a:cs typeface="Corbe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smtClean="0"/>
          </a:p>
        </p:txBody>
      </p:sp>
      <p:sp>
        <p:nvSpPr>
          <p:cNvPr id="5" name="Date Placeholder 3"/>
          <p:cNvSpPr>
            <a:spLocks noGrp="1"/>
          </p:cNvSpPr>
          <p:nvPr>
            <p:ph type="dt" sz="half" idx="10"/>
          </p:nvPr>
        </p:nvSpPr>
        <p:spPr/>
        <p:txBody>
          <a:bodyPr/>
          <a:lstStyle>
            <a:lvl1pPr>
              <a:defRPr/>
            </a:lvl1pPr>
          </a:lstStyle>
          <a:p>
            <a:pPr>
              <a:defRPr/>
            </a:pPr>
            <a:r>
              <a:rPr lang="fi-FI" smtClean="0"/>
              <a:t>2017-03-28</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05DE2-1972-E240-9BF7-5A80054B62E0}" type="slidenum">
              <a:rPr lang="en-US"/>
              <a:pPr>
                <a:defRPr/>
              </a:pPr>
              <a:t>‹#›</a:t>
            </a:fld>
            <a:endParaRPr lang="en-US"/>
          </a:p>
        </p:txBody>
      </p:sp>
    </p:spTree>
    <p:extLst>
      <p:ext uri="{BB962C8B-B14F-4D97-AF65-F5344CB8AC3E}">
        <p14:creationId xmlns:p14="http://schemas.microsoft.com/office/powerpoint/2010/main" val="30121253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091289"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idx="13"/>
          </p:nvPr>
        </p:nvSpPr>
        <p:spPr>
          <a:xfrm>
            <a:off x="6071720" y="1600203"/>
            <a:ext cx="4815788"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1" y="274637"/>
            <a:ext cx="10277907"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902EB33-AE32-4D46-BAA6-3F61AB03C92B}" type="slidenum">
              <a:rPr lang="en-US"/>
              <a:pPr>
                <a:defRPr/>
              </a:pPr>
              <a:t>‹#›</a:t>
            </a:fld>
            <a:endParaRPr lang="en-US"/>
          </a:p>
        </p:txBody>
      </p:sp>
    </p:spTree>
    <p:extLst>
      <p:ext uri="{BB962C8B-B14F-4D97-AF65-F5344CB8AC3E}">
        <p14:creationId xmlns:p14="http://schemas.microsoft.com/office/powerpoint/2010/main" val="149010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0" y="1600203"/>
            <a:ext cx="5105400"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110820" y="1601179"/>
            <a:ext cx="4826862"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53825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_Picture_Righ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068698" y="1"/>
            <a:ext cx="4123302" cy="6693881"/>
          </a:xfrm>
        </p:spPr>
        <p:txBody>
          <a:bodyPr rtlCol="0">
            <a:normAutofit/>
          </a:bodyPr>
          <a:lstStyle/>
          <a:p>
            <a:pPr lvl="0"/>
            <a:r>
              <a:rPr lang="en-US" noProof="0" smtClean="0"/>
              <a:t>Click icon to add picture</a:t>
            </a:r>
            <a:endParaRPr lang="en-US" noProof="0"/>
          </a:p>
        </p:txBody>
      </p:sp>
      <p:sp>
        <p:nvSpPr>
          <p:cNvPr id="11" name="Content Placeholder 2"/>
          <p:cNvSpPr>
            <a:spLocks noGrp="1"/>
          </p:cNvSpPr>
          <p:nvPr>
            <p:ph idx="1"/>
          </p:nvPr>
        </p:nvSpPr>
        <p:spPr>
          <a:xfrm>
            <a:off x="609599" y="1600203"/>
            <a:ext cx="6911623"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3" y="274637"/>
            <a:ext cx="6911620" cy="1143000"/>
          </a:xfrm>
        </p:spPr>
        <p:txBody>
          <a:bodyPr/>
          <a:lstStyle/>
          <a:p>
            <a:r>
              <a:rPr lang="en-US" smtClean="0"/>
              <a:t>Click to edit Master title style</a:t>
            </a:r>
            <a:endParaRPr lang="en-US"/>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a:xfrm>
            <a:off x="3086101" y="6378575"/>
            <a:ext cx="4982598" cy="315307"/>
          </a:xfrm>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82BEF31D-86B6-E043-A324-1F063F1F02F4}" type="slidenum">
              <a:rPr lang="en-US"/>
              <a:pPr>
                <a:defRPr/>
              </a:pPr>
              <a:t>‹#›</a:t>
            </a:fld>
            <a:endParaRPr lang="en-US"/>
          </a:p>
        </p:txBody>
      </p:sp>
    </p:spTree>
    <p:extLst>
      <p:ext uri="{BB962C8B-B14F-4D97-AF65-F5344CB8AC3E}">
        <p14:creationId xmlns:p14="http://schemas.microsoft.com/office/powerpoint/2010/main" val="36722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Picture_Righ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09601" y="1600203"/>
            <a:ext cx="3143956"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4158911" y="1601180"/>
            <a:ext cx="3361415" cy="2128644"/>
          </a:xfrm>
        </p:spPr>
        <p:txBody>
          <a:bodyPr rtlCol="0">
            <a:normAutofit/>
          </a:bodyPr>
          <a:lstStyle/>
          <a:p>
            <a:pPr lvl="0"/>
            <a:r>
              <a:rPr lang="en-US" noProof="0" smtClean="0"/>
              <a:t>Click icon to add picture</a:t>
            </a:r>
            <a:endParaRPr lang="en-US" noProof="0"/>
          </a:p>
        </p:txBody>
      </p:sp>
      <p:sp>
        <p:nvSpPr>
          <p:cNvPr id="9" name="Picture Placeholder 2"/>
          <p:cNvSpPr>
            <a:spLocks noGrp="1"/>
          </p:cNvSpPr>
          <p:nvPr>
            <p:ph type="pic" sz="quarter" idx="14"/>
          </p:nvPr>
        </p:nvSpPr>
        <p:spPr>
          <a:xfrm>
            <a:off x="7747988" y="1600203"/>
            <a:ext cx="3189694" cy="2128644"/>
          </a:xfrm>
        </p:spPr>
        <p:txBody>
          <a:bodyPr rtlCol="0">
            <a:normAutofit/>
          </a:bodyPr>
          <a:lstStyle/>
          <a:p>
            <a:pPr lvl="0"/>
            <a:r>
              <a:rPr lang="en-US" noProof="0" smtClean="0"/>
              <a:t>Click icon to add picture</a:t>
            </a:r>
            <a:endParaRPr lang="en-US" noProof="0" dirty="0"/>
          </a:p>
        </p:txBody>
      </p:sp>
      <p:sp>
        <p:nvSpPr>
          <p:cNvPr id="12" name="Picture Placeholder 2"/>
          <p:cNvSpPr>
            <a:spLocks noGrp="1"/>
          </p:cNvSpPr>
          <p:nvPr>
            <p:ph type="pic" sz="quarter" idx="15"/>
          </p:nvPr>
        </p:nvSpPr>
        <p:spPr>
          <a:xfrm>
            <a:off x="4158911" y="3998499"/>
            <a:ext cx="3361415" cy="2128644"/>
          </a:xfrm>
        </p:spPr>
        <p:txBody>
          <a:bodyPr rtlCol="0">
            <a:normAutofit/>
          </a:bodyPr>
          <a:lstStyle/>
          <a:p>
            <a:pPr lvl="0"/>
            <a:r>
              <a:rPr lang="en-US" noProof="0" smtClean="0"/>
              <a:t>Click icon to add picture</a:t>
            </a:r>
            <a:endParaRPr lang="en-US" noProof="0"/>
          </a:p>
        </p:txBody>
      </p:sp>
      <p:sp>
        <p:nvSpPr>
          <p:cNvPr id="14" name="Picture Placeholder 2"/>
          <p:cNvSpPr>
            <a:spLocks noGrp="1"/>
          </p:cNvSpPr>
          <p:nvPr>
            <p:ph type="pic" sz="quarter" idx="16"/>
          </p:nvPr>
        </p:nvSpPr>
        <p:spPr>
          <a:xfrm>
            <a:off x="7747988" y="3997522"/>
            <a:ext cx="3189694" cy="2128644"/>
          </a:xfrm>
        </p:spPr>
        <p:txBody>
          <a:bodyPr rtlCol="0">
            <a:normAutofit/>
          </a:bodyPr>
          <a:lstStyle/>
          <a:p>
            <a:pPr lvl="0"/>
            <a:r>
              <a:rPr lang="en-US" noProof="0" smtClean="0"/>
              <a:t>Click icon to add picture</a:t>
            </a:r>
            <a:endParaRPr lang="en-US" noProof="0"/>
          </a:p>
        </p:txBody>
      </p:sp>
      <p:sp>
        <p:nvSpPr>
          <p:cNvPr id="10" name="Date Placeholder 4"/>
          <p:cNvSpPr>
            <a:spLocks noGrp="1"/>
          </p:cNvSpPr>
          <p:nvPr>
            <p:ph type="dt" sz="half" idx="17"/>
          </p:nvPr>
        </p:nvSpPr>
        <p:spPr/>
        <p:txBody>
          <a:bodyPr/>
          <a:lstStyle>
            <a:lvl1pPr>
              <a:defRPr/>
            </a:lvl1pPr>
          </a:lstStyle>
          <a:p>
            <a:pPr>
              <a:defRPr/>
            </a:pPr>
            <a:r>
              <a:rPr lang="fi-FI" smtClean="0"/>
              <a:t>2017-03-28</a:t>
            </a:r>
            <a:endParaRPr lang="en-US"/>
          </a:p>
        </p:txBody>
      </p:sp>
      <p:sp>
        <p:nvSpPr>
          <p:cNvPr id="15" name="Footer Placeholder 5"/>
          <p:cNvSpPr>
            <a:spLocks noGrp="1"/>
          </p:cNvSpPr>
          <p:nvPr>
            <p:ph type="ftr" sz="quarter" idx="18"/>
          </p:nvPr>
        </p:nvSpPr>
        <p:spPr/>
        <p:txBody>
          <a:bodyPr/>
          <a:lstStyle>
            <a:lvl1pPr>
              <a:defRPr/>
            </a:lvl1pPr>
          </a:lstStyle>
          <a:p>
            <a:pPr>
              <a:defRPr/>
            </a:pPr>
            <a:endParaRPr lang="en-US" dirty="0"/>
          </a:p>
        </p:txBody>
      </p:sp>
      <p:sp>
        <p:nvSpPr>
          <p:cNvPr id="16" name="Slide Number Placeholder 6"/>
          <p:cNvSpPr>
            <a:spLocks noGrp="1"/>
          </p:cNvSpPr>
          <p:nvPr>
            <p:ph type="sldNum" sz="quarter" idx="19"/>
          </p:nvPr>
        </p:nvSpPr>
        <p:spPr/>
        <p:txBody>
          <a:bodyPr/>
          <a:lstStyle>
            <a:lvl1pPr>
              <a:defRPr/>
            </a:lvl1pPr>
          </a:lstStyle>
          <a:p>
            <a:pPr>
              <a:defRPr/>
            </a:pPr>
            <a:fld id="{8494CDDB-25ED-6C4C-973B-8EDD9A222A1A}" type="slidenum">
              <a:rPr lang="en-US"/>
              <a:pPr>
                <a:defRPr/>
              </a:pPr>
              <a:t>‹#›</a:t>
            </a:fld>
            <a:endParaRPr lang="en-US"/>
          </a:p>
        </p:txBody>
      </p:sp>
    </p:spTree>
    <p:extLst>
      <p:ext uri="{BB962C8B-B14F-4D97-AF65-F5344CB8AC3E}">
        <p14:creationId xmlns:p14="http://schemas.microsoft.com/office/powerpoint/2010/main" val="36770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Picture_Left">
    <p:spTree>
      <p:nvGrpSpPr>
        <p:cNvPr id="1" name=""/>
        <p:cNvGrpSpPr/>
        <p:nvPr/>
      </p:nvGrpSpPr>
      <p:grpSpPr>
        <a:xfrm>
          <a:off x="0" y="0"/>
          <a:ext cx="0" cy="0"/>
          <a:chOff x="0" y="0"/>
          <a:chExt cx="0" cy="0"/>
        </a:xfrm>
      </p:grpSpPr>
      <p:sp>
        <p:nvSpPr>
          <p:cNvPr id="11" name="Content Placeholder 2"/>
          <p:cNvSpPr>
            <a:spLocks noGrp="1"/>
          </p:cNvSpPr>
          <p:nvPr>
            <p:ph idx="1"/>
          </p:nvPr>
        </p:nvSpPr>
        <p:spPr>
          <a:xfrm>
            <a:off x="6339104" y="1598129"/>
            <a:ext cx="4598577" cy="4525963"/>
          </a:xfrm>
        </p:spPr>
        <p:txBody>
          <a:bodyPr/>
          <a:lstStyle>
            <a:lvl2pPr marL="525600" marR="0" indent="-176400" algn="l" defTabSz="457200" rtl="0" eaLnBrk="1" fontAlgn="auto" latinLnBrk="0" hangingPunct="1">
              <a:lnSpc>
                <a:spcPct val="100000"/>
              </a:lnSpc>
              <a:spcBef>
                <a:spcPct val="20000"/>
              </a:spcBef>
              <a:spcAft>
                <a:spcPts val="0"/>
              </a:spcAft>
              <a:buClrTx/>
              <a:buSzTx/>
              <a:buFont typeface="Courier New"/>
              <a:buChar char="o"/>
              <a:tabLst/>
              <a:defRPr/>
            </a:lvl2pPr>
            <a:lvl3pPr marL="1319400" marR="0" indent="-176400" algn="l" defTabSz="457200" rtl="0" eaLnBrk="1" fontAlgn="auto" latinLnBrk="0" hangingPunct="1">
              <a:lnSpc>
                <a:spcPct val="100000"/>
              </a:lnSpc>
              <a:spcBef>
                <a:spcPct val="20000"/>
              </a:spcBef>
              <a:spcAft>
                <a:spcPts val="0"/>
              </a:spcAft>
              <a:buClrTx/>
              <a:buSzTx/>
              <a:buFont typeface="Courier New"/>
              <a:buChar char="o"/>
              <a:tabLst/>
              <a:defRPr/>
            </a:lvl3pPr>
            <a:lvl4pPr marL="1776600" marR="0" indent="-176400" algn="l" defTabSz="457200" rtl="0" eaLnBrk="1" fontAlgn="auto" latinLnBrk="0" hangingPunct="1">
              <a:lnSpc>
                <a:spcPct val="100000"/>
              </a:lnSpc>
              <a:spcBef>
                <a:spcPct val="20000"/>
              </a:spcBef>
              <a:spcAft>
                <a:spcPts val="0"/>
              </a:spcAft>
              <a:buClrTx/>
              <a:buSzTx/>
              <a:buFont typeface="Courier New"/>
              <a:buChar char="o"/>
              <a:tabLs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Title 1"/>
          <p:cNvSpPr>
            <a:spLocks noGrp="1"/>
          </p:cNvSpPr>
          <p:nvPr>
            <p:ph type="title"/>
          </p:nvPr>
        </p:nvSpPr>
        <p:spPr>
          <a:xfrm>
            <a:off x="609602" y="274637"/>
            <a:ext cx="10328079" cy="1143000"/>
          </a:xfrm>
        </p:spPr>
        <p:txBody>
          <a:bodyPr/>
          <a:lstStyle/>
          <a:p>
            <a:r>
              <a:rPr lang="en-US" smtClean="0"/>
              <a:t>Click to edit Master title style</a:t>
            </a:r>
            <a:endParaRPr lang="en-US"/>
          </a:p>
        </p:txBody>
      </p:sp>
      <p:sp>
        <p:nvSpPr>
          <p:cNvPr id="3" name="Picture Placeholder 2"/>
          <p:cNvSpPr>
            <a:spLocks noGrp="1"/>
          </p:cNvSpPr>
          <p:nvPr>
            <p:ph type="pic" sz="quarter" idx="13"/>
          </p:nvPr>
        </p:nvSpPr>
        <p:spPr>
          <a:xfrm>
            <a:off x="609602" y="1600203"/>
            <a:ext cx="5260620" cy="4523889"/>
          </a:xfrm>
        </p:spPr>
        <p:txBody>
          <a:bodyPr rtlCol="0">
            <a:normAutofit/>
          </a:bodyPr>
          <a:lstStyle/>
          <a:p>
            <a:pPr lvl="0"/>
            <a:r>
              <a:rPr lang="en-US" noProof="0" smtClean="0"/>
              <a:t>Click icon to add picture</a:t>
            </a:r>
            <a:endParaRPr lang="en-US" noProof="0"/>
          </a:p>
        </p:txBody>
      </p:sp>
      <p:sp>
        <p:nvSpPr>
          <p:cNvPr id="6" name="Date Placeholder 4"/>
          <p:cNvSpPr>
            <a:spLocks noGrp="1"/>
          </p:cNvSpPr>
          <p:nvPr>
            <p:ph type="dt" sz="half" idx="14"/>
          </p:nvPr>
        </p:nvSpPr>
        <p:spPr/>
        <p:txBody>
          <a:bodyPr/>
          <a:lstStyle>
            <a:lvl1pPr>
              <a:defRPr/>
            </a:lvl1pPr>
          </a:lstStyle>
          <a:p>
            <a:pPr>
              <a:defRPr/>
            </a:pPr>
            <a:r>
              <a:rPr lang="fi-FI" smtClean="0"/>
              <a:t>2017-03-28</a:t>
            </a: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144214A9-2E80-A54A-99CE-FD90769D3F7C}" type="slidenum">
              <a:rPr lang="en-US"/>
              <a:pPr>
                <a:defRPr/>
              </a:pPr>
              <a:t>‹#›</a:t>
            </a:fld>
            <a:endParaRPr lang="en-US"/>
          </a:p>
        </p:txBody>
      </p:sp>
    </p:spTree>
    <p:extLst>
      <p:ext uri="{BB962C8B-B14F-4D97-AF65-F5344CB8AC3E}">
        <p14:creationId xmlns:p14="http://schemas.microsoft.com/office/powerpoint/2010/main" val="105160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49238"/>
            <a:ext cx="1032351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609601" y="1600200"/>
            <a:ext cx="822546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r>
              <a:rPr lang="fi-FI" dirty="0"/>
              <a:t> </a:t>
            </a:r>
          </a:p>
          <a:p>
            <a:pPr lvl="2"/>
            <a:r>
              <a:rPr lang="fi-FI" dirty="0"/>
              <a:t>Third </a:t>
            </a:r>
            <a:r>
              <a:rPr lang="fi-FI" dirty="0" err="1"/>
              <a:t>level</a:t>
            </a:r>
            <a:endParaRPr lang="fi-FI" dirty="0"/>
          </a:p>
          <a:p>
            <a:pPr lvl="3"/>
            <a:r>
              <a:rPr lang="fi-FI" dirty="0" err="1"/>
              <a:t>Forth</a:t>
            </a:r>
            <a:r>
              <a:rPr lang="fi-FI" dirty="0"/>
              <a:t> </a:t>
            </a:r>
            <a:r>
              <a:rPr lang="fi-FI" dirty="0" err="1"/>
              <a:t>level</a:t>
            </a:r>
            <a:endParaRPr lang="fi-FI" dirty="0"/>
          </a:p>
        </p:txBody>
      </p:sp>
      <p:sp>
        <p:nvSpPr>
          <p:cNvPr id="4" name="Date Placeholder 3"/>
          <p:cNvSpPr>
            <a:spLocks noGrp="1"/>
          </p:cNvSpPr>
          <p:nvPr>
            <p:ph type="dt" sz="half" idx="2"/>
          </p:nvPr>
        </p:nvSpPr>
        <p:spPr>
          <a:xfrm>
            <a:off x="1624013" y="6378575"/>
            <a:ext cx="1300162" cy="315307"/>
          </a:xfrm>
          <a:prstGeom prst="rect">
            <a:avLst/>
          </a:prstGeom>
        </p:spPr>
        <p:txBody>
          <a:bodyPr vert="horz" lIns="91440" tIns="45720" rIns="91440" bIns="45720" rtlCol="0" anchor="ctr"/>
          <a:lstStyle>
            <a:lvl1pPr algn="l" fontAlgn="auto">
              <a:spcBef>
                <a:spcPts val="0"/>
              </a:spcBef>
              <a:spcAft>
                <a:spcPts val="0"/>
              </a:spcAft>
              <a:defRPr sz="1000" smtClean="0">
                <a:solidFill>
                  <a:schemeClr val="accent3">
                    <a:lumMod val="75000"/>
                  </a:schemeClr>
                </a:solidFill>
                <a:latin typeface="Corbel"/>
                <a:ea typeface="+mn-ea"/>
                <a:cs typeface="Corbel"/>
              </a:defRPr>
            </a:lvl1pPr>
          </a:lstStyle>
          <a:p>
            <a:pPr>
              <a:defRPr/>
            </a:pPr>
            <a:r>
              <a:rPr lang="fi-FI" smtClean="0"/>
              <a:t>2017-03-28</a:t>
            </a:r>
            <a:endParaRPr lang="en-US" dirty="0"/>
          </a:p>
        </p:txBody>
      </p:sp>
      <p:sp>
        <p:nvSpPr>
          <p:cNvPr id="5" name="Footer Placeholder 4"/>
          <p:cNvSpPr>
            <a:spLocks noGrp="1"/>
          </p:cNvSpPr>
          <p:nvPr>
            <p:ph type="ftr" sz="quarter" idx="3"/>
          </p:nvPr>
        </p:nvSpPr>
        <p:spPr>
          <a:xfrm>
            <a:off x="3086100" y="6378575"/>
            <a:ext cx="5748961" cy="315307"/>
          </a:xfrm>
          <a:prstGeom prst="rect">
            <a:avLst/>
          </a:prstGeom>
        </p:spPr>
        <p:txBody>
          <a:bodyPr vert="horz" lIns="91440" tIns="45720" rIns="91440" bIns="45720" rtlCol="0" anchor="ctr"/>
          <a:lstStyle>
            <a:lvl1pPr algn="l" fontAlgn="auto">
              <a:spcBef>
                <a:spcPts val="0"/>
              </a:spcBef>
              <a:spcAft>
                <a:spcPts val="0"/>
              </a:spcAft>
              <a:defRPr sz="1000" dirty="0" smtClean="0">
                <a:solidFill>
                  <a:schemeClr val="accent3">
                    <a:lumMod val="75000"/>
                  </a:schemeClr>
                </a:solidFill>
                <a:latin typeface="Corbel"/>
                <a:ea typeface="+mn-ea"/>
                <a:cs typeface="Corbel"/>
              </a:defRPr>
            </a:lvl1pPr>
          </a:lstStyle>
          <a:p>
            <a:pPr>
              <a:defRPr/>
            </a:pPr>
            <a:endParaRPr lang="en-US" dirty="0"/>
          </a:p>
        </p:txBody>
      </p:sp>
      <p:sp>
        <p:nvSpPr>
          <p:cNvPr id="6" name="Slide Number Placeholder 5"/>
          <p:cNvSpPr>
            <a:spLocks noGrp="1"/>
          </p:cNvSpPr>
          <p:nvPr>
            <p:ph type="sldNum" sz="quarter" idx="4"/>
          </p:nvPr>
        </p:nvSpPr>
        <p:spPr>
          <a:xfrm>
            <a:off x="609600" y="6378575"/>
            <a:ext cx="862013" cy="315307"/>
          </a:xfrm>
          <a:prstGeom prst="rect">
            <a:avLst/>
          </a:prstGeom>
        </p:spPr>
        <p:txBody>
          <a:bodyPr vert="horz" lIns="91440" tIns="45720" rIns="91440" bIns="45720" rtlCol="0" anchor="ctr"/>
          <a:lstStyle>
            <a:lvl1pPr algn="l" fontAlgn="auto">
              <a:spcBef>
                <a:spcPts val="0"/>
              </a:spcBef>
              <a:spcAft>
                <a:spcPts val="0"/>
              </a:spcAft>
              <a:defRPr sz="1000" b="0" smtClean="0">
                <a:solidFill>
                  <a:schemeClr val="accent3">
                    <a:lumMod val="75000"/>
                  </a:schemeClr>
                </a:solidFill>
                <a:latin typeface="Corbel"/>
                <a:ea typeface="+mn-ea"/>
                <a:cs typeface="Corbel"/>
              </a:defRPr>
            </a:lvl1pPr>
          </a:lstStyle>
          <a:p>
            <a:pPr>
              <a:defRPr/>
            </a:pPr>
            <a:fld id="{62274664-D7F7-DF47-875D-06D374E61B9E}" type="slidenum">
              <a:rPr lang="en-US" smtClean="0"/>
              <a:pPr>
                <a:defRPr/>
              </a:pPr>
              <a:t>‹#›</a:t>
            </a:fld>
            <a:endParaRPr lang="en-US" dirty="0"/>
          </a:p>
        </p:txBody>
      </p:sp>
      <p:grpSp>
        <p:nvGrpSpPr>
          <p:cNvPr id="18" name="Group 17"/>
          <p:cNvGrpSpPr/>
          <p:nvPr userDrawn="1"/>
        </p:nvGrpSpPr>
        <p:grpSpPr>
          <a:xfrm>
            <a:off x="11146557" y="371002"/>
            <a:ext cx="630858" cy="400707"/>
            <a:chOff x="3018474" y="609992"/>
            <a:chExt cx="2171462" cy="1379264"/>
          </a:xfrm>
        </p:grpSpPr>
        <p:sp>
          <p:nvSpPr>
            <p:cNvPr id="19" name="Freeform 1"/>
            <p:cNvSpPr>
              <a:spLocks noChangeArrowheads="1"/>
            </p:cNvSpPr>
            <p:nvPr/>
          </p:nvSpPr>
          <p:spPr bwMode="auto">
            <a:xfrm>
              <a:off x="3018474" y="1154623"/>
              <a:ext cx="1089266" cy="544636"/>
            </a:xfrm>
            <a:custGeom>
              <a:avLst/>
              <a:gdLst>
                <a:gd name="T0" fmla="*/ 679 w 680"/>
                <a:gd name="T1" fmla="*/ 340 h 341"/>
                <a:gd name="T2" fmla="*/ 663 w 680"/>
                <a:gd name="T3" fmla="*/ 330 h 341"/>
                <a:gd name="T4" fmla="*/ 16 w 680"/>
                <a:gd name="T5" fmla="*/ 17 h 341"/>
                <a:gd name="T6" fmla="*/ 0 w 680"/>
                <a:gd name="T7" fmla="*/ 0 h 341"/>
                <a:gd name="T8" fmla="*/ 679 w 680"/>
                <a:gd name="T9" fmla="*/ 0 h 341"/>
                <a:gd name="T10" fmla="*/ 679 w 680"/>
                <a:gd name="T11" fmla="*/ 340 h 341"/>
              </a:gdLst>
              <a:ahLst/>
              <a:cxnLst>
                <a:cxn ang="0">
                  <a:pos x="T0" y="T1"/>
                </a:cxn>
                <a:cxn ang="0">
                  <a:pos x="T2" y="T3"/>
                </a:cxn>
                <a:cxn ang="0">
                  <a:pos x="T4" y="T5"/>
                </a:cxn>
                <a:cxn ang="0">
                  <a:pos x="T6" y="T7"/>
                </a:cxn>
                <a:cxn ang="0">
                  <a:pos x="T8" y="T9"/>
                </a:cxn>
                <a:cxn ang="0">
                  <a:pos x="T10" y="T11"/>
                </a:cxn>
              </a:cxnLst>
              <a:rect l="0" t="0" r="r" b="b"/>
              <a:pathLst>
                <a:path w="680" h="341">
                  <a:moveTo>
                    <a:pt x="679" y="340"/>
                  </a:moveTo>
                  <a:cubicBezTo>
                    <a:pt x="679" y="340"/>
                    <a:pt x="664" y="337"/>
                    <a:pt x="663" y="330"/>
                  </a:cubicBezTo>
                  <a:cubicBezTo>
                    <a:pt x="649" y="17"/>
                    <a:pt x="620" y="29"/>
                    <a:pt x="16" y="17"/>
                  </a:cubicBezTo>
                  <a:cubicBezTo>
                    <a:pt x="4" y="16"/>
                    <a:pt x="0" y="0"/>
                    <a:pt x="0" y="0"/>
                  </a:cubicBezTo>
                  <a:lnTo>
                    <a:pt x="679" y="0"/>
                  </a:lnTo>
                  <a:lnTo>
                    <a:pt x="679" y="340"/>
                  </a:lnTo>
                </a:path>
              </a:pathLst>
            </a:custGeom>
            <a:solidFill>
              <a:schemeClr val="tx1"/>
            </a:solidFill>
            <a:ln>
              <a:noFill/>
            </a:ln>
            <a:effectLst/>
          </p:spPr>
          <p:txBody>
            <a:bodyPr wrap="none" anchor="ctr"/>
            <a:lstStyle/>
            <a:p>
              <a:endParaRPr lang="en-US"/>
            </a:p>
          </p:txBody>
        </p:sp>
        <p:sp>
          <p:nvSpPr>
            <p:cNvPr id="20" name="Freeform 2"/>
            <p:cNvSpPr>
              <a:spLocks noChangeArrowheads="1"/>
            </p:cNvSpPr>
            <p:nvPr/>
          </p:nvSpPr>
          <p:spPr bwMode="auto">
            <a:xfrm>
              <a:off x="4100670" y="609992"/>
              <a:ext cx="1089266" cy="551706"/>
            </a:xfrm>
            <a:custGeom>
              <a:avLst/>
              <a:gdLst>
                <a:gd name="T0" fmla="*/ 0 w 679"/>
                <a:gd name="T1" fmla="*/ 0 h 342"/>
                <a:gd name="T2" fmla="*/ 15 w 679"/>
                <a:gd name="T3" fmla="*/ 10 h 342"/>
                <a:gd name="T4" fmla="*/ 662 w 679"/>
                <a:gd name="T5" fmla="*/ 324 h 342"/>
                <a:gd name="T6" fmla="*/ 678 w 679"/>
                <a:gd name="T7" fmla="*/ 341 h 342"/>
                <a:gd name="T8" fmla="*/ 0 w 679"/>
                <a:gd name="T9" fmla="*/ 341 h 342"/>
                <a:gd name="T10" fmla="*/ 0 w 679"/>
                <a:gd name="T11" fmla="*/ 0 h 342"/>
              </a:gdLst>
              <a:ahLst/>
              <a:cxnLst>
                <a:cxn ang="0">
                  <a:pos x="T0" y="T1"/>
                </a:cxn>
                <a:cxn ang="0">
                  <a:pos x="T2" y="T3"/>
                </a:cxn>
                <a:cxn ang="0">
                  <a:pos x="T4" y="T5"/>
                </a:cxn>
                <a:cxn ang="0">
                  <a:pos x="T6" y="T7"/>
                </a:cxn>
                <a:cxn ang="0">
                  <a:pos x="T8" y="T9"/>
                </a:cxn>
                <a:cxn ang="0">
                  <a:pos x="T10" y="T11"/>
                </a:cxn>
              </a:cxnLst>
              <a:rect l="0" t="0" r="r" b="b"/>
              <a:pathLst>
                <a:path w="679" h="342">
                  <a:moveTo>
                    <a:pt x="0" y="0"/>
                  </a:moveTo>
                  <a:cubicBezTo>
                    <a:pt x="0" y="0"/>
                    <a:pt x="15" y="3"/>
                    <a:pt x="15" y="10"/>
                  </a:cubicBezTo>
                  <a:cubicBezTo>
                    <a:pt x="28" y="324"/>
                    <a:pt x="57" y="312"/>
                    <a:pt x="662" y="324"/>
                  </a:cubicBezTo>
                  <a:cubicBezTo>
                    <a:pt x="673" y="325"/>
                    <a:pt x="678" y="341"/>
                    <a:pt x="678" y="341"/>
                  </a:cubicBezTo>
                  <a:lnTo>
                    <a:pt x="0" y="341"/>
                  </a:lnTo>
                  <a:lnTo>
                    <a:pt x="0" y="0"/>
                  </a:lnTo>
                </a:path>
              </a:pathLst>
            </a:custGeom>
            <a:solidFill>
              <a:schemeClr val="tx2"/>
            </a:solidFill>
            <a:ln>
              <a:noFill/>
            </a:ln>
            <a:effectLst/>
          </p:spPr>
          <p:txBody>
            <a:bodyPr wrap="none" anchor="ctr"/>
            <a:lstStyle/>
            <a:p>
              <a:endParaRPr lang="en-US"/>
            </a:p>
          </p:txBody>
        </p:sp>
        <p:sp>
          <p:nvSpPr>
            <p:cNvPr id="21" name="Freeform 3"/>
            <p:cNvSpPr>
              <a:spLocks noChangeArrowheads="1"/>
            </p:cNvSpPr>
            <p:nvPr/>
          </p:nvSpPr>
          <p:spPr bwMode="auto">
            <a:xfrm>
              <a:off x="3768229" y="1798283"/>
              <a:ext cx="650731" cy="190973"/>
            </a:xfrm>
            <a:custGeom>
              <a:avLst/>
              <a:gdLst>
                <a:gd name="T0" fmla="*/ 402 w 405"/>
                <a:gd name="T1" fmla="*/ 13 h 120"/>
                <a:gd name="T2" fmla="*/ 400 w 405"/>
                <a:gd name="T3" fmla="*/ 12 h 120"/>
                <a:gd name="T4" fmla="*/ 397 w 405"/>
                <a:gd name="T5" fmla="*/ 13 h 120"/>
                <a:gd name="T6" fmla="*/ 387 w 405"/>
                <a:gd name="T7" fmla="*/ 7 h 120"/>
                <a:gd name="T8" fmla="*/ 361 w 405"/>
                <a:gd name="T9" fmla="*/ 0 h 120"/>
                <a:gd name="T10" fmla="*/ 307 w 405"/>
                <a:gd name="T11" fmla="*/ 60 h 120"/>
                <a:gd name="T12" fmla="*/ 360 w 405"/>
                <a:gd name="T13" fmla="*/ 119 h 120"/>
                <a:gd name="T14" fmla="*/ 401 w 405"/>
                <a:gd name="T15" fmla="*/ 104 h 120"/>
                <a:gd name="T16" fmla="*/ 402 w 405"/>
                <a:gd name="T17" fmla="*/ 104 h 120"/>
                <a:gd name="T18" fmla="*/ 404 w 405"/>
                <a:gd name="T19" fmla="*/ 104 h 120"/>
                <a:gd name="T20" fmla="*/ 389 w 405"/>
                <a:gd name="T21" fmla="*/ 85 h 120"/>
                <a:gd name="T22" fmla="*/ 388 w 405"/>
                <a:gd name="T23" fmla="*/ 85 h 120"/>
                <a:gd name="T24" fmla="*/ 388 w 405"/>
                <a:gd name="T25" fmla="*/ 88 h 120"/>
                <a:gd name="T26" fmla="*/ 361 w 405"/>
                <a:gd name="T27" fmla="*/ 103 h 120"/>
                <a:gd name="T28" fmla="*/ 326 w 405"/>
                <a:gd name="T29" fmla="*/ 59 h 120"/>
                <a:gd name="T30" fmla="*/ 361 w 405"/>
                <a:gd name="T31" fmla="*/ 16 h 120"/>
                <a:gd name="T32" fmla="*/ 387 w 405"/>
                <a:gd name="T33" fmla="*/ 29 h 120"/>
                <a:gd name="T34" fmla="*/ 387 w 405"/>
                <a:gd name="T35" fmla="*/ 32 h 120"/>
                <a:gd name="T36" fmla="*/ 389 w 405"/>
                <a:gd name="T37" fmla="*/ 33 h 120"/>
                <a:gd name="T38" fmla="*/ 402 w 405"/>
                <a:gd name="T39" fmla="*/ 13 h 120"/>
                <a:gd name="T40" fmla="*/ 156 w 405"/>
                <a:gd name="T41" fmla="*/ 106 h 120"/>
                <a:gd name="T42" fmla="*/ 158 w 405"/>
                <a:gd name="T43" fmla="*/ 106 h 120"/>
                <a:gd name="T44" fmla="*/ 160 w 405"/>
                <a:gd name="T45" fmla="*/ 105 h 120"/>
                <a:gd name="T46" fmla="*/ 204 w 405"/>
                <a:gd name="T47" fmla="*/ 119 h 120"/>
                <a:gd name="T48" fmla="*/ 246 w 405"/>
                <a:gd name="T49" fmla="*/ 83 h 120"/>
                <a:gd name="T50" fmla="*/ 178 w 405"/>
                <a:gd name="T51" fmla="*/ 33 h 120"/>
                <a:gd name="T52" fmla="*/ 202 w 405"/>
                <a:gd name="T53" fmla="*/ 16 h 120"/>
                <a:gd name="T54" fmla="*/ 231 w 405"/>
                <a:gd name="T55" fmla="*/ 31 h 120"/>
                <a:gd name="T56" fmla="*/ 231 w 405"/>
                <a:gd name="T57" fmla="*/ 32 h 120"/>
                <a:gd name="T58" fmla="*/ 233 w 405"/>
                <a:gd name="T59" fmla="*/ 33 h 120"/>
                <a:gd name="T60" fmla="*/ 244 w 405"/>
                <a:gd name="T61" fmla="*/ 9 h 120"/>
                <a:gd name="T62" fmla="*/ 243 w 405"/>
                <a:gd name="T63" fmla="*/ 9 h 120"/>
                <a:gd name="T64" fmla="*/ 239 w 405"/>
                <a:gd name="T65" fmla="*/ 11 h 120"/>
                <a:gd name="T66" fmla="*/ 228 w 405"/>
                <a:gd name="T67" fmla="*/ 5 h 120"/>
                <a:gd name="T68" fmla="*/ 203 w 405"/>
                <a:gd name="T69" fmla="*/ 0 h 120"/>
                <a:gd name="T70" fmla="*/ 160 w 405"/>
                <a:gd name="T71" fmla="*/ 34 h 120"/>
                <a:gd name="T72" fmla="*/ 227 w 405"/>
                <a:gd name="T73" fmla="*/ 84 h 120"/>
                <a:gd name="T74" fmla="*/ 205 w 405"/>
                <a:gd name="T75" fmla="*/ 103 h 120"/>
                <a:gd name="T76" fmla="*/ 169 w 405"/>
                <a:gd name="T77" fmla="*/ 86 h 120"/>
                <a:gd name="T78" fmla="*/ 169 w 405"/>
                <a:gd name="T79" fmla="*/ 84 h 120"/>
                <a:gd name="T80" fmla="*/ 168 w 405"/>
                <a:gd name="T81" fmla="*/ 83 h 120"/>
                <a:gd name="T82" fmla="*/ 156 w 405"/>
                <a:gd name="T83" fmla="*/ 106 h 120"/>
                <a:gd name="T84" fmla="*/ 94 w 405"/>
                <a:gd name="T85" fmla="*/ 13 h 120"/>
                <a:gd name="T86" fmla="*/ 92 w 405"/>
                <a:gd name="T87" fmla="*/ 12 h 120"/>
                <a:gd name="T88" fmla="*/ 90 w 405"/>
                <a:gd name="T89" fmla="*/ 13 h 120"/>
                <a:gd name="T90" fmla="*/ 79 w 405"/>
                <a:gd name="T91" fmla="*/ 7 h 120"/>
                <a:gd name="T92" fmla="*/ 53 w 405"/>
                <a:gd name="T93" fmla="*/ 0 h 120"/>
                <a:gd name="T94" fmla="*/ 0 w 405"/>
                <a:gd name="T95" fmla="*/ 60 h 120"/>
                <a:gd name="T96" fmla="*/ 53 w 405"/>
                <a:gd name="T97" fmla="*/ 119 h 120"/>
                <a:gd name="T98" fmla="*/ 93 w 405"/>
                <a:gd name="T99" fmla="*/ 104 h 120"/>
                <a:gd name="T100" fmla="*/ 95 w 405"/>
                <a:gd name="T101" fmla="*/ 104 h 120"/>
                <a:gd name="T102" fmla="*/ 96 w 405"/>
                <a:gd name="T103" fmla="*/ 104 h 120"/>
                <a:gd name="T104" fmla="*/ 82 w 405"/>
                <a:gd name="T105" fmla="*/ 85 h 120"/>
                <a:gd name="T106" fmla="*/ 80 w 405"/>
                <a:gd name="T107" fmla="*/ 85 h 120"/>
                <a:gd name="T108" fmla="*/ 81 w 405"/>
                <a:gd name="T109" fmla="*/ 88 h 120"/>
                <a:gd name="T110" fmla="*/ 54 w 405"/>
                <a:gd name="T111" fmla="*/ 103 h 120"/>
                <a:gd name="T112" fmla="*/ 19 w 405"/>
                <a:gd name="T113" fmla="*/ 59 h 120"/>
                <a:gd name="T114" fmla="*/ 53 w 405"/>
                <a:gd name="T115" fmla="*/ 16 h 120"/>
                <a:gd name="T116" fmla="*/ 79 w 405"/>
                <a:gd name="T117" fmla="*/ 29 h 120"/>
                <a:gd name="T118" fmla="*/ 79 w 405"/>
                <a:gd name="T119" fmla="*/ 32 h 120"/>
                <a:gd name="T120" fmla="*/ 81 w 405"/>
                <a:gd name="T121" fmla="*/ 33 h 120"/>
                <a:gd name="T122" fmla="*/ 94 w 405"/>
                <a:gd name="T12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5" h="120">
                  <a:moveTo>
                    <a:pt x="402" y="13"/>
                  </a:moveTo>
                  <a:lnTo>
                    <a:pt x="400" y="12"/>
                  </a:lnTo>
                  <a:cubicBezTo>
                    <a:pt x="399" y="12"/>
                    <a:pt x="399" y="13"/>
                    <a:pt x="397" y="13"/>
                  </a:cubicBezTo>
                  <a:cubicBezTo>
                    <a:pt x="396" y="13"/>
                    <a:pt x="392" y="10"/>
                    <a:pt x="387" y="7"/>
                  </a:cubicBezTo>
                  <a:cubicBezTo>
                    <a:pt x="381" y="3"/>
                    <a:pt x="372" y="0"/>
                    <a:pt x="361" y="0"/>
                  </a:cubicBezTo>
                  <a:cubicBezTo>
                    <a:pt x="326" y="0"/>
                    <a:pt x="307" y="29"/>
                    <a:pt x="307" y="60"/>
                  </a:cubicBezTo>
                  <a:cubicBezTo>
                    <a:pt x="307" y="91"/>
                    <a:pt x="326" y="119"/>
                    <a:pt x="360" y="119"/>
                  </a:cubicBezTo>
                  <a:cubicBezTo>
                    <a:pt x="387" y="119"/>
                    <a:pt x="394" y="104"/>
                    <a:pt x="401" y="104"/>
                  </a:cubicBezTo>
                  <a:cubicBezTo>
                    <a:pt x="402" y="104"/>
                    <a:pt x="402" y="104"/>
                    <a:pt x="402" y="104"/>
                  </a:cubicBezTo>
                  <a:lnTo>
                    <a:pt x="404" y="104"/>
                  </a:lnTo>
                  <a:lnTo>
                    <a:pt x="389" y="85"/>
                  </a:lnTo>
                  <a:lnTo>
                    <a:pt x="388" y="85"/>
                  </a:lnTo>
                  <a:cubicBezTo>
                    <a:pt x="388" y="86"/>
                    <a:pt x="388" y="87"/>
                    <a:pt x="388" y="88"/>
                  </a:cubicBezTo>
                  <a:cubicBezTo>
                    <a:pt x="388" y="96"/>
                    <a:pt x="375" y="104"/>
                    <a:pt x="361" y="103"/>
                  </a:cubicBezTo>
                  <a:cubicBezTo>
                    <a:pt x="336" y="103"/>
                    <a:pt x="326" y="82"/>
                    <a:pt x="326" y="59"/>
                  </a:cubicBezTo>
                  <a:cubicBezTo>
                    <a:pt x="326" y="38"/>
                    <a:pt x="337" y="16"/>
                    <a:pt x="361" y="16"/>
                  </a:cubicBezTo>
                  <a:cubicBezTo>
                    <a:pt x="374" y="16"/>
                    <a:pt x="387" y="23"/>
                    <a:pt x="387" y="29"/>
                  </a:cubicBezTo>
                  <a:cubicBezTo>
                    <a:pt x="387" y="31"/>
                    <a:pt x="387" y="32"/>
                    <a:pt x="387" y="32"/>
                  </a:cubicBezTo>
                  <a:lnTo>
                    <a:pt x="389" y="33"/>
                  </a:lnTo>
                  <a:lnTo>
                    <a:pt x="402" y="13"/>
                  </a:lnTo>
                  <a:close/>
                  <a:moveTo>
                    <a:pt x="156" y="106"/>
                  </a:moveTo>
                  <a:lnTo>
                    <a:pt x="158" y="106"/>
                  </a:lnTo>
                  <a:cubicBezTo>
                    <a:pt x="159" y="106"/>
                    <a:pt x="160" y="105"/>
                    <a:pt x="160" y="105"/>
                  </a:cubicBezTo>
                  <a:cubicBezTo>
                    <a:pt x="162" y="105"/>
                    <a:pt x="175" y="119"/>
                    <a:pt x="204" y="119"/>
                  </a:cubicBezTo>
                  <a:cubicBezTo>
                    <a:pt x="229" y="119"/>
                    <a:pt x="246" y="105"/>
                    <a:pt x="246" y="83"/>
                  </a:cubicBezTo>
                  <a:cubicBezTo>
                    <a:pt x="246" y="36"/>
                    <a:pt x="178" y="59"/>
                    <a:pt x="178" y="33"/>
                  </a:cubicBezTo>
                  <a:cubicBezTo>
                    <a:pt x="178" y="24"/>
                    <a:pt x="184" y="16"/>
                    <a:pt x="202" y="16"/>
                  </a:cubicBezTo>
                  <a:cubicBezTo>
                    <a:pt x="216" y="16"/>
                    <a:pt x="231" y="22"/>
                    <a:pt x="231" y="31"/>
                  </a:cubicBezTo>
                  <a:lnTo>
                    <a:pt x="231" y="32"/>
                  </a:lnTo>
                  <a:lnTo>
                    <a:pt x="233" y="33"/>
                  </a:lnTo>
                  <a:lnTo>
                    <a:pt x="244" y="9"/>
                  </a:lnTo>
                  <a:lnTo>
                    <a:pt x="243" y="9"/>
                  </a:lnTo>
                  <a:cubicBezTo>
                    <a:pt x="241" y="10"/>
                    <a:pt x="240" y="11"/>
                    <a:pt x="239" y="11"/>
                  </a:cubicBezTo>
                  <a:cubicBezTo>
                    <a:pt x="237" y="11"/>
                    <a:pt x="234" y="8"/>
                    <a:pt x="228" y="5"/>
                  </a:cubicBezTo>
                  <a:cubicBezTo>
                    <a:pt x="222" y="3"/>
                    <a:pt x="215" y="0"/>
                    <a:pt x="203" y="0"/>
                  </a:cubicBezTo>
                  <a:cubicBezTo>
                    <a:pt x="178" y="0"/>
                    <a:pt x="160" y="12"/>
                    <a:pt x="160" y="34"/>
                  </a:cubicBezTo>
                  <a:cubicBezTo>
                    <a:pt x="160" y="79"/>
                    <a:pt x="227" y="55"/>
                    <a:pt x="227" y="84"/>
                  </a:cubicBezTo>
                  <a:cubicBezTo>
                    <a:pt x="227" y="97"/>
                    <a:pt x="218" y="103"/>
                    <a:pt x="205" y="103"/>
                  </a:cubicBezTo>
                  <a:cubicBezTo>
                    <a:pt x="189" y="103"/>
                    <a:pt x="169" y="94"/>
                    <a:pt x="169" y="86"/>
                  </a:cubicBezTo>
                  <a:cubicBezTo>
                    <a:pt x="169" y="85"/>
                    <a:pt x="169" y="84"/>
                    <a:pt x="169" y="84"/>
                  </a:cubicBezTo>
                  <a:lnTo>
                    <a:pt x="168" y="83"/>
                  </a:lnTo>
                  <a:lnTo>
                    <a:pt x="156" y="106"/>
                  </a:lnTo>
                  <a:close/>
                  <a:moveTo>
                    <a:pt x="94" y="13"/>
                  </a:moveTo>
                  <a:lnTo>
                    <a:pt x="92" y="12"/>
                  </a:lnTo>
                  <a:cubicBezTo>
                    <a:pt x="92" y="12"/>
                    <a:pt x="91" y="13"/>
                    <a:pt x="90" y="13"/>
                  </a:cubicBezTo>
                  <a:cubicBezTo>
                    <a:pt x="88" y="13"/>
                    <a:pt x="85" y="10"/>
                    <a:pt x="79" y="7"/>
                  </a:cubicBezTo>
                  <a:cubicBezTo>
                    <a:pt x="73" y="3"/>
                    <a:pt x="65" y="0"/>
                    <a:pt x="53" y="0"/>
                  </a:cubicBezTo>
                  <a:cubicBezTo>
                    <a:pt x="19" y="0"/>
                    <a:pt x="0" y="29"/>
                    <a:pt x="0" y="60"/>
                  </a:cubicBezTo>
                  <a:cubicBezTo>
                    <a:pt x="0" y="91"/>
                    <a:pt x="19" y="119"/>
                    <a:pt x="53" y="119"/>
                  </a:cubicBezTo>
                  <a:cubicBezTo>
                    <a:pt x="79" y="119"/>
                    <a:pt x="87" y="104"/>
                    <a:pt x="93" y="104"/>
                  </a:cubicBezTo>
                  <a:cubicBezTo>
                    <a:pt x="94" y="104"/>
                    <a:pt x="95" y="104"/>
                    <a:pt x="95" y="104"/>
                  </a:cubicBezTo>
                  <a:lnTo>
                    <a:pt x="96" y="104"/>
                  </a:lnTo>
                  <a:lnTo>
                    <a:pt x="82" y="85"/>
                  </a:lnTo>
                  <a:lnTo>
                    <a:pt x="80" y="85"/>
                  </a:lnTo>
                  <a:cubicBezTo>
                    <a:pt x="81" y="86"/>
                    <a:pt x="81" y="87"/>
                    <a:pt x="81" y="88"/>
                  </a:cubicBezTo>
                  <a:cubicBezTo>
                    <a:pt x="81" y="96"/>
                    <a:pt x="67" y="104"/>
                    <a:pt x="54" y="103"/>
                  </a:cubicBezTo>
                  <a:cubicBezTo>
                    <a:pt x="29" y="103"/>
                    <a:pt x="19" y="82"/>
                    <a:pt x="19" y="59"/>
                  </a:cubicBezTo>
                  <a:cubicBezTo>
                    <a:pt x="19" y="38"/>
                    <a:pt x="29" y="16"/>
                    <a:pt x="53" y="16"/>
                  </a:cubicBezTo>
                  <a:cubicBezTo>
                    <a:pt x="66" y="16"/>
                    <a:pt x="79" y="23"/>
                    <a:pt x="79" y="29"/>
                  </a:cubicBezTo>
                  <a:cubicBezTo>
                    <a:pt x="79" y="31"/>
                    <a:pt x="79" y="32"/>
                    <a:pt x="79" y="32"/>
                  </a:cubicBezTo>
                  <a:lnTo>
                    <a:pt x="81" y="33"/>
                  </a:lnTo>
                  <a:lnTo>
                    <a:pt x="94" y="13"/>
                  </a:lnTo>
                  <a:close/>
                </a:path>
              </a:pathLst>
            </a:custGeom>
            <a:solidFill>
              <a:schemeClr val="accent3"/>
            </a:solidFill>
            <a:ln>
              <a:noFill/>
            </a:ln>
            <a:effectLst/>
          </p:spPr>
          <p:txBody>
            <a:bodyPr wrap="none" anchor="ctr"/>
            <a:lstStyle/>
            <a:p>
              <a:endParaRPr lang="en-US"/>
            </a:p>
          </p:txBody>
        </p:sp>
      </p:grpSp>
      <p:sp>
        <p:nvSpPr>
          <p:cNvPr id="13" name="Rectangle 12"/>
          <p:cNvSpPr/>
          <p:nvPr userDrawn="1"/>
        </p:nvSpPr>
        <p:spPr>
          <a:xfrm>
            <a:off x="6076949" y="6693882"/>
            <a:ext cx="6115050" cy="16411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14" name="Rectangle 13"/>
          <p:cNvSpPr/>
          <p:nvPr userDrawn="1"/>
        </p:nvSpPr>
        <p:spPr>
          <a:xfrm>
            <a:off x="9110217" y="6693882"/>
            <a:ext cx="3081783" cy="16411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
        <p:nvSpPr>
          <p:cNvPr id="2" name="Rectangle 1"/>
          <p:cNvSpPr/>
          <p:nvPr userDrawn="1"/>
        </p:nvSpPr>
        <p:spPr>
          <a:xfrm>
            <a:off x="-1" y="6693882"/>
            <a:ext cx="6083301" cy="16411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orbel"/>
            </a:endParaRPr>
          </a:p>
        </p:txBody>
      </p:sp>
    </p:spTree>
  </p:cSld>
  <p:clrMap bg1="lt1" tx1="dk1" bg2="lt2" tx2="dk2" accent1="accent1" accent2="accent2" accent3="accent3" accent4="accent4" accent5="accent5" accent6="accent6" hlink="hlink" folHlink="folHlink"/>
  <p:sldLayoutIdLst>
    <p:sldLayoutId id="2147483695" r:id="rId1"/>
    <p:sldLayoutId id="2147483737" r:id="rId2"/>
    <p:sldLayoutId id="2147483697" r:id="rId3"/>
    <p:sldLayoutId id="2147483698" r:id="rId4"/>
    <p:sldLayoutId id="2147483699" r:id="rId5"/>
    <p:sldLayoutId id="2147483700" r:id="rId6"/>
    <p:sldLayoutId id="2147483721" r:id="rId7"/>
    <p:sldLayoutId id="2147483701" r:id="rId8"/>
    <p:sldLayoutId id="2147483702" r:id="rId9"/>
    <p:sldLayoutId id="2147483703" r:id="rId10"/>
    <p:sldLayoutId id="2147483704" r:id="rId11"/>
    <p:sldLayoutId id="2147483730" r:id="rId12"/>
    <p:sldLayoutId id="2147483731" r:id="rId13"/>
    <p:sldLayoutId id="2147483732" r:id="rId14"/>
    <p:sldLayoutId id="2147483705" r:id="rId15"/>
    <p:sldLayoutId id="2147483706" r:id="rId16"/>
    <p:sldLayoutId id="2147483733" r:id="rId17"/>
    <p:sldLayoutId id="2147483734" r:id="rId18"/>
    <p:sldLayoutId id="2147483735" r:id="rId19"/>
    <p:sldLayoutId id="2147483736" r:id="rId20"/>
    <p:sldLayoutId id="2147483718" r:id="rId21"/>
    <p:sldLayoutId id="2147483725" r:id="rId22"/>
    <p:sldLayoutId id="2147483726" r:id="rId23"/>
    <p:sldLayoutId id="2147483727" r:id="rId24"/>
    <p:sldLayoutId id="2147483738" r:id="rId25"/>
    <p:sldLayoutId id="2147483728" r:id="rId26"/>
    <p:sldLayoutId id="2147483722" r:id="rId27"/>
  </p:sldLayoutIdLst>
  <p:timing>
    <p:tnLst>
      <p:par>
        <p:cTn id="1" dur="indefinite" restart="never" nodeType="tmRoot"/>
      </p:par>
    </p:tnLst>
  </p:timing>
  <p:hf hdr="0" ftr="0"/>
  <p:txStyles>
    <p:titleStyle>
      <a:lvl1pPr algn="l" defTabSz="457200" rtl="0" eaLnBrk="1" fontAlgn="base" hangingPunct="1">
        <a:spcBef>
          <a:spcPct val="0"/>
        </a:spcBef>
        <a:spcAft>
          <a:spcPct val="0"/>
        </a:spcAft>
        <a:defRPr sz="2800" b="1" kern="1200">
          <a:solidFill>
            <a:schemeClr val="tx1"/>
          </a:solidFill>
          <a:latin typeface="Corbel"/>
          <a:ea typeface="ＭＳ Ｐゴシック" charset="0"/>
          <a:cs typeface="Corbel"/>
        </a:defRPr>
      </a:lvl1pPr>
      <a:lvl2pPr algn="l" defTabSz="457200" rtl="0" eaLnBrk="1" fontAlgn="base" hangingPunct="1">
        <a:spcBef>
          <a:spcPct val="0"/>
        </a:spcBef>
        <a:spcAft>
          <a:spcPct val="0"/>
        </a:spcAft>
        <a:defRPr sz="2800" b="1">
          <a:solidFill>
            <a:srgbClr val="094C5F"/>
          </a:solidFill>
          <a:latin typeface="Candara" charset="0"/>
          <a:ea typeface="ＭＳ Ｐゴシック" charset="0"/>
        </a:defRPr>
      </a:lvl2pPr>
      <a:lvl3pPr algn="l" defTabSz="457200" rtl="0" eaLnBrk="1" fontAlgn="base" hangingPunct="1">
        <a:spcBef>
          <a:spcPct val="0"/>
        </a:spcBef>
        <a:spcAft>
          <a:spcPct val="0"/>
        </a:spcAft>
        <a:defRPr sz="2800" b="1">
          <a:solidFill>
            <a:srgbClr val="094C5F"/>
          </a:solidFill>
          <a:latin typeface="Candara" charset="0"/>
          <a:ea typeface="ＭＳ Ｐゴシック" charset="0"/>
        </a:defRPr>
      </a:lvl3pPr>
      <a:lvl4pPr algn="l" defTabSz="457200" rtl="0" eaLnBrk="1" fontAlgn="base" hangingPunct="1">
        <a:spcBef>
          <a:spcPct val="0"/>
        </a:spcBef>
        <a:spcAft>
          <a:spcPct val="0"/>
        </a:spcAft>
        <a:defRPr sz="2800" b="1">
          <a:solidFill>
            <a:srgbClr val="094C5F"/>
          </a:solidFill>
          <a:latin typeface="Candara" charset="0"/>
          <a:ea typeface="ＭＳ Ｐゴシック" charset="0"/>
        </a:defRPr>
      </a:lvl4pPr>
      <a:lvl5pPr algn="l" defTabSz="457200" rtl="0" eaLnBrk="1" fontAlgn="base" hangingPunct="1">
        <a:spcBef>
          <a:spcPct val="0"/>
        </a:spcBef>
        <a:spcAft>
          <a:spcPct val="0"/>
        </a:spcAft>
        <a:defRPr sz="2800" b="1">
          <a:solidFill>
            <a:srgbClr val="094C5F"/>
          </a:solidFill>
          <a:latin typeface="Candara" charset="0"/>
          <a:ea typeface="ＭＳ Ｐゴシック" charset="0"/>
        </a:defRPr>
      </a:lvl5pPr>
      <a:lvl6pPr marL="457200" algn="l" defTabSz="457200" rtl="0" eaLnBrk="1" fontAlgn="base" hangingPunct="1">
        <a:spcBef>
          <a:spcPct val="0"/>
        </a:spcBef>
        <a:spcAft>
          <a:spcPct val="0"/>
        </a:spcAft>
        <a:defRPr sz="2800" b="1">
          <a:solidFill>
            <a:srgbClr val="094C5F"/>
          </a:solidFill>
          <a:latin typeface="Candara" charset="0"/>
          <a:ea typeface="ＭＳ Ｐゴシック" charset="0"/>
        </a:defRPr>
      </a:lvl6pPr>
      <a:lvl7pPr marL="914400" algn="l" defTabSz="457200" rtl="0" eaLnBrk="1" fontAlgn="base" hangingPunct="1">
        <a:spcBef>
          <a:spcPct val="0"/>
        </a:spcBef>
        <a:spcAft>
          <a:spcPct val="0"/>
        </a:spcAft>
        <a:defRPr sz="2800" b="1">
          <a:solidFill>
            <a:srgbClr val="094C5F"/>
          </a:solidFill>
          <a:latin typeface="Candara" charset="0"/>
          <a:ea typeface="ＭＳ Ｐゴシック" charset="0"/>
        </a:defRPr>
      </a:lvl7pPr>
      <a:lvl8pPr marL="1371600" algn="l" defTabSz="457200" rtl="0" eaLnBrk="1" fontAlgn="base" hangingPunct="1">
        <a:spcBef>
          <a:spcPct val="0"/>
        </a:spcBef>
        <a:spcAft>
          <a:spcPct val="0"/>
        </a:spcAft>
        <a:defRPr sz="2800" b="1">
          <a:solidFill>
            <a:srgbClr val="094C5F"/>
          </a:solidFill>
          <a:latin typeface="Candara" charset="0"/>
          <a:ea typeface="ＭＳ Ｐゴシック" charset="0"/>
        </a:defRPr>
      </a:lvl8pPr>
      <a:lvl9pPr marL="1828800" algn="l" defTabSz="457200" rtl="0" eaLnBrk="1" fontAlgn="base" hangingPunct="1">
        <a:spcBef>
          <a:spcPct val="0"/>
        </a:spcBef>
        <a:spcAft>
          <a:spcPct val="0"/>
        </a:spcAft>
        <a:defRPr sz="2800" b="1">
          <a:solidFill>
            <a:srgbClr val="094C5F"/>
          </a:solidFill>
          <a:latin typeface="Candara" charset="0"/>
          <a:ea typeface="ＭＳ Ｐゴシック" charset="0"/>
        </a:defRPr>
      </a:lvl9pPr>
    </p:titleStyle>
    <p:bodyStyle>
      <a:lvl1pPr marL="196850" indent="-196850" algn="l" defTabSz="457200" rtl="0" eaLnBrk="1" fontAlgn="base" hangingPunct="1">
        <a:lnSpc>
          <a:spcPct val="110000"/>
        </a:lnSpc>
        <a:spcBef>
          <a:spcPts val="1200"/>
        </a:spcBef>
        <a:spcAft>
          <a:spcPct val="0"/>
        </a:spcAft>
        <a:buFont typeface="Arial" charset="0"/>
        <a:buChar char="•"/>
        <a:defRPr sz="2400" kern="1200">
          <a:solidFill>
            <a:schemeClr val="accent3">
              <a:lumMod val="75000"/>
            </a:schemeClr>
          </a:solidFill>
          <a:latin typeface="Corbel"/>
          <a:ea typeface="ＭＳ Ｐゴシック" charset="0"/>
          <a:cs typeface="Corbel"/>
        </a:defRPr>
      </a:lvl1pPr>
      <a:lvl2pPr marL="347663" algn="l" defTabSz="457200" rtl="0" eaLnBrk="1" fontAlgn="base" hangingPunct="1">
        <a:spcBef>
          <a:spcPct val="20000"/>
        </a:spcBef>
        <a:spcAft>
          <a:spcPct val="0"/>
        </a:spcAft>
        <a:buFont typeface="Courier New" charset="0"/>
        <a:defRPr sz="2000" kern="1200">
          <a:solidFill>
            <a:schemeClr val="accent3">
              <a:lumMod val="75000"/>
            </a:schemeClr>
          </a:solidFill>
          <a:latin typeface="Corbel"/>
          <a:ea typeface="ＭＳ Ｐゴシック" charset="0"/>
          <a:cs typeface="Corbel"/>
        </a:defRPr>
      </a:lvl2pPr>
      <a:lvl3pPr marL="1143000" algn="l" defTabSz="457200" rtl="0" eaLnBrk="1" fontAlgn="base" hangingPunct="1">
        <a:spcBef>
          <a:spcPts val="200"/>
        </a:spcBef>
        <a:spcAft>
          <a:spcPct val="0"/>
        </a:spcAft>
        <a:defRPr sz="1800" kern="1200">
          <a:solidFill>
            <a:schemeClr val="accent3">
              <a:lumMod val="75000"/>
            </a:schemeClr>
          </a:solidFill>
          <a:latin typeface="Corbel"/>
          <a:ea typeface="ＭＳ Ｐゴシック" charset="0"/>
          <a:cs typeface="Corbel"/>
        </a:defRPr>
      </a:lvl3pPr>
      <a:lvl4pPr marL="1600200" indent="-122238" algn="l" defTabSz="457200" rtl="0" eaLnBrk="1" fontAlgn="base" hangingPunct="1">
        <a:spcBef>
          <a:spcPct val="20000"/>
        </a:spcBef>
        <a:spcAft>
          <a:spcPct val="0"/>
        </a:spcAft>
        <a:buFont typeface="Wingdings" charset="0"/>
        <a:buChar char="§"/>
        <a:defRPr sz="1600" kern="1200">
          <a:solidFill>
            <a:schemeClr val="accent3">
              <a:lumMod val="75000"/>
            </a:schemeClr>
          </a:solidFill>
          <a:latin typeface="Corbel"/>
          <a:ea typeface="ＭＳ Ｐゴシック" charset="0"/>
          <a:cs typeface="Corbel"/>
        </a:defRPr>
      </a:lvl4pPr>
      <a:lvl5pPr marL="2057400" indent="-122238" algn="l" defTabSz="457200" rtl="0" eaLnBrk="1" fontAlgn="base" hangingPunct="1">
        <a:spcBef>
          <a:spcPct val="20000"/>
        </a:spcBef>
        <a:spcAft>
          <a:spcPct val="0"/>
        </a:spcAft>
        <a:buFont typeface="Arial" charset="0"/>
        <a:buChar char="»"/>
        <a:defRPr sz="1100" kern="1200">
          <a:solidFill>
            <a:schemeClr val="tx1"/>
          </a:solidFill>
          <a:latin typeface="Verdana"/>
          <a:ea typeface="ＭＳ Ｐゴシック" charset="0"/>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servicedesk@csc.fi"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esearch.csc.fi/csc-s-servers#taito"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research.csc.fi/taito-user-guid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csc.fi/csc-guide-projects-and-resource-allocation" TargetMode="External"/><Relationship Id="rId2" Type="http://schemas.openxmlformats.org/officeDocument/2006/relationships/hyperlink" Target="https://research.csc.fi/csc-guide-getting-access-to-csc-services" TargetMode="External"/><Relationship Id="rId1" Type="http://schemas.openxmlformats.org/officeDocument/2006/relationships/slideLayout" Target="../slideLayouts/slideLayout4.xml"/><Relationship Id="rId4" Type="http://schemas.openxmlformats.org/officeDocument/2006/relationships/hyperlink" Target="https://sui.csc.f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csc.fi/taito-shell-user-guide" TargetMode="External"/><Relationship Id="rId2" Type="http://schemas.openxmlformats.org/officeDocument/2006/relationships/hyperlink" Target="https://research.csc.fi/-/r"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research.csc.fi/csc-guide-connecting-the-servers-of-csc#1.3.3"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Using R on Taito</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480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Installing extra R packages</a:t>
            </a:r>
            <a:endParaRPr lang="en-US"/>
          </a:p>
        </p:txBody>
      </p:sp>
      <p:sp>
        <p:nvSpPr>
          <p:cNvPr id="3" name="Content Placeholder 2"/>
          <p:cNvSpPr>
            <a:spLocks noGrp="1"/>
          </p:cNvSpPr>
          <p:nvPr>
            <p:ph idx="1"/>
          </p:nvPr>
        </p:nvSpPr>
        <p:spPr/>
        <p:txBody>
          <a:bodyPr/>
          <a:lstStyle/>
          <a:p>
            <a:r>
              <a:rPr lang="en-US" smtClean="0"/>
              <a:t>Option 1: Send a ticket to </a:t>
            </a:r>
            <a:r>
              <a:rPr lang="en-US" smtClean="0">
                <a:hlinkClick r:id="rId2"/>
              </a:rPr>
              <a:t>servicedesk@csc.fi</a:t>
            </a:r>
            <a:r>
              <a:rPr lang="en-US" smtClean="0"/>
              <a:t> and request the package</a:t>
            </a:r>
          </a:p>
          <a:p>
            <a:pPr lvl="1"/>
            <a:r>
              <a:rPr lang="en-US" smtClean="0"/>
              <a:t>this is the better choice for many reasons</a:t>
            </a:r>
          </a:p>
          <a:p>
            <a:pPr lvl="1"/>
            <a:r>
              <a:rPr lang="en-US" smtClean="0"/>
              <a:t>may involve a bit of waiting</a:t>
            </a:r>
          </a:p>
          <a:p>
            <a:r>
              <a:rPr lang="en-US" smtClean="0"/>
              <a:t>Option 2: install the missing package yourself in an R session using </a:t>
            </a:r>
            <a:r>
              <a:rPr lang="en-US" smtClean="0">
                <a:latin typeface="Consolas" panose="020B0609020204030204" pitchFamily="49" charset="0"/>
                <a:cs typeface="Consolas" panose="020B0609020204030204" pitchFamily="49" charset="0"/>
              </a:rPr>
              <a:t>install.packages() </a:t>
            </a:r>
            <a:r>
              <a:rPr lang="en-US" smtClean="0">
                <a:latin typeface="+mn-lt"/>
                <a:cs typeface="Consolas" panose="020B0609020204030204" pitchFamily="49" charset="0"/>
              </a:rPr>
              <a:t>or biocLite() for Bioconductor packages (or in fact any other way possible)</a:t>
            </a:r>
            <a:endParaRPr lang="en-US" smtClean="0">
              <a:latin typeface="Consolas" panose="020B0609020204030204" pitchFamily="49" charset="0"/>
              <a:cs typeface="Consolas" panose="020B0609020204030204" pitchFamily="49" charset="0"/>
            </a:endParaRPr>
          </a:p>
          <a:p>
            <a:pPr lvl="1"/>
            <a:r>
              <a:rPr lang="en-US" smtClean="0">
                <a:latin typeface="+mn-lt"/>
                <a:cs typeface="Consolas" panose="020B0609020204030204" pitchFamily="49" charset="0"/>
              </a:rPr>
              <a:t>you can start using the package at once</a:t>
            </a:r>
          </a:p>
          <a:p>
            <a:pPr lvl="1"/>
            <a:r>
              <a:rPr lang="en-US" b="1" smtClean="0">
                <a:latin typeface="+mn-lt"/>
                <a:cs typeface="Consolas" panose="020B0609020204030204" pitchFamily="49" charset="0"/>
              </a:rPr>
              <a:t>NB! </a:t>
            </a:r>
            <a:r>
              <a:rPr lang="en-US" smtClean="0">
                <a:latin typeface="+mn-lt"/>
                <a:cs typeface="Consolas" panose="020B0609020204030204" pitchFamily="49" charset="0"/>
              </a:rPr>
              <a:t>If you install a package yourself, you will also have to update it yourself when needed, and you are stuck* with your own version even if the packages is also install by CSC!</a:t>
            </a:r>
          </a:p>
          <a:p>
            <a:endParaRPr lang="en-US"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10</a:t>
            </a:fld>
            <a:endParaRPr lang="en-US"/>
          </a:p>
        </p:txBody>
      </p:sp>
    </p:spTree>
    <p:extLst>
      <p:ext uri="{BB962C8B-B14F-4D97-AF65-F5344CB8AC3E}">
        <p14:creationId xmlns:p14="http://schemas.microsoft.com/office/powerpoint/2010/main" val="188886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Batch jobs</a:t>
            </a:r>
            <a:endParaRPr lang="en-US"/>
          </a:p>
        </p:txBody>
      </p:sp>
      <p:sp>
        <p:nvSpPr>
          <p:cNvPr id="3" name="Content Placeholder 2"/>
          <p:cNvSpPr>
            <a:spLocks noGrp="1"/>
          </p:cNvSpPr>
          <p:nvPr>
            <p:ph idx="1"/>
          </p:nvPr>
        </p:nvSpPr>
        <p:spPr/>
        <p:txBody>
          <a:bodyPr/>
          <a:lstStyle/>
          <a:p>
            <a:r>
              <a:rPr lang="en-US" smtClean="0"/>
              <a:t>Use batch jobs (rather than interactive jobs on taito-shell) when your analysis is fully developed and needs a lot of (?) resources</a:t>
            </a:r>
          </a:p>
          <a:p>
            <a:r>
              <a:rPr lang="en-US" smtClean="0"/>
              <a:t>Shortly: you need an R code that can be run from start to finish without your interaction, </a:t>
            </a:r>
            <a:r>
              <a:rPr lang="en-US" b="1" smtClean="0"/>
              <a:t>and a batch script</a:t>
            </a:r>
            <a:r>
              <a:rPr lang="en-US" smtClean="0"/>
              <a:t> where you declare what resources you need</a:t>
            </a:r>
          </a:p>
          <a:p>
            <a:r>
              <a:rPr lang="en-US" smtClean="0"/>
              <a:t>You send your job to the scheduler using the command </a:t>
            </a:r>
            <a:r>
              <a:rPr lang="en-US" b="1" smtClean="0"/>
              <a:t>sbatch </a:t>
            </a:r>
            <a:r>
              <a:rPr lang="en-US" smtClean="0"/>
              <a:t>on the shell command line (i.e. not in R)</a:t>
            </a:r>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11</a:t>
            </a:fld>
            <a:endParaRPr lang="en-US"/>
          </a:p>
        </p:txBody>
      </p:sp>
    </p:spTree>
    <p:extLst>
      <p:ext uri="{BB962C8B-B14F-4D97-AF65-F5344CB8AC3E}">
        <p14:creationId xmlns:p14="http://schemas.microsoft.com/office/powerpoint/2010/main" val="75782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Array jobs and parallel batch jobs</a:t>
            </a:r>
            <a:endParaRPr lang="en-US"/>
          </a:p>
        </p:txBody>
      </p:sp>
      <p:sp>
        <p:nvSpPr>
          <p:cNvPr id="3" name="Content Placeholder 2"/>
          <p:cNvSpPr>
            <a:spLocks noGrp="1"/>
          </p:cNvSpPr>
          <p:nvPr>
            <p:ph idx="1"/>
          </p:nvPr>
        </p:nvSpPr>
        <p:spPr/>
        <p:txBody>
          <a:bodyPr/>
          <a:lstStyle/>
          <a:p>
            <a:r>
              <a:rPr lang="en-US" smtClean="0"/>
              <a:t>Array jobs are a way to send several similar jobs to the scheduler using a single batch script. This is the simplest form of taking advantage of the many cores of Taito!</a:t>
            </a:r>
          </a:p>
          <a:p>
            <a:pPr lvl="1"/>
            <a:r>
              <a:rPr lang="en-US" smtClean="0"/>
              <a:t>Not true parallelism: similar to manually starting many jobs one after another. Simple but effective!</a:t>
            </a:r>
          </a:p>
          <a:p>
            <a:r>
              <a:rPr lang="en-US" smtClean="0"/>
              <a:t>There are several ways of running "real" parallel R jobs. The package </a:t>
            </a:r>
            <a:r>
              <a:rPr lang="en-US" b="1" smtClean="0"/>
              <a:t>snow</a:t>
            </a:r>
            <a:r>
              <a:rPr lang="en-US" smtClean="0"/>
              <a:t> is a common way that other packages use to take advantage of computer clusters</a:t>
            </a:r>
          </a:p>
          <a:p>
            <a:pPr lvl="1"/>
            <a:r>
              <a:rPr lang="en-US" smtClean="0"/>
              <a:t>"Tell me where the cluster is and I'll handle the parallelization"</a:t>
            </a:r>
          </a:p>
          <a:p>
            <a:pPr marL="0" indent="0">
              <a:buNone/>
            </a:pPr>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12</a:t>
            </a:fld>
            <a:endParaRPr lang="en-US"/>
          </a:p>
        </p:txBody>
      </p:sp>
    </p:spTree>
    <p:extLst>
      <p:ext uri="{BB962C8B-B14F-4D97-AF65-F5344CB8AC3E}">
        <p14:creationId xmlns:p14="http://schemas.microsoft.com/office/powerpoint/2010/main" val="184594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Taito?</a:t>
            </a:r>
            <a:endParaRPr lang="en-US"/>
          </a:p>
        </p:txBody>
      </p:sp>
      <p:sp>
        <p:nvSpPr>
          <p:cNvPr id="3" name="Content Placeholder 2"/>
          <p:cNvSpPr>
            <a:spLocks noGrp="1"/>
          </p:cNvSpPr>
          <p:nvPr>
            <p:ph idx="1"/>
          </p:nvPr>
        </p:nvSpPr>
        <p:spPr/>
        <p:txBody>
          <a:bodyPr/>
          <a:lstStyle/>
          <a:p>
            <a:r>
              <a:rPr lang="en-US">
                <a:hlinkClick r:id="rId3"/>
              </a:rPr>
              <a:t>https</a:t>
            </a:r>
            <a:r>
              <a:rPr lang="en-US">
                <a:hlinkClick r:id="rId3"/>
              </a:rPr>
              <a:t>://</a:t>
            </a:r>
            <a:r>
              <a:rPr lang="en-US" smtClean="0">
                <a:hlinkClick r:id="rId3"/>
              </a:rPr>
              <a:t>research.csc.fi/csc-s-servers#taito</a:t>
            </a:r>
            <a:endParaRPr lang="en-US" smtClean="0"/>
          </a:p>
          <a:p>
            <a:r>
              <a:rPr lang="en-US">
                <a:hlinkClick r:id="rId4"/>
              </a:rPr>
              <a:t>https</a:t>
            </a:r>
            <a:r>
              <a:rPr lang="en-US">
                <a:hlinkClick r:id="rId4"/>
              </a:rPr>
              <a:t>://</a:t>
            </a:r>
            <a:r>
              <a:rPr lang="en-US" smtClean="0">
                <a:hlinkClick r:id="rId4"/>
              </a:rPr>
              <a:t>research.csc.fi/taito-user-guide</a:t>
            </a:r>
            <a:endParaRPr lang="en-US" smtClean="0"/>
          </a:p>
          <a:p>
            <a:r>
              <a:rPr lang="en-US" smtClean="0"/>
              <a:t>In simple terms: Taito is made up of 17 704 cores, while an ordinary laptop usually has just one or two. Or 4. Maybe 8.</a:t>
            </a:r>
          </a:p>
          <a:p>
            <a:r>
              <a:rPr lang="en-US" smtClean="0"/>
              <a:t>But it is still just a rather ordinary Linux computer</a:t>
            </a:r>
          </a:p>
          <a:p>
            <a:r>
              <a:rPr lang="en-US" smtClean="0"/>
              <a:t>Most of the unordinary things are caused by it being used by many people for many different and conflicting purposes at the same time (for example: slurm)</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2</a:t>
            </a:fld>
            <a:endParaRPr lang="en-US"/>
          </a:p>
        </p:txBody>
      </p:sp>
    </p:spTree>
    <p:extLst>
      <p:ext uri="{BB962C8B-B14F-4D97-AF65-F5344CB8AC3E}">
        <p14:creationId xmlns:p14="http://schemas.microsoft.com/office/powerpoint/2010/main" val="159819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can use Taito?</a:t>
            </a:r>
            <a:endParaRPr lang="en-US"/>
          </a:p>
        </p:txBody>
      </p:sp>
      <p:sp>
        <p:nvSpPr>
          <p:cNvPr id="3" name="Content Placeholder 2"/>
          <p:cNvSpPr>
            <a:spLocks noGrp="1"/>
          </p:cNvSpPr>
          <p:nvPr>
            <p:ph idx="1"/>
          </p:nvPr>
        </p:nvSpPr>
        <p:spPr/>
        <p:txBody>
          <a:bodyPr/>
          <a:lstStyle/>
          <a:p>
            <a:r>
              <a:rPr lang="en-US">
                <a:hlinkClick r:id="rId2"/>
              </a:rPr>
              <a:t>https</a:t>
            </a:r>
            <a:r>
              <a:rPr lang="en-US">
                <a:hlinkClick r:id="rId2"/>
              </a:rPr>
              <a:t>://</a:t>
            </a:r>
            <a:r>
              <a:rPr lang="en-US" smtClean="0">
                <a:hlinkClick r:id="rId2"/>
              </a:rPr>
              <a:t>research.csc.fi/csc-guide-getting-access-to-csc-services</a:t>
            </a:r>
            <a:endParaRPr lang="en-US" smtClean="0"/>
          </a:p>
          <a:p>
            <a:r>
              <a:rPr lang="en-US">
                <a:hlinkClick r:id="rId3"/>
              </a:rPr>
              <a:t>https</a:t>
            </a:r>
            <a:r>
              <a:rPr lang="en-US">
                <a:hlinkClick r:id="rId3"/>
              </a:rPr>
              <a:t>://</a:t>
            </a:r>
            <a:r>
              <a:rPr lang="en-US" smtClean="0">
                <a:hlinkClick r:id="rId3"/>
              </a:rPr>
              <a:t>research.csc.fi/csc-guide-projects-and-resource-allocation</a:t>
            </a:r>
            <a:endParaRPr lang="en-US" smtClean="0"/>
          </a:p>
          <a:p>
            <a:r>
              <a:rPr lang="en-US">
                <a:hlinkClick r:id="rId4"/>
              </a:rPr>
              <a:t>https</a:t>
            </a:r>
            <a:r>
              <a:rPr lang="en-US">
                <a:hlinkClick r:id="rId4"/>
              </a:rPr>
              <a:t>://</a:t>
            </a:r>
            <a:r>
              <a:rPr lang="en-US" smtClean="0">
                <a:hlinkClick r:id="rId4"/>
              </a:rPr>
              <a:t>sui.csc.fi</a:t>
            </a:r>
            <a:endParaRPr lang="en-US" smtClean="0"/>
          </a:p>
          <a:p>
            <a:pPr marL="0" indent="0">
              <a:buNone/>
            </a:pPr>
            <a:endParaRPr lang="en-US"/>
          </a:p>
          <a:p>
            <a:r>
              <a:rPr lang="en-US" smtClean="0"/>
              <a:t>To recap: To use you need a </a:t>
            </a:r>
            <a:r>
              <a:rPr lang="en-US" b="1" smtClean="0"/>
              <a:t>CSC account. </a:t>
            </a:r>
            <a:r>
              <a:rPr lang="en-US" smtClean="0"/>
              <a:t>To </a:t>
            </a:r>
            <a:r>
              <a:rPr lang="en-US" i="1" smtClean="0"/>
              <a:t>properly </a:t>
            </a:r>
            <a:r>
              <a:rPr lang="en-US" smtClean="0"/>
              <a:t>use you also need to be part of a computing </a:t>
            </a:r>
            <a:r>
              <a:rPr lang="en-US" b="1" smtClean="0"/>
              <a:t>project</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3</a:t>
            </a:fld>
            <a:endParaRPr lang="en-US"/>
          </a:p>
        </p:txBody>
      </p:sp>
    </p:spTree>
    <p:extLst>
      <p:ext uri="{BB962C8B-B14F-4D97-AF65-F5344CB8AC3E}">
        <p14:creationId xmlns:p14="http://schemas.microsoft.com/office/powerpoint/2010/main" val="412569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run your R code on Taito?</a:t>
            </a:r>
            <a:endParaRPr lang="en-US"/>
          </a:p>
        </p:txBody>
      </p:sp>
      <p:sp>
        <p:nvSpPr>
          <p:cNvPr id="3" name="Content Placeholder 2"/>
          <p:cNvSpPr>
            <a:spLocks noGrp="1"/>
          </p:cNvSpPr>
          <p:nvPr>
            <p:ph idx="1"/>
          </p:nvPr>
        </p:nvSpPr>
        <p:spPr/>
        <p:txBody>
          <a:bodyPr/>
          <a:lstStyle/>
          <a:p>
            <a:r>
              <a:rPr lang="en-US" smtClean="0"/>
              <a:t>Most common reason: when your R job takes too long to run on your laptop</a:t>
            </a:r>
          </a:p>
          <a:p>
            <a:pPr lvl="1"/>
            <a:r>
              <a:rPr lang="en-US" b="1" smtClean="0"/>
              <a:t>NB! Just running it on Taito without changes won't (usually) make it any faster!</a:t>
            </a:r>
            <a:r>
              <a:rPr lang="en-US" smtClean="0"/>
              <a:t> It could even become slower</a:t>
            </a:r>
          </a:p>
          <a:p>
            <a:pPr lvl="1"/>
            <a:r>
              <a:rPr lang="en-US" smtClean="0"/>
              <a:t>but that might not be a problem</a:t>
            </a:r>
          </a:p>
          <a:p>
            <a:r>
              <a:rPr lang="en-US" smtClean="0"/>
              <a:t>Other reasons: </a:t>
            </a:r>
          </a:p>
          <a:p>
            <a:pPr lvl="1"/>
            <a:r>
              <a:rPr lang="en-US" smtClean="0"/>
              <a:t>requires too much memory</a:t>
            </a:r>
          </a:p>
          <a:p>
            <a:pPr lvl="1"/>
            <a:r>
              <a:rPr lang="en-US" smtClean="0"/>
              <a:t>requires R packages and/or other software that you don't have on your laptop</a:t>
            </a:r>
          </a:p>
          <a:p>
            <a:pPr lvl="1"/>
            <a:r>
              <a:rPr lang="en-US" smtClean="0"/>
              <a:t>data files are too large</a:t>
            </a:r>
          </a:p>
          <a:p>
            <a:pPr lvl="1"/>
            <a:r>
              <a:rPr lang="en-US" smtClean="0"/>
              <a:t>Taito is more reliable</a:t>
            </a:r>
          </a:p>
          <a:p>
            <a:pPr lvl="1"/>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4</a:t>
            </a:fld>
            <a:endParaRPr lang="en-US"/>
          </a:p>
        </p:txBody>
      </p:sp>
    </p:spTree>
    <p:extLst>
      <p:ext uri="{BB962C8B-B14F-4D97-AF65-F5344CB8AC3E}">
        <p14:creationId xmlns:p14="http://schemas.microsoft.com/office/powerpoint/2010/main" val="42731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How-to: simplest possible way, interactively on taito-shell</a:t>
            </a:r>
            <a:endParaRPr lang="en-US"/>
          </a:p>
        </p:txBody>
      </p:sp>
      <p:sp>
        <p:nvSpPr>
          <p:cNvPr id="3" name="Content Placeholder 2"/>
          <p:cNvSpPr>
            <a:spLocks noGrp="1"/>
          </p:cNvSpPr>
          <p:nvPr>
            <p:ph idx="1"/>
          </p:nvPr>
        </p:nvSpPr>
        <p:spPr/>
        <p:txBody>
          <a:bodyPr/>
          <a:lstStyle/>
          <a:p>
            <a:r>
              <a:rPr lang="en-US">
                <a:hlinkClick r:id="rId2"/>
              </a:rPr>
              <a:t>https://research.csc.fi</a:t>
            </a:r>
            <a:r>
              <a:rPr lang="en-US">
                <a:hlinkClick r:id="rId2"/>
              </a:rPr>
              <a:t>/-/</a:t>
            </a:r>
            <a:r>
              <a:rPr lang="en-US" smtClean="0">
                <a:hlinkClick r:id="rId2"/>
              </a:rPr>
              <a:t>r</a:t>
            </a:r>
            <a:endParaRPr lang="en-US" smtClean="0"/>
          </a:p>
          <a:p>
            <a:r>
              <a:rPr lang="en-US">
                <a:hlinkClick r:id="rId3"/>
              </a:rPr>
              <a:t>https</a:t>
            </a:r>
            <a:r>
              <a:rPr lang="en-US">
                <a:hlinkClick r:id="rId3"/>
              </a:rPr>
              <a:t>://</a:t>
            </a:r>
            <a:r>
              <a:rPr lang="en-US" smtClean="0">
                <a:hlinkClick r:id="rId3"/>
              </a:rPr>
              <a:t>research.csc.fi/taito-shell-user-guide</a:t>
            </a:r>
            <a:endParaRPr lang="en-US" smtClean="0"/>
          </a:p>
          <a:p>
            <a:pPr marL="0" indent="0">
              <a:buNone/>
            </a:pPr>
            <a:endParaRPr lang="en-US"/>
          </a:p>
          <a:p>
            <a:pPr marL="457200" indent="-457200">
              <a:buFont typeface="+mj-lt"/>
              <a:buAutoNum type="arabicPeriod"/>
            </a:pPr>
            <a:r>
              <a:rPr lang="en-US" smtClean="0"/>
              <a:t>Connect to taito-shell.csc.fi using ssh (Putty)</a:t>
            </a:r>
          </a:p>
          <a:p>
            <a:pPr marL="457200" indent="-457200">
              <a:buFont typeface="+mj-lt"/>
              <a:buAutoNum type="arabicPeriod"/>
            </a:pPr>
            <a:r>
              <a:rPr lang="en-US" smtClean="0"/>
              <a:t>type: </a:t>
            </a:r>
            <a:r>
              <a:rPr lang="en-US" smtClean="0">
                <a:latin typeface="Consolas" panose="020B0609020204030204" pitchFamily="49" charset="0"/>
                <a:cs typeface="Consolas" panose="020B0609020204030204" pitchFamily="49" charset="0"/>
              </a:rPr>
              <a:t>module load r-env</a:t>
            </a:r>
          </a:p>
          <a:p>
            <a:pPr marL="457200" indent="-457200">
              <a:buFont typeface="+mj-lt"/>
              <a:buAutoNum type="arabicPeriod"/>
            </a:pPr>
            <a:r>
              <a:rPr lang="en-US" smtClean="0">
                <a:latin typeface="+mn-lt"/>
                <a:cs typeface="Consolas" panose="020B0609020204030204" pitchFamily="49" charset="0"/>
              </a:rPr>
              <a:t>type: </a:t>
            </a:r>
            <a:r>
              <a:rPr lang="en-US" smtClean="0">
                <a:latin typeface="Consolas" panose="020B0609020204030204" pitchFamily="49" charset="0"/>
                <a:cs typeface="Consolas" panose="020B0609020204030204" pitchFamily="49" charset="0"/>
              </a:rPr>
              <a:t>R</a:t>
            </a:r>
          </a:p>
          <a:p>
            <a:pPr marL="457200" indent="-457200">
              <a:buFont typeface="+mj-lt"/>
              <a:buAutoNum type="arabicPeriod"/>
            </a:pPr>
            <a:r>
              <a:rPr lang="en-US" smtClean="0">
                <a:latin typeface="+mn-lt"/>
                <a:cs typeface="Consolas" panose="020B0609020204030204" pitchFamily="49" charset="0"/>
              </a:rPr>
              <a:t>R console is ready for you!</a:t>
            </a:r>
          </a:p>
          <a:p>
            <a:pPr marL="0" indent="0">
              <a:buNone/>
            </a:pPr>
            <a:r>
              <a:rPr lang="en-US" smtClean="0">
                <a:latin typeface="+mn-lt"/>
                <a:cs typeface="Consolas" panose="020B0609020204030204" pitchFamily="49" charset="0"/>
              </a:rPr>
              <a:t>(But this style won't get you very far)</a:t>
            </a:r>
            <a:endParaRPr lang="en-US">
              <a:latin typeface="+mn-lt"/>
              <a:cs typeface="Consolas" panose="020B0609020204030204" pitchFamily="49" charset="0"/>
            </a:endParaRPr>
          </a:p>
          <a:p>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5</a:t>
            </a:fld>
            <a:endParaRPr lang="en-US"/>
          </a:p>
        </p:txBody>
      </p:sp>
    </p:spTree>
    <p:extLst>
      <p:ext uri="{BB962C8B-B14F-4D97-AF65-F5344CB8AC3E}">
        <p14:creationId xmlns:p14="http://schemas.microsoft.com/office/powerpoint/2010/main" val="124349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Interactively on taito-shell with NoMachine and RStudio</a:t>
            </a:r>
            <a:endParaRPr lang="en-US"/>
          </a:p>
        </p:txBody>
      </p:sp>
      <p:sp>
        <p:nvSpPr>
          <p:cNvPr id="3" name="Content Placeholder 2"/>
          <p:cNvSpPr>
            <a:spLocks noGrp="1"/>
          </p:cNvSpPr>
          <p:nvPr>
            <p:ph idx="1"/>
          </p:nvPr>
        </p:nvSpPr>
        <p:spPr/>
        <p:txBody>
          <a:bodyPr/>
          <a:lstStyle/>
          <a:p>
            <a:r>
              <a:rPr lang="en-US">
                <a:hlinkClick r:id="rId2"/>
              </a:rPr>
              <a:t>https</a:t>
            </a:r>
            <a:r>
              <a:rPr lang="en-US">
                <a:hlinkClick r:id="rId2"/>
              </a:rPr>
              <a:t>://</a:t>
            </a:r>
            <a:r>
              <a:rPr lang="en-US" smtClean="0">
                <a:hlinkClick r:id="rId2"/>
              </a:rPr>
              <a:t>research.csc.fi/csc-guide-connecting-the-servers-of-csc#1.3.3</a:t>
            </a:r>
            <a:endParaRPr lang="en-US" smtClean="0"/>
          </a:p>
          <a:p>
            <a:pPr marL="457200" indent="-457200">
              <a:buFont typeface="+mj-lt"/>
              <a:buAutoNum type="arabicPeriod"/>
            </a:pPr>
            <a:r>
              <a:rPr lang="en-US" smtClean="0"/>
              <a:t>Connect to nxkajaani using NoMachine (after installing and setting up the key are done)</a:t>
            </a:r>
          </a:p>
          <a:p>
            <a:pPr marL="457200" indent="-457200">
              <a:buFont typeface="+mj-lt"/>
              <a:buAutoNum type="arabicPeriod"/>
            </a:pPr>
            <a:r>
              <a:rPr lang="en-US" smtClean="0"/>
              <a:t>Right click on the remote deskptop to bring up the menu, choose CSC local servers -&gt; Taito-Shell and give your password</a:t>
            </a:r>
          </a:p>
          <a:p>
            <a:pPr marL="457200" indent="-457200">
              <a:buFont typeface="+mj-lt"/>
              <a:buAutoNum type="arabicPeriod"/>
            </a:pPr>
            <a:r>
              <a:rPr lang="en-US" smtClean="0"/>
              <a:t>Load the R module, any other needed modules (like saga), the RStudio module, and start RStudio using by typing </a:t>
            </a:r>
            <a:r>
              <a:rPr lang="en-US" smtClean="0">
                <a:latin typeface="Consolas" panose="020B0609020204030204" pitchFamily="49" charset="0"/>
                <a:cs typeface="Consolas" panose="020B0609020204030204" pitchFamily="49" charset="0"/>
              </a:rPr>
              <a:t>rstudio</a:t>
            </a:r>
            <a:endParaRPr lang="en-US" smtClean="0"/>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6</a:t>
            </a:fld>
            <a:endParaRPr lang="en-US"/>
          </a:p>
        </p:txBody>
      </p:sp>
    </p:spTree>
    <p:extLst>
      <p:ext uri="{BB962C8B-B14F-4D97-AF65-F5344CB8AC3E}">
        <p14:creationId xmlns:p14="http://schemas.microsoft.com/office/powerpoint/2010/main" val="2968246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GIS software on Taito</a:t>
            </a:r>
            <a:endParaRPr lang="en-US"/>
          </a:p>
        </p:txBody>
      </p:sp>
      <p:sp>
        <p:nvSpPr>
          <p:cNvPr id="3" name="Content Placeholder 2"/>
          <p:cNvSpPr>
            <a:spLocks noGrp="1"/>
          </p:cNvSpPr>
          <p:nvPr>
            <p:ph idx="1"/>
          </p:nvPr>
        </p:nvSpPr>
        <p:spPr/>
        <p:txBody>
          <a:bodyPr/>
          <a:lstStyle/>
          <a:p>
            <a:r>
              <a:rPr lang="en-US" smtClean="0"/>
              <a:t>R</a:t>
            </a:r>
          </a:p>
          <a:p>
            <a:r>
              <a:rPr lang="fi-FI" smtClean="0"/>
              <a:t>GDAL/OGR</a:t>
            </a:r>
          </a:p>
          <a:p>
            <a:r>
              <a:rPr lang="fi-FI" smtClean="0"/>
              <a:t>Proj4</a:t>
            </a:r>
          </a:p>
          <a:p>
            <a:r>
              <a:rPr lang="fi-FI" smtClean="0"/>
              <a:t>SagaGIS</a:t>
            </a:r>
          </a:p>
          <a:p>
            <a:r>
              <a:rPr lang="en-US"/>
              <a:t>QGIS (on NoMachine or -X terminal, </a:t>
            </a:r>
            <a:r>
              <a:rPr lang="en-US"/>
              <a:t>slow</a:t>
            </a:r>
            <a:r>
              <a:rPr lang="en-US" smtClean="0"/>
              <a:t>)</a:t>
            </a:r>
          </a:p>
          <a:p>
            <a:pPr marL="0" indent="0">
              <a:buNone/>
            </a:pPr>
            <a:r>
              <a:rPr lang="en-US"/>
              <a:t>(Installation of ArcGIS, MapInfo or PostGIS not possible in Taito.)</a:t>
            </a: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7</a:t>
            </a:fld>
            <a:endParaRPr lang="en-US"/>
          </a:p>
        </p:txBody>
      </p:sp>
    </p:spTree>
    <p:extLst>
      <p:ext uri="{BB962C8B-B14F-4D97-AF65-F5344CB8AC3E}">
        <p14:creationId xmlns:p14="http://schemas.microsoft.com/office/powerpoint/2010/main" val="344556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Running spatial R packages on Taito	</a:t>
            </a:r>
            <a:endParaRPr lang="en-US"/>
          </a:p>
        </p:txBody>
      </p:sp>
      <p:sp>
        <p:nvSpPr>
          <p:cNvPr id="3" name="Content Placeholder 2"/>
          <p:cNvSpPr>
            <a:spLocks noGrp="1"/>
          </p:cNvSpPr>
          <p:nvPr>
            <p:ph idx="1"/>
          </p:nvPr>
        </p:nvSpPr>
        <p:spPr/>
        <p:txBody>
          <a:bodyPr/>
          <a:lstStyle/>
          <a:p>
            <a:r>
              <a:rPr lang="fi-FI">
                <a:latin typeface="Consolas" panose="020B0609020204030204" pitchFamily="49" charset="0"/>
                <a:cs typeface="Consolas" panose="020B0609020204030204" pitchFamily="49" charset="0"/>
              </a:rPr>
              <a:t>module </a:t>
            </a:r>
            <a:r>
              <a:rPr lang="fi-FI">
                <a:latin typeface="Consolas" panose="020B0609020204030204" pitchFamily="49" charset="0"/>
                <a:cs typeface="Consolas" panose="020B0609020204030204" pitchFamily="49" charset="0"/>
              </a:rPr>
              <a:t>load </a:t>
            </a:r>
            <a:r>
              <a:rPr lang="fi-FI" smtClean="0">
                <a:latin typeface="Consolas" panose="020B0609020204030204" pitchFamily="49" charset="0"/>
                <a:cs typeface="Consolas" panose="020B0609020204030204" pitchFamily="49" charset="0"/>
              </a:rPr>
              <a:t>r-env saga</a:t>
            </a:r>
          </a:p>
          <a:p>
            <a:r>
              <a:rPr lang="fi-FI" smtClean="0"/>
              <a:t>load </a:t>
            </a:r>
            <a:r>
              <a:rPr lang="fi-FI"/>
              <a:t>RSAGA and </a:t>
            </a:r>
            <a:r>
              <a:rPr lang="fi-FI"/>
              <a:t>rgdal </a:t>
            </a:r>
            <a:r>
              <a:rPr lang="fi-FI" smtClean="0"/>
              <a:t>libraries:</a:t>
            </a:r>
            <a:r>
              <a:rPr lang="fi-FI"/>
              <a:t/>
            </a:r>
            <a:br>
              <a:rPr lang="fi-FI"/>
            </a:br>
            <a:r>
              <a:rPr lang="fi-FI">
                <a:latin typeface="Consolas" panose="020B0609020204030204" pitchFamily="49" charset="0"/>
                <a:cs typeface="Consolas" panose="020B0609020204030204" pitchFamily="49" charset="0"/>
              </a:rPr>
              <a:t>library(RSAGA)</a:t>
            </a:r>
            <a:br>
              <a:rPr lang="fi-FI">
                <a:latin typeface="Consolas" panose="020B0609020204030204" pitchFamily="49" charset="0"/>
                <a:cs typeface="Consolas" panose="020B0609020204030204" pitchFamily="49" charset="0"/>
              </a:rPr>
            </a:br>
            <a:r>
              <a:rPr lang="fi-FI">
                <a:latin typeface="Consolas" panose="020B0609020204030204" pitchFamily="49" charset="0"/>
                <a:cs typeface="Consolas" panose="020B0609020204030204" pitchFamily="49" charset="0"/>
              </a:rPr>
              <a:t>library(rgdal</a:t>
            </a:r>
            <a:r>
              <a:rPr lang="fi-FI" smtClean="0">
                <a:latin typeface="Consolas" panose="020B0609020204030204" pitchFamily="49" charset="0"/>
                <a:cs typeface="Consolas" panose="020B0609020204030204" pitchFamily="49" charset="0"/>
              </a:rPr>
              <a:t>)</a:t>
            </a:r>
          </a:p>
          <a:p>
            <a:r>
              <a:rPr lang="fi-FI" smtClean="0"/>
              <a:t>Get </a:t>
            </a:r>
            <a:r>
              <a:rPr lang="fi-FI"/>
              <a:t>image </a:t>
            </a:r>
            <a:r>
              <a:rPr lang="fi-FI" smtClean="0"/>
              <a:t>info:</a:t>
            </a:r>
            <a:r>
              <a:rPr lang="fi-FI"/>
              <a:t/>
            </a:r>
            <a:br>
              <a:rPr lang="fi-FI"/>
            </a:br>
            <a:r>
              <a:rPr lang="fi-FI">
                <a:latin typeface="Consolas" panose="020B0609020204030204" pitchFamily="49" charset="0"/>
                <a:cs typeface="Consolas" panose="020B0609020204030204" pitchFamily="49" charset="0"/>
              </a:rPr>
              <a:t>GDALinfo(file.path(getwd(), 'V4142.tif')[1</a:t>
            </a:r>
            <a:r>
              <a:rPr lang="fi-FI">
                <a:latin typeface="Consolas" panose="020B0609020204030204" pitchFamily="49" charset="0"/>
                <a:cs typeface="Consolas" panose="020B0609020204030204" pitchFamily="49" charset="0"/>
              </a:rPr>
              <a:t>]) </a:t>
            </a:r>
            <a:endParaRPr lang="fi-FI">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8</a:t>
            </a:fld>
            <a:endParaRPr lang="en-US"/>
          </a:p>
        </p:txBody>
      </p:sp>
    </p:spTree>
    <p:extLst>
      <p:ext uri="{BB962C8B-B14F-4D97-AF65-F5344CB8AC3E}">
        <p14:creationId xmlns:p14="http://schemas.microsoft.com/office/powerpoint/2010/main" val="403887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spatial R packages on Taito	</a:t>
            </a:r>
          </a:p>
        </p:txBody>
      </p:sp>
      <p:sp>
        <p:nvSpPr>
          <p:cNvPr id="3" name="Content Placeholder 2"/>
          <p:cNvSpPr>
            <a:spLocks noGrp="1"/>
          </p:cNvSpPr>
          <p:nvPr>
            <p:ph idx="1"/>
          </p:nvPr>
        </p:nvSpPr>
        <p:spPr/>
        <p:txBody>
          <a:bodyPr/>
          <a:lstStyle/>
          <a:p>
            <a:r>
              <a:rPr lang="fi-FI"/>
              <a:t>convert .tif to RSAGA grid fromat:</a:t>
            </a:r>
            <a:br>
              <a:rPr lang="fi-FI"/>
            </a:br>
            <a:r>
              <a:rPr lang="fi-FI">
                <a:latin typeface="Consolas" panose="020B0609020204030204" pitchFamily="49" charset="0"/>
                <a:cs typeface="Consolas" panose="020B0609020204030204" pitchFamily="49" charset="0"/>
              </a:rPr>
              <a:t>rsaga.import.gdal('V4142.tif')</a:t>
            </a:r>
          </a:p>
          <a:p>
            <a:r>
              <a:rPr lang="fi-FI"/>
              <a:t>Calculate contours with 50m intervals, from 200 to 750m:</a:t>
            </a:r>
            <a:br>
              <a:rPr lang="fi-FI"/>
            </a:br>
            <a:r>
              <a:rPr lang="fi-FI">
                <a:latin typeface="Consolas" panose="020B0609020204030204" pitchFamily="49" charset="0"/>
                <a:cs typeface="Consolas" panose="020B0609020204030204" pitchFamily="49" charset="0"/>
              </a:rPr>
              <a:t>rsaga.contour('V4142.sgrd', 'contours.shp', 50, 200, 750, env = rsaga.env())</a:t>
            </a:r>
            <a:endParaRPr lang="en-US">
              <a:latin typeface="Consolas" panose="020B0609020204030204" pitchFamily="49" charset="0"/>
              <a:cs typeface="Consolas" panose="020B0609020204030204" pitchFamily="49" charset="0"/>
            </a:endParaRPr>
          </a:p>
          <a:p>
            <a:endParaRPr lang="en-US"/>
          </a:p>
          <a:p>
            <a:endParaRPr lang="en-US"/>
          </a:p>
        </p:txBody>
      </p:sp>
      <p:sp>
        <p:nvSpPr>
          <p:cNvPr id="4" name="Date Placeholder 3"/>
          <p:cNvSpPr>
            <a:spLocks noGrp="1"/>
          </p:cNvSpPr>
          <p:nvPr>
            <p:ph type="dt" sz="half" idx="10"/>
          </p:nvPr>
        </p:nvSpPr>
        <p:spPr/>
        <p:txBody>
          <a:bodyPr/>
          <a:lstStyle/>
          <a:p>
            <a:pPr>
              <a:defRPr/>
            </a:pPr>
            <a:r>
              <a:rPr lang="fi-FI" smtClean="0"/>
              <a:t>2017-03-28</a:t>
            </a:r>
            <a:endParaRPr lang="en-US"/>
          </a:p>
        </p:txBody>
      </p:sp>
      <p:sp>
        <p:nvSpPr>
          <p:cNvPr id="5" name="Slide Number Placeholder 4"/>
          <p:cNvSpPr>
            <a:spLocks noGrp="1"/>
          </p:cNvSpPr>
          <p:nvPr>
            <p:ph type="sldNum" sz="quarter" idx="12"/>
          </p:nvPr>
        </p:nvSpPr>
        <p:spPr/>
        <p:txBody>
          <a:bodyPr/>
          <a:lstStyle/>
          <a:p>
            <a:pPr>
              <a:defRPr/>
            </a:pPr>
            <a:fld id="{02605DE2-1972-E240-9BF7-5A80054B62E0}" type="slidenum">
              <a:rPr lang="en-US" smtClean="0"/>
              <a:pPr>
                <a:defRPr/>
              </a:pPr>
              <a:t>9</a:t>
            </a:fld>
            <a:endParaRPr lang="en-US"/>
          </a:p>
        </p:txBody>
      </p:sp>
    </p:spTree>
    <p:extLst>
      <p:ext uri="{BB962C8B-B14F-4D97-AF65-F5344CB8AC3E}">
        <p14:creationId xmlns:p14="http://schemas.microsoft.com/office/powerpoint/2010/main" val="2437422313"/>
      </p:ext>
    </p:extLst>
  </p:cSld>
  <p:clrMapOvr>
    <a:masterClrMapping/>
  </p:clrMapOvr>
</p:sld>
</file>

<file path=ppt/theme/theme1.xml><?xml version="1.0" encoding="utf-8"?>
<a:theme xmlns:a="http://schemas.openxmlformats.org/drawingml/2006/main" name="CSC_ppt_pohja_12.5.2016_candara">
  <a:themeElements>
    <a:clrScheme name="Custom 18">
      <a:dk1>
        <a:srgbClr val="006778"/>
      </a:dk1>
      <a:lt1>
        <a:sysClr val="window" lastClr="FFFFFF"/>
      </a:lt1>
      <a:dk2>
        <a:srgbClr val="830051"/>
      </a:dk2>
      <a:lt2>
        <a:srgbClr val="FFFFFF"/>
      </a:lt2>
      <a:accent1>
        <a:srgbClr val="006778"/>
      </a:accent1>
      <a:accent2>
        <a:srgbClr val="830051"/>
      </a:accent2>
      <a:accent3>
        <a:srgbClr val="5E6A71"/>
      </a:accent3>
      <a:accent4>
        <a:srgbClr val="002F5F"/>
      </a:accent4>
      <a:accent5>
        <a:srgbClr val="7DC242"/>
      </a:accent5>
      <a:accent6>
        <a:srgbClr val="FF5800"/>
      </a:accent6>
      <a:hlink>
        <a:srgbClr val="74003D"/>
      </a:hlink>
      <a:folHlink>
        <a:srgbClr val="075084"/>
      </a:folHlink>
    </a:clrScheme>
    <a:fontScheme name="Orbit">
      <a:majorFont>
        <a:latin typeface="Candara"/>
        <a:ea typeface=""/>
        <a:cs typeface=""/>
        <a:font script="Jpan" typeface="ＭＳ Ｐゴシック"/>
      </a:majorFont>
      <a:minorFont>
        <a:latin typeface="Candara"/>
        <a:ea typeface=""/>
        <a:cs typeface=""/>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9525">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Guidelines Article" ma:contentTypeID="0x010100C568DB52D9D0A14D9B2FDCC96666E9F2007948130EC3DB064584E219954237AF39005865AF1693B9994CA07D29D3EBFFF69500D5CFB1A256BDC0439FEF5B0324F021D6" ma:contentTypeVersion="30" ma:contentTypeDescription="" ma:contentTypeScope="" ma:versionID="4cb75ce876bc9bb0bf3ca65d73c8002f">
  <xsd:schema xmlns:xsd="http://www.w3.org/2001/XMLSchema" xmlns:xs="http://www.w3.org/2001/XMLSchema" xmlns:p="http://schemas.microsoft.com/office/2006/metadata/properties" xmlns:ns1="http://schemas.microsoft.com/sharepoint/v3" xmlns:ns3="b542780c-f3c1-48de-9090-e65480539529" targetNamespace="http://schemas.microsoft.com/office/2006/metadata/properties" ma:root="true" ma:fieldsID="179bbc1ef3caf76c6e1127b99eabb6f9" ns1:_="" ns3:_="">
    <xsd:import namespace="http://schemas.microsoft.com/sharepoint/v3"/>
    <xsd:import namespace="b542780c-f3c1-48de-9090-e65480539529"/>
    <xsd:element name="properties">
      <xsd:complexType>
        <xsd:sequence>
          <xsd:element name="documentManagement">
            <xsd:complexType>
              <xsd:all>
                <xsd:element ref="ns3:CSC_x0020_Category" minOccurs="0"/>
                <xsd:element ref="ns3:CSC_x0020_Language" minOccurs="0"/>
                <xsd:element ref="ns3:Translation" minOccurs="0"/>
                <xsd:element ref="ns3:CSC_x0020_Group" minOccurs="0"/>
                <xsd:element ref="ns1:PublishingIsFurlPage" minOccurs="0"/>
                <xsd:element ref="ns1:SeoRobotsNoIndex" minOccurs="0"/>
                <xsd:element ref="ns1:PublishingContact" minOccurs="0"/>
                <xsd:element ref="ns1:PublishingContactEmail" minOccurs="0"/>
                <xsd:element ref="ns1:PublishingContactName" minOccurs="0"/>
                <xsd:element ref="ns1:PublishingContactPicture" minOccurs="0"/>
                <xsd:element ref="ns1:PublishingRollupImage" minOccurs="0"/>
                <xsd:element ref="ns1:Audience" minOccurs="0"/>
                <xsd:element ref="ns1:PublishingStartDate" minOccurs="0"/>
                <xsd:element ref="ns1:SeoBrowserTitle" minOccurs="0"/>
                <xsd:element ref="ns1:SeoMetaDescription" minOccurs="0"/>
                <xsd:element ref="ns1:SeoKeywords" minOccurs="0"/>
                <xsd:element ref="ns1:PublishingExpirationDate" minOccurs="0"/>
                <xsd:element ref="ns1:PublishingPageContent" minOccurs="0"/>
                <xsd:element ref="ns1:Comments" minOccurs="0"/>
                <xsd:element ref="ns1:PublishingVariationGroupID" minOccurs="0"/>
                <xsd:element ref="ns1:PublishingVariationRelationshipLinkFieldID" minOccurs="0"/>
                <xsd:element ref="ns1:PublishingPage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IsFurlPage" ma:index="9" nillable="true" ma:displayName="Hide physical URLs from search" ma:description="If checked, the physical URL of this page will not appear in search results. Friendly URLs assigned to this page will always appear." ma:internalName="PublishingIsFurlPage" ma:readOnly="false">
      <xsd:simpleType>
        <xsd:restriction base="dms:Boolean"/>
      </xsd:simpleType>
    </xsd:element>
    <xsd:element name="SeoRobotsNoIndex" ma:index="10" nillable="true" ma:displayName="Hide from Internet Search Engines" ma:description="Hide from Internet Search Engines is a site column created by the Publishing feature. It is used to indicate to search engine crawlers that a particular page should not be indexed." ma:hidden="true" ma:internalName="RobotsNoIndex">
      <xsd:simpleType>
        <xsd:restriction base="dms:Boolean"/>
      </xsd:simpleType>
    </xsd:element>
    <xsd:element name="PublishingContact" ma:index="11" nillable="true" ma:displayName="Contact" ma:description="Contact is a site column created by the Publishing feature. It is used on the Page Content Type as the person or group who is the contact person for the page." ma:hidden="true" ma:list="UserInfo" ma:internalName="PublishingContact"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description="Contact E-mail Address is a site column created by the Publishing feature. It is used on the Page Content Type as the e-mail address of the person or group who is the contact person for the page." ma:hidden="true" ma:internalName="PublishingContactEmail" ma:readOnly="false">
      <xsd:simpleType>
        <xsd:restriction base="dms:Text">
          <xsd:maxLength value="255"/>
        </xsd:restriction>
      </xsd:simpleType>
    </xsd:element>
    <xsd:element name="PublishingContactName" ma:index="13" nillable="true" ma:displayName="Contact Name" ma:description="Contact Name is a site column created by the Publishing feature. It is used on the Page Content Type as the name of the person or group who is the contact person for the page." ma:hidden="true" ma:internalName="PublishingContactName" ma:readOnly="false">
      <xsd:simpleType>
        <xsd:restriction base="dms:Text">
          <xsd:maxLength value="255"/>
        </xsd:restriction>
      </xsd:simpleType>
    </xsd:element>
    <xsd:element name="PublishingContactPicture" ma:index="14" nillable="true" ma:displayName="Contact Picture" ma:description="Contact Picture is a site column created by the Publishing feature. It is used on the Page Content Type as the picture of the user or group who is the contact person for the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5" nillable="true" ma:displayName="Rollup Image" ma:description="Rollup Image is a site column created by the Publishing feature. It is used on the Page Content Type as the image for the page shown in content roll-ups such as the Content By Search web part." ma:hidden="true" ma:internalName="PublishingRollupImage" ma:readOnly="false">
      <xsd:simpleType>
        <xsd:restriction base="dms:Unknown"/>
      </xsd:simpleType>
    </xsd:element>
    <xsd:element name="Audience" ma:index="16" nillable="true" ma:displayName="Target Audiences" ma:description="Target Audiences is a site column created by the Publishing feature. It is used to specify audiences to which this page will be targeted." ma:hidden="true" ma:internalName="Audience" ma:readOnly="false">
      <xsd:simpleType>
        <xsd:restriction base="dms:Unknown"/>
      </xsd:simpleType>
    </xsd:element>
    <xsd:element name="PublishingStartDate" ma:index="17" nillable="true" ma:displayName="Scheduling Start Date" ma:description="Scheduling Start Date is a site column created by the Publishing feature. It is used to specify the date and time on which this page will first appear to site visitors." ma:hidden="true" ma:internalName="PublishingStartDate" ma:readOnly="false">
      <xsd:simpleType>
        <xsd:restriction base="dms:Unknown"/>
      </xsd:simpleType>
    </xsd:element>
    <xsd:element name="SeoBrowserTitle" ma:index="18" nillable="true" ma:displayName="Browser Title" ma:description="Browser Title is a site column created by the Publishing feature. It is used as the title that appears at the top of a browser window and may appear in Internet search results." ma:hidden="true" ma:internalName="SeoBrowserTitle" ma:readOnly="false">
      <xsd:simpleType>
        <xsd:restriction base="dms:Text"/>
      </xsd:simpleType>
    </xsd:element>
    <xsd:element name="SeoMetaDescription" ma:index="19" nillable="true" ma:displayName="Meta Description" ma:description="Meta Description is a site column created by the Publishing feature. Internet search engines may display this description in search results pages." ma:hidden="true" ma:internalName="SeoMetaDescription" ma:readOnly="false">
      <xsd:simpleType>
        <xsd:restriction base="dms:Text"/>
      </xsd:simpleType>
    </xsd:element>
    <xsd:element name="SeoKeywords" ma:index="20" nillable="true" ma:displayName="Meta Keywords" ma:description="Meta Keywords" ma:hidden="true" ma:internalName="SeoKeywords" ma:readOnly="false">
      <xsd:simpleType>
        <xsd:restriction base="dms:Text"/>
      </xsd:simpleType>
    </xsd:element>
    <xsd:element name="PublishingExpirationDate" ma:index="21"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ma:readOnly="false">
      <xsd:simpleType>
        <xsd:restriction base="dms:Unknown"/>
      </xsd:simpleType>
    </xsd:element>
    <xsd:element name="PublishingPageContent" ma:index="22" nillable="true" ma:displayName="Page Content" ma:description="Page Content is a site column created by the Publishing feature. It is used on the Article Page Content Type as the content of the page." ma:hidden="true" ma:internalName="PublishingPageContent" ma:readOnly="false">
      <xsd:simpleType>
        <xsd:restriction base="dms:Unknown"/>
      </xsd:simpleType>
    </xsd:element>
    <xsd:element name="Comments" ma:index="23" nillable="true" ma:displayName="Comments" ma:internalName="Comments">
      <xsd:simpleType>
        <xsd:restriction base="dms:Note">
          <xsd:maxLength value="255"/>
        </xsd:restriction>
      </xsd:simpleType>
    </xsd:element>
    <xsd:element name="PublishingVariationGroupID" ma:index="24" nillable="true" ma:displayName="Variation Group ID" ma:hidden="true" ma:internalName="PublishingVariationGroupID">
      <xsd:simpleType>
        <xsd:restriction base="dms:Text">
          <xsd:maxLength value="255"/>
        </xsd:restriction>
      </xsd:simpleType>
    </xsd:element>
    <xsd:element name="PublishingVariationRelationshipLinkFieldID" ma:index="25"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32"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542780c-f3c1-48de-9090-e65480539529" elementFormDefault="qualified">
    <xsd:import namespace="http://schemas.microsoft.com/office/2006/documentManagement/types"/>
    <xsd:import namespace="http://schemas.microsoft.com/office/infopath/2007/PartnerControls"/>
    <xsd:element name="CSC_x0020_Category" ma:index="3" nillable="true" ma:displayName="CSC Category" ma:format="Dropdown" ma:internalName="CSC_x0020_Category">
      <xsd:simpleType>
        <xsd:restriction base="dms:Choice">
          <xsd:enumeration value="Courses &amp; Events"/>
          <xsd:enumeration value="Events&amp;Meetings"/>
          <xsd:enumeration value="Finance"/>
          <xsd:enumeration value="Forms"/>
          <xsd:enumeration value="HR"/>
          <xsd:enumeration value="ICT Tools"/>
          <xsd:enumeration value="Occupational safety and health"/>
          <xsd:enumeration value="Office"/>
          <xsd:enumeration value="Communications &amp; Marketing"/>
          <xsd:enumeration value="Planning"/>
          <xsd:enumeration value="Presentation Material"/>
          <xsd:enumeration value="Publications"/>
          <xsd:enumeration value="Security"/>
          <xsd:enumeration value="Statistics"/>
          <xsd:enumeration value="Steering &amp; Managing"/>
          <xsd:enumeration value="Templates"/>
          <xsd:enumeration value="Travelling"/>
          <xsd:enumeration value="1 Organization"/>
        </xsd:restriction>
      </xsd:simpleType>
    </xsd:element>
    <xsd:element name="CSC_x0020_Language" ma:index="4" nillable="true" ma:displayName="CSC Language" ma:default="Finnish" ma:description="Dokumentin kielet. Valitse molemmat, jos tämä dokumentti on suomeksi ja englanniksi. Valitse kieli ja no translation jos dokumentista ei ole kuin yhdenkielinen versio. Jos dokumentista on toisenkielinen versio muualla, lisää linkki alla olevaan kohtaan." ma:internalName="CSC_x0020_Language">
      <xsd:complexType>
        <xsd:complexContent>
          <xsd:extension base="dms:MultiChoice">
            <xsd:sequence>
              <xsd:element name="Value" maxOccurs="unbounded" minOccurs="0" nillable="true">
                <xsd:simpleType>
                  <xsd:restriction base="dms:Choice">
                    <xsd:enumeration value="Finnish"/>
                    <xsd:enumeration value="English"/>
                    <xsd:enumeration value="No Translation"/>
                  </xsd:restriction>
                </xsd:simpleType>
              </xsd:element>
            </xsd:sequence>
          </xsd:extension>
        </xsd:complexContent>
      </xsd:complexType>
    </xsd:element>
    <xsd:element name="Translation" ma:index="5" nillable="true" ma:displayName="CSC Translation" ma:description="Lisää ylempään kenttään toisenkielisen version linkki ja alempaan kenttään joko &quot;in English&quot; tai &quot;Suomeksi&quot;." ma:format="Hyperlink" ma:internalName="Translation">
      <xsd:complexType>
        <xsd:complexContent>
          <xsd:extension base="dms:URL">
            <xsd:sequence>
              <xsd:element name="Url" type="dms:ValidUrl" minOccurs="0" nillable="true"/>
              <xsd:element name="Description" type="xsd:string" nillable="true"/>
            </xsd:sequence>
          </xsd:extension>
        </xsd:complexContent>
      </xsd:complexType>
    </xsd:element>
    <xsd:element name="CSC_x0020_Group" ma:index="6" nillable="true" ma:displayName="CSC Group" ma:format="Dropdown" ma:internalName="CSC_x0020_Group">
      <xsd:simpleType>
        <xsd:union memberTypes="dms:Text">
          <xsd:simpleType>
            <xsd:restriction base="dms:Choice">
              <xsd:enumeration value="Johto"/>
              <xsd:enumeration value="API"/>
              <xsd:enumeration value="ASE"/>
              <xsd:enumeration value="CE"/>
              <xsd:enumeration value="CORE"/>
              <xsd:enumeration value="CUPROC"/>
              <xsd:enumeration value="DAC"/>
              <xsd:enumeration value="DASO"/>
              <xsd:enumeration value="dPres"/>
              <xsd:enumeration value="FUNET"/>
              <xsd:enumeration value="HEPA"/>
              <xsd:enumeration value="HPC"/>
              <xsd:enumeration value="IAM"/>
              <xsd:enumeration value="ICPT"/>
              <xsd:enumeration value="IMS"/>
              <xsd:enumeration value="KÄYPÄ"/>
              <xsd:enumeration value="MARCOM"/>
              <xsd:enumeration value="MECC"/>
              <xsd:enumeration value="META"/>
              <xsd:enumeration value="NET"/>
              <xsd:enumeration value="OHA"/>
              <xsd:enumeration value="PATA"/>
              <xsd:enumeration value="RI"/>
              <xsd:enumeration value="SCS"/>
              <xsd:enumeration value="SITI"/>
              <xsd:enumeration value="SR"/>
              <xsd:enumeration value="TALOUS"/>
              <xsd:enumeration value="TIE"/>
              <xsd:enumeration value="TIP"/>
              <xsd:enumeration value="TITU"/>
              <xsd:enumeration value="TPAL"/>
              <xsd:enumeration value="TUHAT"/>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 ma:displayName="Author"/>
        <xsd:element ref="dcterms:created" minOccurs="0" maxOccurs="1"/>
        <xsd:element ref="dc:identifier" minOccurs="0" maxOccurs="1"/>
        <xsd:element name="contentType" minOccurs="0" maxOccurs="1" type="xsd:string" ma:index="30" ma:displayName="Content Type"/>
        <xsd:element ref="dc:title" minOccurs="0" maxOccurs="1" ma:index="1" ma:displayName="Title"/>
        <xsd:element ref="dc:subject" minOccurs="0" maxOccurs="1" ma:index="8" ma:displayName="Subject"/>
        <xsd:element ref="dc:description" minOccurs="0" maxOccurs="1"/>
        <xsd:element name="keywords" minOccurs="0" maxOccurs="1" type="xsd:string" ma:index="7"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RollupImage xmlns="http://schemas.microsoft.com/sharepoint/v3" xsi:nil="true"/>
    <CSC_x0020_Language xmlns="b542780c-f3c1-48de-9090-e65480539529">
      <Value>Finnish</Value>
      <Value>English</Value>
    </CSC_x0020_Language>
    <Translation xmlns="b542780c-f3c1-48de-9090-e65480539529">
      <Url xsi:nil="true"/>
      <Description xsi:nil="true"/>
    </Translation>
    <PublishingContactEmail xmlns="http://schemas.microsoft.com/sharepoint/v3" xsi:nil="true"/>
    <PublishingPageContent xmlns="http://schemas.microsoft.com/sharepoint/v3" xsi:nil="true"/>
    <PublishingVariationRelationshipLinkFieldID xmlns="http://schemas.microsoft.com/sharepoint/v3">
      <Url xsi:nil="true"/>
      <Description xsi:nil="true"/>
    </PublishingVariationRelationshipLinkFieldID>
    <CSC_x0020_Category xmlns="b542780c-f3c1-48de-9090-e65480539529">Templates</CSC_x0020_Category>
    <SeoKeywords xmlns="http://schemas.microsoft.com/sharepoint/v3" xsi:nil="true"/>
    <PublishingVariationGroupID xmlns="http://schemas.microsoft.com/sharepoint/v3" xsi:nil="true"/>
    <PublishingIsFurlPage xmlns="http://schemas.microsoft.com/sharepoint/v3">false</PublishingIsFurlPage>
    <Audience xmlns="http://schemas.microsoft.com/sharepoint/v3" xsi:nil="true"/>
    <CSC_x0020_Group xmlns="b542780c-f3c1-48de-9090-e65480539529">MARCOM</CSC_x0020_Group>
    <SeoBrowserTitle xmlns="http://schemas.microsoft.com/sharepoint/v3" xsi:nil="true"/>
    <PublishingExpirationDate xmlns="http://schemas.microsoft.com/sharepoint/v3" xsi:nil="true"/>
    <PublishingContactPicture xmlns="http://schemas.microsoft.com/sharepoint/v3">
      <Url xsi:nil="true"/>
      <Description xsi:nil="true"/>
    </PublishingContactPicture>
    <SeoRobotsNoIndex xmlns="http://schemas.microsoft.com/sharepoint/v3" xsi:nil="true"/>
    <PublishingStartDate xmlns="http://schemas.microsoft.com/sharepoint/v3" xsi:nil="true"/>
    <SeoMetaDescription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CSC's official PowerPoint-template
Version 04.11.2016/Marketing and Communications</Comments>
  </documentManagement>
</p:properties>
</file>

<file path=customXml/itemProps1.xml><?xml version="1.0" encoding="utf-8"?>
<ds:datastoreItem xmlns:ds="http://schemas.openxmlformats.org/officeDocument/2006/customXml" ds:itemID="{D4C4CBFC-2EF1-4092-8F2F-5A5B86A85C2F}">
  <ds:schemaRefs>
    <ds:schemaRef ds:uri="http://schemas.microsoft.com/sharepoint/v3/contenttype/forms"/>
  </ds:schemaRefs>
</ds:datastoreItem>
</file>

<file path=customXml/itemProps2.xml><?xml version="1.0" encoding="utf-8"?>
<ds:datastoreItem xmlns:ds="http://schemas.openxmlformats.org/officeDocument/2006/customXml" ds:itemID="{652D4B87-A129-49B6-A00B-E280DAE4F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42780c-f3c1-48de-9090-e65480539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279921-A1B4-472D-B7BD-F638B6892104}">
  <ds:schemaRefs>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purl.org/dc/elements/1.1/"/>
    <ds:schemaRef ds:uri="b542780c-f3c1-48de-9090-e6548053952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88</TotalTime>
  <Words>699</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ＭＳ Ｐゴシック</vt:lpstr>
      <vt:lpstr>Arial</vt:lpstr>
      <vt:lpstr>Calibri</vt:lpstr>
      <vt:lpstr>Candara</vt:lpstr>
      <vt:lpstr>Consolas</vt:lpstr>
      <vt:lpstr>Corbel</vt:lpstr>
      <vt:lpstr>Courier New</vt:lpstr>
      <vt:lpstr>Verdana</vt:lpstr>
      <vt:lpstr>Wingdings</vt:lpstr>
      <vt:lpstr>CSC_ppt_pohja_12.5.2016_candara</vt:lpstr>
      <vt:lpstr>Using R on Taito</vt:lpstr>
      <vt:lpstr>What is Taito?</vt:lpstr>
      <vt:lpstr>Who can use Taito?</vt:lpstr>
      <vt:lpstr>Why run your R code on Taito?</vt:lpstr>
      <vt:lpstr>How-to: simplest possible way, interactively on taito-shell</vt:lpstr>
      <vt:lpstr>Interactively on taito-shell with NoMachine and RStudio</vt:lpstr>
      <vt:lpstr>GIS software on Taito</vt:lpstr>
      <vt:lpstr>Running spatial R packages on Taito </vt:lpstr>
      <vt:lpstr>Running spatial R packages on Taito </vt:lpstr>
      <vt:lpstr>Installing extra R packages</vt:lpstr>
      <vt:lpstr>Batch jobs</vt:lpstr>
      <vt:lpstr>Array jobs and parallel batch jobs</vt:lpstr>
    </vt:vector>
  </TitlesOfParts>
  <Company>CSC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on Taito</dc:title>
  <dc:subject/>
  <dc:creator>Seija Sirkiä</dc:creator>
  <cp:keywords>template, powerpoint</cp:keywords>
  <cp:lastModifiedBy>Seija Sirkiä</cp:lastModifiedBy>
  <cp:revision>10</cp:revision>
  <cp:lastPrinted>2016-02-24T09:01:08Z</cp:lastPrinted>
  <dcterms:created xsi:type="dcterms:W3CDTF">2017-03-28T07:47:38Z</dcterms:created>
  <dcterms:modified xsi:type="dcterms:W3CDTF">2017-03-28T09:15:39Z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0x010100C568DB52D9D0A14D9B2FDCC96666E9F2007948130EC3DB064584E219954237AF39005865AF1693B9994CA07D29D3EBFFF69500D5CFB1A256BDC0439FEF5B0324F021D6</vt:lpwstr>
  </property>
</Properties>
</file>