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Hoang Ph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Introduce ourselves</p:text>
  </p:cm>
  <p:cm idx="2" authorId="0">
    <p:pos y="100" x="6000"/>
    <p:text>Right click area -&gt; Comment</p:text>
  </p:cm>
</p:cmLst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Introduce ourselves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Kyle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Hoang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Speaker: Hoang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Hoang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Speakers: Begin with Hoang, transition over to Brandon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Brandon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Brandon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Brandon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Speaker: Owen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Brandon: I’m a cozy public speaker, so I can do generalized slides too if people want.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Speaker: Kyle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Speaker: Owen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Owen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Owen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Kyle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Brandon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Split up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Speaker: Kyle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200150" x="0"/>
            <a:ext cy="2743199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9" name="Shape 9"/>
          <p:cNvGrpSpPr/>
          <p:nvPr/>
        </p:nvGrpSpPr>
        <p:grpSpPr>
          <a:xfrm>
            <a:off y="-1078" x="0"/>
            <a:ext cy="5144627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5144627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1568184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2914650" x="685800"/>
            <a:ext cy="658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19" name="Shape 19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25" name="Shape 25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30" name="Shape 30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6" name="Shape 36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42" name="Shape 4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48" name="Shape 4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52" name="Shape 5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58" name="Shape 5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078" x="0"/>
            <a:ext cy="11441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grpSp>
        <p:nvGrpSpPr>
          <p:cNvPr id="62" name="Shape 62"/>
          <p:cNvGrpSpPr/>
          <p:nvPr/>
        </p:nvGrpSpPr>
        <p:grpSpPr>
          <a:xfrm>
            <a:off y="-1078" x="0"/>
            <a:ext cy="5144627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5144627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8" name="Shape 68"/>
          <p:cNvSpPr/>
          <p:nvPr/>
        </p:nvSpPr>
        <p:spPr>
          <a:xfrm>
            <a:off y="4743450" x="0"/>
            <a:ext cy="4010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marL="0"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comments/comment1.xml" Type="http://schemas.openxmlformats.org/officeDocument/2006/relationships/comments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864200" x="94800"/>
            <a:ext cy="1878899" cx="8954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DRINC</a:t>
            </a:r>
            <a:r>
              <a:rPr b="0" sz="2400" lang="en"/>
              <a:t>Dynamically Refreshing Interplexing Numbers of Cordials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298171" x="684700"/>
            <a:ext cy="15953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Brandon Arnold</a:t>
            </a:r>
          </a:p>
          <a:p>
            <a:pPr rtl="0" lvl="0">
              <a:buNone/>
            </a:pPr>
            <a:r>
              <a:rPr sz="1800" lang="en"/>
              <a:t>Owen Ledvina</a:t>
            </a:r>
          </a:p>
          <a:p>
            <a:pPr rtl="0" lvl="0">
              <a:buNone/>
            </a:pPr>
            <a:r>
              <a:rPr sz="1800" lang="en"/>
              <a:t>Hoang Phan</a:t>
            </a:r>
          </a:p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Kyle Timins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Website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541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HTML, PHP, CSS, Javascript</a:t>
            </a:r>
          </a:p>
          <a:p>
            <a:pPr rtl="0" lvl="0">
              <a:buNone/>
            </a:pPr>
            <a:r>
              <a:rPr sz="2400" lang="en"/>
              <a:t>PostgreSQL</a:t>
            </a:r>
          </a:p>
          <a:p>
            <a:pPr rtl="0" lvl="0">
              <a:buNone/>
            </a:pPr>
            <a:r>
              <a:rPr sz="2400" lang="en"/>
              <a:t>Administrative functions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Android Device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Nexus 7</a:t>
            </a:r>
          </a:p>
          <a:p>
            <a:pPr rtl="0" lvl="0">
              <a:buNone/>
            </a:pPr>
            <a:r>
              <a:rPr sz="2400" lang="en"/>
              <a:t>	</a:t>
            </a:r>
            <a:r>
              <a:rPr sz="1800" lang="en"/>
              <a:t>App will be built in the Android version of Java</a:t>
            </a:r>
          </a:p>
          <a:p>
            <a:pPr>
              <a:buNone/>
            </a:pPr>
            <a:r>
              <a:rPr sz="1800" lang="en"/>
              <a:t>	Device will be attached to the DRINC machine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Android Mock-up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57275" x="636125"/>
            <a:ext cy="4141999" cx="78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Android Mock-up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57275" x="636125"/>
            <a:ext cy="4141999" cx="78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48" name="Shape 1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87287" x="264526"/>
            <a:ext cy="4968925" cx="861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Server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The server will be a Raspberry Pi, with the following specs: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Processor:	Broadcom 700 MHz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RAM:		512MB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Graphics:	VideoCore IV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Hard Drive: 	8GB SD Card</a:t>
            </a:r>
          </a:p>
          <a:p>
            <a:pPr rtl="0" lvl="0"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FFFFF"/>
                </a:solidFill>
              </a:rPr>
              <a:t>OS:			Debian Linux (Raspian)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9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76200" x="1726175"/>
            <a:ext cy="4991100" cx="56916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Server Software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Raspian</a:t>
            </a:r>
          </a:p>
          <a:p>
            <a:pPr rtl="0" lvl="0">
              <a:buNone/>
            </a:pPr>
            <a:r>
              <a:rPr lang="en"/>
              <a:t>Apache2</a:t>
            </a:r>
          </a:p>
          <a:p>
            <a:pPr rtl="0" lvl="0">
              <a:buNone/>
            </a:pPr>
            <a:r>
              <a:rPr lang="en"/>
              <a:t>PostgreSQL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Hardware Mockup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75961" x="2492849"/>
            <a:ext cy="3974075" cx="3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We’ve Done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-All teammates worked together on documentation.</a:t>
            </a:r>
          </a:p>
          <a:p>
            <a:pPr rtl="0" lvl="0"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-Hoang primarily worked on diagrams. </a:t>
            </a:r>
          </a:p>
          <a:p>
            <a:pPr rtl="0" lvl="0">
              <a:buNone/>
            </a:pPr>
            <a:r>
              <a:rPr lang="en"/>
              <a:t>-Raspian installed</a:t>
            </a:r>
          </a:p>
          <a:p>
            <a:pPr rtl="0" lvl="0">
              <a:buNone/>
            </a:pPr>
            <a:r>
              <a:rPr lang="en"/>
              <a:t>-Apache, postgreSQL installed.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What is DRINC?</a:t>
            </a:r>
          </a:p>
          <a:p>
            <a:pPr rtl="0" lvl="0">
              <a:buNone/>
            </a:pPr>
            <a:r>
              <a:rPr lang="en"/>
              <a:t>Interfaces</a:t>
            </a:r>
          </a:p>
          <a:p>
            <a:pPr rtl="0" lvl="0">
              <a:buNone/>
            </a:pPr>
            <a:r>
              <a:rPr lang="en"/>
              <a:t>Server</a:t>
            </a:r>
          </a:p>
          <a:p>
            <a:pPr rtl="0" lvl="0">
              <a:buNone/>
            </a:pPr>
            <a:r>
              <a:rPr lang="en"/>
              <a:t>Pouring Device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Conclusion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Why DRINC?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Functional Requirements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Hardware</a:t>
            </a:r>
          </a:p>
          <a:p>
            <a:r>
              <a:t/>
            </a:r>
          </a:p>
          <a:p>
            <a:pPr lvl="0">
              <a:buNone/>
            </a:pPr>
            <a:r>
              <a:rPr lang="en"/>
              <a:t>Software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Hardware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Frame: Must hold:</a:t>
            </a:r>
          </a:p>
          <a:p>
            <a:pPr rtl="0" lvl="0" indent="45720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9 liter sized glass bottles, control systems, transport track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Power Supply: 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	</a:t>
            </a:r>
            <a:r>
              <a:rPr sz="1800" lang="en">
                <a:solidFill>
                  <a:srgbClr val="FFFFFF"/>
                </a:solidFill>
              </a:rPr>
              <a:t>Be able to power all systems in the DRINC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Back End Control Systems: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	Be able to control all mixing hardware with one microprocessor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	Be able to run main system on one microprocessor and interact with </a:t>
            </a:r>
          </a:p>
          <a:p>
            <a:pPr rtl="0" lvl="0" indent="45720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other microprocessor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Hardware - cont...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Drink Transport Track: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	Transport cup safely, securely, and accurately on a square grid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Track Servos: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	Two servos strong enough to move a full pint of liquid and glass </a:t>
            </a:r>
          </a:p>
          <a:p>
            <a:pPr rtl="0" lvl="0" indent="45720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reliably</a:t>
            </a:r>
          </a:p>
          <a:p>
            <a:pPr rtl="0" lvl="0" indent="0" mar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Valves:</a:t>
            </a:r>
          </a:p>
          <a:p>
            <a:pPr rtl="0" lvl="0" indent="0" marL="45720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Installed on each bottle</a:t>
            </a:r>
          </a:p>
          <a:p>
            <a:pPr rtl="0" lvl="0" indent="0" marL="45720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FFFFF"/>
                </a:solidFill>
              </a:rPr>
              <a:t>Ability to turn on and off quickly by backend system to pour ~40ml parts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3F3F3"/>
                </a:solidFill>
              </a:rPr>
              <a:t>Website: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3F3F3"/>
                </a:solidFill>
              </a:rPr>
              <a:t>	</a:t>
            </a:r>
            <a:r>
              <a:rPr sz="1800" lang="en">
                <a:solidFill>
                  <a:srgbClr val="F3F3F3"/>
                </a:solidFill>
              </a:rPr>
              <a:t>Log on and off authentication using backend database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	After successful authentication, user is presented with a menu: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		Create a Custom Drink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		Select a Drink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		Most Drank</a:t>
            </a:r>
          </a:p>
          <a:p>
            <a:pPr rtl="0" lvl="0" indent="457200" marL="45720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Delete a Drink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Software - cont...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2400" lang="en">
                <a:solidFill>
                  <a:srgbClr val="FFFFFF"/>
                </a:solidFill>
              </a:rPr>
              <a:t>Backend Server:</a:t>
            </a:r>
          </a:p>
          <a:p>
            <a:pPr rtl="0" lvl="0" indent="45720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Hold drink information and send to DRINC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	Ability to SSH into machine for maintenance or configuration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rPr sz="1800" lang="en">
                <a:solidFill>
                  <a:srgbClr val="F3F3F3"/>
                </a:solidFill>
              </a:rPr>
              <a:t>	Keep track of the drinks consumed by the user during time period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3F3F3"/>
                </a:solidFill>
              </a:rPr>
              <a:t>	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Nonfunctional Requirements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Valves:</a:t>
            </a:r>
          </a:p>
          <a:p>
            <a:pPr rtl="0" lvl="0" indent="457200">
              <a:buNone/>
            </a:pPr>
            <a:r>
              <a:rPr sz="1800" lang="en"/>
              <a:t>Should be made of plastic or non-copper alloy metal</a:t>
            </a:r>
          </a:p>
          <a:p>
            <a:pPr rtl="0" lvl="0">
              <a:buNone/>
            </a:pPr>
            <a:r>
              <a:rPr sz="2400" lang="en"/>
              <a:t>Frame:</a:t>
            </a:r>
          </a:p>
          <a:p>
            <a:pPr rtl="0" lvl="0" indent="0" marL="457200">
              <a:buNone/>
            </a:pPr>
            <a:r>
              <a:rPr sz="1800" lang="en"/>
              <a:t>Should be modular and easily disassemblable</a:t>
            </a:r>
          </a:p>
          <a:p>
            <a:pPr rtl="0" lvl="0">
              <a:buNone/>
            </a:pPr>
            <a:r>
              <a:rPr sz="2400" lang="en"/>
              <a:t>Server:</a:t>
            </a:r>
          </a:p>
          <a:p>
            <a:pPr rtl="0" lvl="0" indent="0" marL="457200">
              <a:buNone/>
            </a:pPr>
            <a:r>
              <a:rPr sz="1800" lang="en"/>
              <a:t>Should be able to handle all login and logout requests in under 200ms</a:t>
            </a:r>
          </a:p>
          <a:p>
            <a:pPr rtl="0" lvl="0" indent="45720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>
                <a:solidFill>
                  <a:srgbClr val="F3F3F3"/>
                </a:solidFill>
              </a:rPr>
              <a:t>The server information must be backed up every Wednesday, at 9:00AM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Interfaces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Web Site:</a:t>
            </a:r>
          </a:p>
          <a:p>
            <a:pPr rtl="0" lvl="0" indent="457200">
              <a:buNone/>
            </a:pPr>
            <a:r>
              <a:rPr sz="1800" lang="en"/>
              <a:t>Should allow the user to do any task in the least amount of clicks</a:t>
            </a:r>
          </a:p>
          <a:p>
            <a:pPr rtl="0" lvl="0" indent="0" marL="0">
              <a:buNone/>
            </a:pPr>
            <a:r>
              <a:rPr sz="1800" lang="en"/>
              <a:t>	Should look visually appealing, with lack of “clutter”</a:t>
            </a:r>
          </a:p>
          <a:p>
            <a:pPr rtl="0" lvl="0" indent="0" marL="0">
              <a:buNone/>
            </a:pPr>
            <a:r>
              <a:rPr sz="2400" lang="en"/>
              <a:t>Android:</a:t>
            </a:r>
          </a:p>
          <a:p>
            <a:pPr rtl="0" lvl="0" indent="0" marL="0">
              <a:buNone/>
            </a:pPr>
            <a:r>
              <a:rPr sz="1800" lang="en"/>
              <a:t>	Should look very similar to the website</a:t>
            </a:r>
          </a:p>
          <a:p>
            <a:pPr lvl="0" indent="0" marL="0">
              <a:buNone/>
            </a:pPr>
            <a:r>
              <a:rPr sz="1800" lang="en"/>
              <a:t>	Will allow the user to log in via a wireless technology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