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93EE5-915F-ED2C-A7EF-9C6B960D4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3A4248-0DD1-12E2-A9A6-C7C2A3B6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BD5AE-C99E-E61F-86FF-232D6005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5052C-A333-57E9-7167-6418C571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8E642-8885-B9F6-930E-4A42E2D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2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7E4A4-425B-D088-D5E2-EFB8F889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8D907-0532-8BE2-AB8B-6580CB73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D0616-B222-ABFD-988F-2B77002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DBF32-205A-D3E4-B214-2067F340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6AFA0-6149-DB9C-21B7-B72680C4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1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3D1781-74FA-5879-B0A8-DEAA03D19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D07CB4-9E35-FD3D-7109-64E53D00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30AC6-91CF-0C5B-1FB3-0568CA52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CC8E1-388E-2070-6AFB-E0A1BAA6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BD51F-362C-BBB4-F47B-D9905C07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3E33B-D342-8E02-2AB5-EBD9B370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EE067-CAE6-3F35-143A-44173E4A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B0485-9D05-2131-FB86-6BEEC315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36062-9575-4BFB-A4D8-0F1AD269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1295A-69B4-B3ED-53E0-E105F72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1148-E2A6-2F11-4BA9-E8322FA7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46BF7E-9213-89D4-ED44-D9B780B1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20325-C71C-70F1-B793-3D390D6A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425C1-6A1B-6FDE-377A-DFBDA219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6890F-5663-DA22-43EE-F97E430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79F8E-B2D5-28D8-1AF4-0801C9BC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5019C-4B16-ACD3-92CB-508A1703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1173D0-C6AE-7E75-CEF6-2275DEA8C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3E192-9938-C498-0BBA-DF3A3797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C4E1C5-5EEE-43CA-E5B7-56E1C11F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26C58-A961-2A54-BB27-5A022656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2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2E899-706E-18DD-06C5-E6797C87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ADCB-B85F-2A32-AB35-BF8714023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8DB948-C8D3-DFF9-5E61-C3FFB2B3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809EA0-A424-4029-FAF5-1F9442FDB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CD96CE-4638-9654-F743-B000822F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9492D8-4684-CA1B-C4AA-BABEDD03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6135DD-9868-25C8-F16D-061F864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C4337-E256-59A8-8856-16C1282F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BF346-B45D-A479-3042-ADAB47E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0120C3-43B5-36B0-EA82-23B440B7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7F536A-95AF-169C-CE4F-E99D158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038AC8-137A-B937-2C14-B51827AC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3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458C20-FEF4-D129-3EC7-CB5D4B55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A1769C-CB6D-9CD9-D011-22DCB84B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ED1EA-9577-38B4-C9E4-93E5BB3E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91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C6362-15C5-1982-5302-664D92B7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DAD86-1114-9760-292A-6032B425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9930F7-5C43-0097-79FD-CFF4BE1B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300845-8B60-6C50-F0B5-4B14F37C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1B7922-602C-9F22-BEAA-CA24F4D3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845AC-7847-9C79-A3F1-78F5A3E6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073F0-FB62-A904-CD59-B8AA198A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9A927F-35AD-59C7-3A23-6D1B01E0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C94B1B-E4BA-5487-AB42-E9609D0D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96451-53BA-432A-A4A1-F64E5BA3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32ABD8-8288-997C-84A7-96A7A63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EDEDB6-B374-CDE4-296A-D55F94E9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3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A415D-1202-7740-77FF-A843C659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74F4FD-6380-5373-8DC9-D9C211C3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0FF6A-833F-967A-1CE4-8AAF8BAC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3EB5-63D7-40B6-948A-3D2B94DF2675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E7102-18D4-374F-CB07-5550411A5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35670-269F-5F4D-E54C-15C53C0BE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510B-D007-4A60-94C0-4400BF9FD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99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8CF44-DF0C-2441-3FC1-465BCDAF0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BUGS_VS_GOSHA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890750-4B16-182E-0A7F-C4E4B7106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Попова Юлия, Рахимова </a:t>
            </a:r>
            <a:r>
              <a:rPr lang="ru-RU" dirty="0" err="1"/>
              <a:t>Шокира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0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76271-0435-7489-6043-30634935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3DEA4-8613-F59F-6070-425266F3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мальчик Гоша бегает по лабиринту, стреляя в жуков. Ему нужно найти выход из лабиринта, чтобы попасть на следующий уровень.</a:t>
            </a:r>
          </a:p>
          <a:p>
            <a:r>
              <a:rPr lang="ru-RU" dirty="0"/>
              <a:t>Игра актуальна, так как предлагает простую, легкую в освоении и ностальгическую возможность отдохнуть, развить ловкость и внимательность, а крутая графика дополнительно мотивирует к увлекательному и динамичному геймплею.</a:t>
            </a:r>
          </a:p>
        </p:txBody>
      </p:sp>
    </p:spTree>
    <p:extLst>
      <p:ext uri="{BB962C8B-B14F-4D97-AF65-F5344CB8AC3E}">
        <p14:creationId xmlns:p14="http://schemas.microsoft.com/office/powerpoint/2010/main" val="1770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209CA-6DD5-5BA6-A3BD-CFBE27CE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A5803-D26A-1D89-24EE-037714B4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825625"/>
            <a:ext cx="10515600" cy="4351338"/>
          </a:xfrm>
        </p:spPr>
        <p:txBody>
          <a:bodyPr/>
          <a:lstStyle/>
          <a:p>
            <a:r>
              <a:rPr lang="ru-RU" dirty="0"/>
              <a:t>Классы: </a:t>
            </a:r>
            <a:r>
              <a:rPr lang="en-US" dirty="0"/>
              <a:t>Player, Bullets, Walls, Enemy</a:t>
            </a:r>
          </a:p>
          <a:p>
            <a:r>
              <a:rPr lang="ru-RU" dirty="0"/>
              <a:t>Технологии: </a:t>
            </a:r>
            <a:r>
              <a:rPr lang="en-US" dirty="0" err="1"/>
              <a:t>pygame</a:t>
            </a:r>
            <a:r>
              <a:rPr lang="en-US" dirty="0"/>
              <a:t>, sys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9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1C86-BD70-FB2E-EC5A-1DFA846F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AB1781-1B98-BD9C-CE67-C2AC9DE2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39" t="19677" r="26846" b="18755"/>
          <a:stretch/>
        </p:blipFill>
        <p:spPr>
          <a:xfrm>
            <a:off x="548639" y="1690688"/>
            <a:ext cx="4410612" cy="32752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E1BD1D-BA50-809F-84AF-7A16B624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00" t="19473" r="26961" b="19780"/>
          <a:stretch/>
        </p:blipFill>
        <p:spPr>
          <a:xfrm>
            <a:off x="6316985" y="291586"/>
            <a:ext cx="3978744" cy="29516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3D5743-78FF-7293-E444-8E9E83932B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000" t="19678" r="26961" b="18549"/>
          <a:stretch/>
        </p:blipFill>
        <p:spPr>
          <a:xfrm>
            <a:off x="6301290" y="3467686"/>
            <a:ext cx="4010134" cy="30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8F312-56A3-7D63-623F-BFD07208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B80C7-7637-107E-4A08-52ED4A27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добавить побольше уровней</a:t>
            </a:r>
          </a:p>
          <a:p>
            <a:r>
              <a:rPr lang="ru-RU" dirty="0"/>
              <a:t>Сделать больше жуков (чтоб было сложнее)</a:t>
            </a:r>
          </a:p>
          <a:p>
            <a:r>
              <a:rPr lang="ru-RU" dirty="0"/>
              <a:t>Добавить выбор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2045768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BUGS_VS_GOSHA</vt:lpstr>
      <vt:lpstr>Введение</vt:lpstr>
      <vt:lpstr>Технологии </vt:lpstr>
      <vt:lpstr>Игра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Юлия Попова</dc:creator>
  <cp:lastModifiedBy>Юлия Попова</cp:lastModifiedBy>
  <cp:revision>4</cp:revision>
  <dcterms:created xsi:type="dcterms:W3CDTF">2025-01-31T19:32:33Z</dcterms:created>
  <dcterms:modified xsi:type="dcterms:W3CDTF">2025-01-31T21:11:14Z</dcterms:modified>
</cp:coreProperties>
</file>