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15161B"/>
          </a:solidFill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1516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15161B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15161B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15161B"/>
          </a:solidFill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15161B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15161B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-1029"/>
              <a:lumOff val="-15629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15161B"/>
          </a:solidFill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168224"/>
              <a:satOff val="18883"/>
              <a:lumOff val="-3184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15161B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DBB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15161B"/>
          </a:solidFill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15161B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15161B"/>
          </a:solidFill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1516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15161B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bg>
      <p:bgPr>
        <a:solidFill>
          <a:srgbClr val="3235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Заголовок презентации"/>
          <p:cNvSpPr txBox="1"/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bg>
      <p:bgPr>
        <a:solidFill>
          <a:srgbClr val="3235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644"/>
            <a:ext cx="21971000" cy="40894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bg>
      <p:bgPr>
        <a:solidFill>
          <a:srgbClr val="3235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bg>
      <p:bgPr>
        <a:solidFill>
          <a:srgbClr val="3235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Авторство"/>
          <p:cNvSpPr txBox="1"/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Чёрно-белое фото загнутых листов бумаги крупным планом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Серый диск на сером фоне"/>
          <p:cNvSpPr/>
          <p:nvPr>
            <p:ph type="pic" sz="quarter" idx="22"/>
          </p:nvPr>
        </p:nvSpPr>
        <p:spPr>
          <a:xfrm>
            <a:off x="14897100" y="3632200"/>
            <a:ext cx="9131300" cy="64570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Абстрактное изображение двух пересекающихся серых дисков"/>
          <p:cNvSpPr/>
          <p:nvPr>
            <p:ph type="pic" sz="half" idx="23"/>
          </p:nvPr>
        </p:nvSpPr>
        <p:spPr>
          <a:xfrm>
            <a:off x="-749300" y="3632200"/>
            <a:ext cx="113030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Чёрно-белое фото текстуры ткани крупным планом"/>
          <p:cNvSpPr/>
          <p:nvPr>
            <p:ph type="pic" idx="21"/>
          </p:nvPr>
        </p:nvSpPr>
        <p:spPr>
          <a:xfrm>
            <a:off x="-38100" y="-1293994"/>
            <a:ext cx="24447500" cy="162955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bg>
      <p:bgPr>
        <a:solidFill>
          <a:srgbClr val="3235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Абстрактные серые кривая и линия"/>
          <p:cNvSpPr/>
          <p:nvPr>
            <p:ph type="pic" idx="21"/>
          </p:nvPr>
        </p:nvSpPr>
        <p:spPr>
          <a:xfrm>
            <a:off x="-50800" y="-1828800"/>
            <a:ext cx="24574500" cy="1737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Автор и дата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Заголовок презентации"/>
          <p:cNvSpPr txBox="1"/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Открытая галерея бетонной постройки под небом с облаками"/>
          <p:cNvSpPr/>
          <p:nvPr>
            <p:ph type="pic" idx="21"/>
          </p:nvPr>
        </p:nvSpPr>
        <p:spPr>
          <a:xfrm>
            <a:off x="8140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1" name="Вид на голубое небо через сетчатый потолок"/>
          <p:cNvSpPr/>
          <p:nvPr>
            <p:ph type="pic" idx="22"/>
          </p:nvPr>
        </p:nvSpPr>
        <p:spPr>
          <a:xfrm>
            <a:off x="8140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Заголовок слайда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2" name="Заголовок слайда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bg>
      <p:bgPr>
        <a:solidFill>
          <a:srgbClr val="3235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32353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4.tif"/><Relationship Id="rId5" Type="http://schemas.openxmlformats.org/officeDocument/2006/relationships/image" Target="../media/image5.tif"/><Relationship Id="rId6" Type="http://schemas.openxmlformats.org/officeDocument/2006/relationships/image" Target="../media/image6.tif"/><Relationship Id="rId7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Рахимова Шокир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Рахимова Шокира</a:t>
            </a:r>
          </a:p>
        </p:txBody>
      </p:sp>
      <p:sp>
        <p:nvSpPr>
          <p:cNvPr id="172" name="Телеграмм-бот для составления листа персонажа к игре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Телеграмм-бот для составления листа персонажа к игре </a:t>
            </a:r>
          </a:p>
          <a:p>
            <a:pPr/>
            <a:r>
              <a:t>Dungeons &amp; Dragons</a:t>
            </a:r>
          </a:p>
        </p:txBody>
      </p:sp>
      <p:sp>
        <p:nvSpPr>
          <p:cNvPr id="173" name="Entrance to the Dungeon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Entrance to the Dungeons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Актуальность"/>
          <p:cNvSpPr txBox="1"/>
          <p:nvPr>
            <p:ph type="title"/>
          </p:nvPr>
        </p:nvSpPr>
        <p:spPr>
          <a:xfrm>
            <a:off x="1206500" y="1309485"/>
            <a:ext cx="9779000" cy="1554470"/>
          </a:xfrm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Актуальность</a:t>
            </a:r>
          </a:p>
        </p:txBody>
      </p:sp>
      <p:sp>
        <p:nvSpPr>
          <p:cNvPr id="176" name="Что это такое?…"/>
          <p:cNvSpPr txBox="1"/>
          <p:nvPr>
            <p:ph type="body" sz="quarter" idx="1"/>
          </p:nvPr>
        </p:nvSpPr>
        <p:spPr>
          <a:xfrm>
            <a:off x="1206500" y="4381832"/>
            <a:ext cx="9779000" cy="6008462"/>
          </a:xfrm>
          <a:prstGeom prst="rect">
            <a:avLst/>
          </a:prstGeom>
        </p:spPr>
        <p:txBody>
          <a:bodyPr/>
          <a:lstStyle/>
          <a:p>
            <a:pPr marL="114300" indent="-114300" defTabSz="1097252">
              <a:lnSpc>
                <a:spcPct val="90000"/>
              </a:lnSpc>
              <a:defRPr spc="-41" sz="4185"/>
            </a:pPr>
            <a:r>
              <a:t>Что это такое?</a:t>
            </a:r>
          </a:p>
          <a:p>
            <a:pPr marL="114300" indent="-114300" defTabSz="1097252">
              <a:lnSpc>
                <a:spcPct val="90000"/>
              </a:lnSpc>
              <a:defRPr spc="-41" sz="4185"/>
            </a:pPr>
            <a:r>
              <a:t>Dungeons and Dragons (D&amp;D) — коллаборативная ролевая игра о приключениях в фэнтезийном мире. Партия в D&amp;D разворачивается под управлением гейм-мастера, который создаёт игровой мир, ведёт приключение, определяет правила, направляет взаимодействие игроков по ходу сценария.</a:t>
            </a:r>
          </a:p>
        </p:txBody>
      </p:sp>
      <p:pic>
        <p:nvPicPr>
          <p:cNvPr id="177" name="вставленное-изображение.tiff" descr="вставленное-изображение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59311" y="1293281"/>
            <a:ext cx="8046440" cy="4023221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Проблема.…"/>
          <p:cNvSpPr txBox="1"/>
          <p:nvPr/>
        </p:nvSpPr>
        <p:spPr>
          <a:xfrm>
            <a:off x="12869273" y="6834722"/>
            <a:ext cx="9779001" cy="60084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defTabSz="1950671">
              <a:spcBef>
                <a:spcPts val="3700"/>
              </a:spcBef>
              <a:defRPr sz="3200"/>
            </a:lvl1pPr>
            <a:lvl2pPr indent="365760" defTabSz="1950671">
              <a:spcBef>
                <a:spcPts val="3700"/>
              </a:spcBef>
              <a:defRPr sz="3200"/>
            </a:lvl2pPr>
          </a:lstStyle>
          <a:p>
            <a:pPr/>
            <a:r>
              <a:t>Проблема.</a:t>
            </a:r>
          </a:p>
          <a:p>
            <a:pPr lvl="1"/>
            <a:r>
              <a:t>Перед каждой партией игрокам предстоит создать своих уникальных персонажей. Нужно придумать их историю, описать внешность и умения, подсчитать характеристики. Многие новички пугаются огромного количества информации, которую нужно обработать на данном этапе. Благодаря данному боту они могут значительно сократить трату времени и сил (и нервов… возможно)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Технологи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Технологии</a:t>
            </a:r>
          </a:p>
        </p:txBody>
      </p:sp>
      <p:sp>
        <p:nvSpPr>
          <p:cNvPr id="181" name="Python…"/>
          <p:cNvSpPr txBox="1"/>
          <p:nvPr>
            <p:ph type="body" sz="quarter" idx="1"/>
          </p:nvPr>
        </p:nvSpPr>
        <p:spPr>
          <a:xfrm>
            <a:off x="1394150" y="3834045"/>
            <a:ext cx="7185125" cy="8256631"/>
          </a:xfrm>
          <a:prstGeom prst="rect">
            <a:avLst/>
          </a:prstGeom>
        </p:spPr>
        <p:txBody>
          <a:bodyPr/>
          <a:lstStyle/>
          <a:p>
            <a:pPr/>
            <a:r>
              <a:t>Python</a:t>
            </a:r>
          </a:p>
          <a:p>
            <a:pPr/>
            <a:r>
              <a:t>Flask</a:t>
            </a:r>
          </a:p>
          <a:p>
            <a:pPr/>
            <a:r>
              <a:t>SqlAlchemy</a:t>
            </a:r>
          </a:p>
          <a:p>
            <a:pPr/>
            <a:r>
              <a:t>Aiogram</a:t>
            </a:r>
          </a:p>
          <a:p>
            <a:pPr/>
            <a:r>
              <a:t>Asyncio</a:t>
            </a:r>
          </a:p>
          <a:p>
            <a:pPr/>
            <a:r>
              <a:t>TexrRazor</a:t>
            </a:r>
          </a:p>
        </p:txBody>
      </p:sp>
      <p:sp>
        <p:nvSpPr>
          <p:cNvPr id="182" name="Rounded Rectangle"/>
          <p:cNvSpPr/>
          <p:nvPr/>
        </p:nvSpPr>
        <p:spPr>
          <a:xfrm>
            <a:off x="15123504" y="8756524"/>
            <a:ext cx="3281944" cy="320909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chemeClr val="accent1">
                    <a:satOff val="5092"/>
                    <a:lumOff val="-28652"/>
                  </a:schemeClr>
                </a:solidFill>
              </a:defRPr>
            </a:pPr>
          </a:p>
        </p:txBody>
      </p:sp>
      <p:sp>
        <p:nvSpPr>
          <p:cNvPr id="183" name="Rounded Rectangle"/>
          <p:cNvSpPr/>
          <p:nvPr/>
        </p:nvSpPr>
        <p:spPr>
          <a:xfrm>
            <a:off x="10210417" y="8756524"/>
            <a:ext cx="3281944" cy="320909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chemeClr val="accent1">
                    <a:satOff val="5092"/>
                    <a:lumOff val="-28652"/>
                  </a:schemeClr>
                </a:solidFill>
              </a:defRPr>
            </a:pPr>
          </a:p>
        </p:txBody>
      </p:sp>
      <p:sp>
        <p:nvSpPr>
          <p:cNvPr id="184" name="Rounded Rectangle"/>
          <p:cNvSpPr/>
          <p:nvPr/>
        </p:nvSpPr>
        <p:spPr>
          <a:xfrm>
            <a:off x="20036590" y="8756524"/>
            <a:ext cx="3281944" cy="320909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chemeClr val="accent1">
                    <a:satOff val="5092"/>
                    <a:lumOff val="-28652"/>
                  </a:schemeClr>
                </a:solidFill>
              </a:defRPr>
            </a:pPr>
          </a:p>
        </p:txBody>
      </p:sp>
      <p:sp>
        <p:nvSpPr>
          <p:cNvPr id="185" name="Rounded Rectangle"/>
          <p:cNvSpPr/>
          <p:nvPr/>
        </p:nvSpPr>
        <p:spPr>
          <a:xfrm>
            <a:off x="17595887" y="4715909"/>
            <a:ext cx="3281943" cy="320909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chemeClr val="accent1">
                    <a:satOff val="5092"/>
                    <a:lumOff val="-28652"/>
                  </a:schemeClr>
                </a:solidFill>
              </a:defRPr>
            </a:pPr>
          </a:p>
        </p:txBody>
      </p:sp>
      <p:sp>
        <p:nvSpPr>
          <p:cNvPr id="186" name="Rounded Rectangle"/>
          <p:cNvSpPr/>
          <p:nvPr/>
        </p:nvSpPr>
        <p:spPr>
          <a:xfrm>
            <a:off x="15123504" y="675294"/>
            <a:ext cx="3281944" cy="320909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chemeClr val="accent1">
                    <a:satOff val="5092"/>
                    <a:lumOff val="-28652"/>
                  </a:schemeClr>
                </a:solidFill>
              </a:defRPr>
            </a:pPr>
          </a:p>
        </p:txBody>
      </p:sp>
      <p:sp>
        <p:nvSpPr>
          <p:cNvPr id="187" name="Rounded Rectangle"/>
          <p:cNvSpPr/>
          <p:nvPr/>
        </p:nvSpPr>
        <p:spPr>
          <a:xfrm>
            <a:off x="12649722" y="4715909"/>
            <a:ext cx="3281944" cy="320909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chemeClr val="accent1">
                    <a:satOff val="5092"/>
                    <a:lumOff val="-28652"/>
                  </a:schemeClr>
                </a:solidFill>
              </a:defRPr>
            </a:pPr>
          </a:p>
        </p:txBody>
      </p:sp>
      <p:pic>
        <p:nvPicPr>
          <p:cNvPr id="188" name="вставленное-изображение.tiff" descr="вставленное-изображение.tiff"/>
          <p:cNvPicPr>
            <a:picLocks noChangeAspect="1"/>
          </p:cNvPicPr>
          <p:nvPr/>
        </p:nvPicPr>
        <p:blipFill>
          <a:blip r:embed="rId2">
            <a:extLst/>
          </a:blip>
          <a:srcRect l="32584" t="27092" r="32584" b="39649"/>
          <a:stretch>
            <a:fillRect/>
          </a:stretch>
        </p:blipFill>
        <p:spPr>
          <a:xfrm>
            <a:off x="12990332" y="4894626"/>
            <a:ext cx="2600616" cy="2483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вставленное-изображение.tiff" descr="вставленное-изображение.tiff"/>
          <p:cNvPicPr>
            <a:picLocks noChangeAspect="1"/>
          </p:cNvPicPr>
          <p:nvPr/>
        </p:nvPicPr>
        <p:blipFill>
          <a:blip r:embed="rId3">
            <a:extLst/>
          </a:blip>
          <a:srcRect l="17671" t="13404" r="16464" b="7607"/>
          <a:stretch>
            <a:fillRect/>
          </a:stretch>
        </p:blipFill>
        <p:spPr>
          <a:xfrm>
            <a:off x="15384143" y="1032728"/>
            <a:ext cx="2760815" cy="24831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вставленное-изображение.tiff" descr="вставленное-изображение.tif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654519" y="5753407"/>
            <a:ext cx="3164639" cy="158232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вставленное-изображение.tiff" descr="вставленное-изображение.tif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609766" y="9119444"/>
            <a:ext cx="2483248" cy="24832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вставленное-изображение.tiff" descr="вставленное-изображение.tiff"/>
          <p:cNvPicPr>
            <a:picLocks noChangeAspect="1"/>
          </p:cNvPicPr>
          <p:nvPr/>
        </p:nvPicPr>
        <p:blipFill>
          <a:blip r:embed="rId6">
            <a:extLst/>
          </a:blip>
          <a:srcRect l="37735" t="22026" r="39314" b="25511"/>
          <a:stretch>
            <a:fillRect/>
          </a:stretch>
        </p:blipFill>
        <p:spPr>
          <a:xfrm>
            <a:off x="15865355" y="9204772"/>
            <a:ext cx="1798408" cy="2312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вставленное-изображение.jpeg" descr="вставленное-изображение.jpeg"/>
          <p:cNvPicPr>
            <a:picLocks noChangeAspect="1"/>
          </p:cNvPicPr>
          <p:nvPr/>
        </p:nvPicPr>
        <p:blipFill>
          <a:blip r:embed="rId7">
            <a:extLst/>
          </a:blip>
          <a:srcRect l="0" t="0" r="0" b="0"/>
          <a:stretch>
            <a:fillRect/>
          </a:stretch>
        </p:blipFill>
        <p:spPr>
          <a:xfrm>
            <a:off x="20193646" y="9945341"/>
            <a:ext cx="2967935" cy="8312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труктура"/>
          <p:cNvSpPr txBox="1"/>
          <p:nvPr>
            <p:ph type="title"/>
          </p:nvPr>
        </p:nvSpPr>
        <p:spPr>
          <a:xfrm>
            <a:off x="1482805" y="631787"/>
            <a:ext cx="6305749" cy="1689101"/>
          </a:xfrm>
          <a:prstGeom prst="rect">
            <a:avLst/>
          </a:prstGeom>
        </p:spPr>
        <p:txBody>
          <a:bodyPr/>
          <a:lstStyle/>
          <a:p>
            <a:pPr/>
            <a:r>
              <a:t>Структура</a:t>
            </a:r>
          </a:p>
        </p:txBody>
      </p:sp>
      <p:pic>
        <p:nvPicPr>
          <p:cNvPr id="196" name="вставленное-изображение.jpeg" descr="вставленное-изображение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73134" y="1454088"/>
            <a:ext cx="7709581" cy="108078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Иначе ведь совершенно непонятно,…"/>
          <p:cNvSpPr txBox="1"/>
          <p:nvPr>
            <p:ph type="body" idx="21"/>
          </p:nvPr>
        </p:nvSpPr>
        <p:spPr>
          <a:xfrm>
            <a:off x="1206500" y="2692507"/>
            <a:ext cx="9779000" cy="10033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 sz="1000"/>
            </a:pPr>
            <a:r>
              <a:t>Иначе ведь совершенно непонятно,</a:t>
            </a:r>
          </a:p>
          <a:p>
            <a:pPr>
              <a:defRPr sz="1000"/>
            </a:pPr>
            <a:r>
              <a:t>Как работает Телеграмм-бот</a:t>
            </a:r>
          </a:p>
        </p:txBody>
      </p:sp>
      <p:sp>
        <p:nvSpPr>
          <p:cNvPr id="199" name="Скрины"/>
          <p:cNvSpPr txBox="1"/>
          <p:nvPr>
            <p:ph type="title"/>
          </p:nvPr>
        </p:nvSpPr>
        <p:spPr>
          <a:xfrm>
            <a:off x="1206500" y="631787"/>
            <a:ext cx="9779000" cy="1689101"/>
          </a:xfrm>
          <a:prstGeom prst="rect">
            <a:avLst/>
          </a:prstGeom>
        </p:spPr>
        <p:txBody>
          <a:bodyPr/>
          <a:lstStyle/>
          <a:p>
            <a:pPr/>
            <a:r>
              <a:t>Скрины</a:t>
            </a:r>
          </a:p>
        </p:txBody>
      </p:sp>
      <p:pic>
        <p:nvPicPr>
          <p:cNvPr id="200" name="вставленное-изображение.jpeg" descr="вставленное-изображение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75704" y="385722"/>
            <a:ext cx="9208247" cy="699826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вставленное-изображение.jpeg" descr="вставленное-изображение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0381" y="8233472"/>
            <a:ext cx="11858309" cy="469425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вставленное-изображение.jpeg" descr="вставленное-изображение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126" y="7743514"/>
            <a:ext cx="14333712" cy="56741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ingbat Cross"/>
          <p:cNvSpPr/>
          <p:nvPr/>
        </p:nvSpPr>
        <p:spPr>
          <a:xfrm>
            <a:off x="21793200" y="11328400"/>
            <a:ext cx="1689101" cy="168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801" y="0"/>
                  <a:pt x="7157" y="1522"/>
                  <a:pt x="6963" y="3471"/>
                </a:cubicBezTo>
                <a:cubicBezTo>
                  <a:pt x="6950" y="3598"/>
                  <a:pt x="6942" y="3729"/>
                  <a:pt x="6942" y="3859"/>
                </a:cubicBezTo>
                <a:cubicBezTo>
                  <a:pt x="6942" y="3862"/>
                  <a:pt x="6942" y="3864"/>
                  <a:pt x="6942" y="3867"/>
                </a:cubicBezTo>
                <a:cubicBezTo>
                  <a:pt x="6942" y="3881"/>
                  <a:pt x="6946" y="3893"/>
                  <a:pt x="6946" y="3907"/>
                </a:cubicBezTo>
                <a:cubicBezTo>
                  <a:pt x="6977" y="7312"/>
                  <a:pt x="10204" y="7449"/>
                  <a:pt x="10415" y="10413"/>
                </a:cubicBezTo>
                <a:cubicBezTo>
                  <a:pt x="7442" y="10197"/>
                  <a:pt x="7319" y="6942"/>
                  <a:pt x="3867" y="6942"/>
                </a:cubicBezTo>
                <a:cubicBezTo>
                  <a:pt x="3864" y="6942"/>
                  <a:pt x="3862" y="6942"/>
                  <a:pt x="3859" y="6942"/>
                </a:cubicBezTo>
                <a:cubicBezTo>
                  <a:pt x="3832" y="6942"/>
                  <a:pt x="3806" y="6945"/>
                  <a:pt x="3779" y="6946"/>
                </a:cubicBezTo>
                <a:cubicBezTo>
                  <a:pt x="3673" y="6948"/>
                  <a:pt x="3567" y="6952"/>
                  <a:pt x="3463" y="6963"/>
                </a:cubicBezTo>
                <a:cubicBezTo>
                  <a:pt x="3428" y="6966"/>
                  <a:pt x="3395" y="6974"/>
                  <a:pt x="3360" y="6978"/>
                </a:cubicBezTo>
                <a:cubicBezTo>
                  <a:pt x="1465" y="7223"/>
                  <a:pt x="0" y="8839"/>
                  <a:pt x="0" y="10801"/>
                </a:cubicBezTo>
                <a:cubicBezTo>
                  <a:pt x="0" y="12802"/>
                  <a:pt x="1523" y="14446"/>
                  <a:pt x="3473" y="14639"/>
                </a:cubicBezTo>
                <a:cubicBezTo>
                  <a:pt x="3603" y="14652"/>
                  <a:pt x="3734" y="14658"/>
                  <a:pt x="3867" y="14658"/>
                </a:cubicBezTo>
                <a:cubicBezTo>
                  <a:pt x="3888" y="14658"/>
                  <a:pt x="3905" y="14655"/>
                  <a:pt x="3926" y="14654"/>
                </a:cubicBezTo>
                <a:cubicBezTo>
                  <a:pt x="7312" y="14610"/>
                  <a:pt x="7455" y="11398"/>
                  <a:pt x="10413" y="11187"/>
                </a:cubicBezTo>
                <a:cubicBezTo>
                  <a:pt x="10196" y="14159"/>
                  <a:pt x="6942" y="14283"/>
                  <a:pt x="6942" y="17735"/>
                </a:cubicBezTo>
                <a:cubicBezTo>
                  <a:pt x="6942" y="17738"/>
                  <a:pt x="6942" y="17740"/>
                  <a:pt x="6942" y="17743"/>
                </a:cubicBezTo>
                <a:cubicBezTo>
                  <a:pt x="6942" y="17769"/>
                  <a:pt x="6945" y="17794"/>
                  <a:pt x="6946" y="17819"/>
                </a:cubicBezTo>
                <a:cubicBezTo>
                  <a:pt x="6948" y="17926"/>
                  <a:pt x="6952" y="18032"/>
                  <a:pt x="6963" y="18137"/>
                </a:cubicBezTo>
                <a:cubicBezTo>
                  <a:pt x="6976" y="18264"/>
                  <a:pt x="6995" y="18390"/>
                  <a:pt x="7020" y="18513"/>
                </a:cubicBezTo>
                <a:cubicBezTo>
                  <a:pt x="7378" y="20274"/>
                  <a:pt x="8935" y="21600"/>
                  <a:pt x="10801" y="21600"/>
                </a:cubicBezTo>
                <a:cubicBezTo>
                  <a:pt x="12667" y="21600"/>
                  <a:pt x="14222" y="20274"/>
                  <a:pt x="14580" y="18513"/>
                </a:cubicBezTo>
                <a:cubicBezTo>
                  <a:pt x="14605" y="18387"/>
                  <a:pt x="14626" y="18259"/>
                  <a:pt x="14639" y="18129"/>
                </a:cubicBezTo>
                <a:cubicBezTo>
                  <a:pt x="14652" y="18001"/>
                  <a:pt x="14658" y="17871"/>
                  <a:pt x="14658" y="17739"/>
                </a:cubicBezTo>
                <a:cubicBezTo>
                  <a:pt x="14658" y="17727"/>
                  <a:pt x="14656" y="17717"/>
                  <a:pt x="14656" y="17705"/>
                </a:cubicBezTo>
                <a:cubicBezTo>
                  <a:pt x="14631" y="14289"/>
                  <a:pt x="11398" y="14155"/>
                  <a:pt x="11187" y="11187"/>
                </a:cubicBezTo>
                <a:cubicBezTo>
                  <a:pt x="14159" y="11404"/>
                  <a:pt x="14283" y="14658"/>
                  <a:pt x="17735" y="14658"/>
                </a:cubicBezTo>
                <a:cubicBezTo>
                  <a:pt x="17738" y="14658"/>
                  <a:pt x="17740" y="14658"/>
                  <a:pt x="17743" y="14658"/>
                </a:cubicBezTo>
                <a:cubicBezTo>
                  <a:pt x="17873" y="14658"/>
                  <a:pt x="18002" y="14652"/>
                  <a:pt x="18129" y="14639"/>
                </a:cubicBezTo>
                <a:cubicBezTo>
                  <a:pt x="18259" y="14626"/>
                  <a:pt x="18387" y="14605"/>
                  <a:pt x="18513" y="14580"/>
                </a:cubicBezTo>
                <a:cubicBezTo>
                  <a:pt x="18764" y="14529"/>
                  <a:pt x="19006" y="14453"/>
                  <a:pt x="19236" y="14356"/>
                </a:cubicBezTo>
                <a:cubicBezTo>
                  <a:pt x="19352" y="14307"/>
                  <a:pt x="19465" y="14253"/>
                  <a:pt x="19575" y="14193"/>
                </a:cubicBezTo>
                <a:cubicBezTo>
                  <a:pt x="20780" y="13541"/>
                  <a:pt x="21600" y="12268"/>
                  <a:pt x="21600" y="10801"/>
                </a:cubicBezTo>
                <a:cubicBezTo>
                  <a:pt x="21600" y="8935"/>
                  <a:pt x="20274" y="7378"/>
                  <a:pt x="18513" y="7020"/>
                </a:cubicBezTo>
                <a:cubicBezTo>
                  <a:pt x="18447" y="7007"/>
                  <a:pt x="18378" y="7000"/>
                  <a:pt x="18311" y="6990"/>
                </a:cubicBezTo>
                <a:cubicBezTo>
                  <a:pt x="18253" y="6981"/>
                  <a:pt x="18196" y="6969"/>
                  <a:pt x="18137" y="6963"/>
                </a:cubicBezTo>
                <a:cubicBezTo>
                  <a:pt x="18032" y="6952"/>
                  <a:pt x="17926" y="6948"/>
                  <a:pt x="17819" y="6946"/>
                </a:cubicBezTo>
                <a:cubicBezTo>
                  <a:pt x="17791" y="6945"/>
                  <a:pt x="17764" y="6942"/>
                  <a:pt x="17735" y="6942"/>
                </a:cubicBezTo>
                <a:cubicBezTo>
                  <a:pt x="17714" y="6942"/>
                  <a:pt x="17697" y="6945"/>
                  <a:pt x="17676" y="6946"/>
                </a:cubicBezTo>
                <a:cubicBezTo>
                  <a:pt x="14290" y="6990"/>
                  <a:pt x="14146" y="10201"/>
                  <a:pt x="11189" y="10413"/>
                </a:cubicBezTo>
                <a:cubicBezTo>
                  <a:pt x="11406" y="7442"/>
                  <a:pt x="14658" y="7319"/>
                  <a:pt x="14658" y="3867"/>
                </a:cubicBezTo>
                <a:cubicBezTo>
                  <a:pt x="14658" y="3865"/>
                  <a:pt x="14658" y="3864"/>
                  <a:pt x="14658" y="3863"/>
                </a:cubicBezTo>
                <a:cubicBezTo>
                  <a:pt x="14658" y="3731"/>
                  <a:pt x="14652" y="3599"/>
                  <a:pt x="14639" y="3471"/>
                </a:cubicBezTo>
                <a:cubicBezTo>
                  <a:pt x="14445" y="1522"/>
                  <a:pt x="12801" y="0"/>
                  <a:pt x="1080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chemeClr val="accent1">
                    <a:satOff val="5092"/>
                    <a:lumOff val="-28652"/>
                  </a:schemeClr>
                </a:solidFill>
              </a:defRPr>
            </a:pPr>
          </a:p>
        </p:txBody>
      </p:sp>
      <p:sp>
        <p:nvSpPr>
          <p:cNvPr id="205" name="Dingbat Cross"/>
          <p:cNvSpPr/>
          <p:nvPr/>
        </p:nvSpPr>
        <p:spPr>
          <a:xfrm>
            <a:off x="1092200" y="1066800"/>
            <a:ext cx="1689101" cy="1689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801" y="0"/>
                  <a:pt x="7157" y="1522"/>
                  <a:pt x="6963" y="3471"/>
                </a:cubicBezTo>
                <a:cubicBezTo>
                  <a:pt x="6950" y="3598"/>
                  <a:pt x="6942" y="3729"/>
                  <a:pt x="6942" y="3859"/>
                </a:cubicBezTo>
                <a:cubicBezTo>
                  <a:pt x="6942" y="3862"/>
                  <a:pt x="6942" y="3864"/>
                  <a:pt x="6942" y="3867"/>
                </a:cubicBezTo>
                <a:cubicBezTo>
                  <a:pt x="6942" y="3881"/>
                  <a:pt x="6946" y="3893"/>
                  <a:pt x="6946" y="3907"/>
                </a:cubicBezTo>
                <a:cubicBezTo>
                  <a:pt x="6977" y="7312"/>
                  <a:pt x="10204" y="7449"/>
                  <a:pt x="10415" y="10413"/>
                </a:cubicBezTo>
                <a:cubicBezTo>
                  <a:pt x="7442" y="10197"/>
                  <a:pt x="7319" y="6942"/>
                  <a:pt x="3867" y="6942"/>
                </a:cubicBezTo>
                <a:cubicBezTo>
                  <a:pt x="3864" y="6942"/>
                  <a:pt x="3862" y="6942"/>
                  <a:pt x="3859" y="6942"/>
                </a:cubicBezTo>
                <a:cubicBezTo>
                  <a:pt x="3832" y="6942"/>
                  <a:pt x="3806" y="6945"/>
                  <a:pt x="3779" y="6946"/>
                </a:cubicBezTo>
                <a:cubicBezTo>
                  <a:pt x="3673" y="6948"/>
                  <a:pt x="3567" y="6952"/>
                  <a:pt x="3463" y="6963"/>
                </a:cubicBezTo>
                <a:cubicBezTo>
                  <a:pt x="3428" y="6966"/>
                  <a:pt x="3395" y="6974"/>
                  <a:pt x="3360" y="6978"/>
                </a:cubicBezTo>
                <a:cubicBezTo>
                  <a:pt x="1465" y="7223"/>
                  <a:pt x="0" y="8839"/>
                  <a:pt x="0" y="10801"/>
                </a:cubicBezTo>
                <a:cubicBezTo>
                  <a:pt x="0" y="12802"/>
                  <a:pt x="1523" y="14446"/>
                  <a:pt x="3473" y="14639"/>
                </a:cubicBezTo>
                <a:cubicBezTo>
                  <a:pt x="3603" y="14652"/>
                  <a:pt x="3734" y="14658"/>
                  <a:pt x="3867" y="14658"/>
                </a:cubicBezTo>
                <a:cubicBezTo>
                  <a:pt x="3888" y="14658"/>
                  <a:pt x="3905" y="14655"/>
                  <a:pt x="3926" y="14654"/>
                </a:cubicBezTo>
                <a:cubicBezTo>
                  <a:pt x="7312" y="14610"/>
                  <a:pt x="7455" y="11398"/>
                  <a:pt x="10413" y="11187"/>
                </a:cubicBezTo>
                <a:cubicBezTo>
                  <a:pt x="10196" y="14159"/>
                  <a:pt x="6942" y="14283"/>
                  <a:pt x="6942" y="17735"/>
                </a:cubicBezTo>
                <a:cubicBezTo>
                  <a:pt x="6942" y="17738"/>
                  <a:pt x="6942" y="17740"/>
                  <a:pt x="6942" y="17743"/>
                </a:cubicBezTo>
                <a:cubicBezTo>
                  <a:pt x="6942" y="17769"/>
                  <a:pt x="6945" y="17794"/>
                  <a:pt x="6946" y="17819"/>
                </a:cubicBezTo>
                <a:cubicBezTo>
                  <a:pt x="6948" y="17926"/>
                  <a:pt x="6952" y="18032"/>
                  <a:pt x="6963" y="18137"/>
                </a:cubicBezTo>
                <a:cubicBezTo>
                  <a:pt x="6976" y="18264"/>
                  <a:pt x="6995" y="18390"/>
                  <a:pt x="7020" y="18513"/>
                </a:cubicBezTo>
                <a:cubicBezTo>
                  <a:pt x="7378" y="20274"/>
                  <a:pt x="8935" y="21600"/>
                  <a:pt x="10801" y="21600"/>
                </a:cubicBezTo>
                <a:cubicBezTo>
                  <a:pt x="12667" y="21600"/>
                  <a:pt x="14222" y="20274"/>
                  <a:pt x="14580" y="18513"/>
                </a:cubicBezTo>
                <a:cubicBezTo>
                  <a:pt x="14605" y="18387"/>
                  <a:pt x="14626" y="18259"/>
                  <a:pt x="14639" y="18129"/>
                </a:cubicBezTo>
                <a:cubicBezTo>
                  <a:pt x="14652" y="18001"/>
                  <a:pt x="14658" y="17871"/>
                  <a:pt x="14658" y="17739"/>
                </a:cubicBezTo>
                <a:cubicBezTo>
                  <a:pt x="14658" y="17727"/>
                  <a:pt x="14656" y="17717"/>
                  <a:pt x="14656" y="17705"/>
                </a:cubicBezTo>
                <a:cubicBezTo>
                  <a:pt x="14631" y="14289"/>
                  <a:pt x="11398" y="14155"/>
                  <a:pt x="11187" y="11187"/>
                </a:cubicBezTo>
                <a:cubicBezTo>
                  <a:pt x="14159" y="11404"/>
                  <a:pt x="14283" y="14658"/>
                  <a:pt x="17735" y="14658"/>
                </a:cubicBezTo>
                <a:cubicBezTo>
                  <a:pt x="17738" y="14658"/>
                  <a:pt x="17740" y="14658"/>
                  <a:pt x="17743" y="14658"/>
                </a:cubicBezTo>
                <a:cubicBezTo>
                  <a:pt x="17873" y="14658"/>
                  <a:pt x="18002" y="14652"/>
                  <a:pt x="18129" y="14639"/>
                </a:cubicBezTo>
                <a:cubicBezTo>
                  <a:pt x="18259" y="14626"/>
                  <a:pt x="18387" y="14605"/>
                  <a:pt x="18513" y="14580"/>
                </a:cubicBezTo>
                <a:cubicBezTo>
                  <a:pt x="18764" y="14529"/>
                  <a:pt x="19006" y="14453"/>
                  <a:pt x="19236" y="14356"/>
                </a:cubicBezTo>
                <a:cubicBezTo>
                  <a:pt x="19352" y="14307"/>
                  <a:pt x="19465" y="14253"/>
                  <a:pt x="19575" y="14193"/>
                </a:cubicBezTo>
                <a:cubicBezTo>
                  <a:pt x="20780" y="13541"/>
                  <a:pt x="21600" y="12268"/>
                  <a:pt x="21600" y="10801"/>
                </a:cubicBezTo>
                <a:cubicBezTo>
                  <a:pt x="21600" y="8935"/>
                  <a:pt x="20274" y="7378"/>
                  <a:pt x="18513" y="7020"/>
                </a:cubicBezTo>
                <a:cubicBezTo>
                  <a:pt x="18447" y="7007"/>
                  <a:pt x="18378" y="7000"/>
                  <a:pt x="18311" y="6990"/>
                </a:cubicBezTo>
                <a:cubicBezTo>
                  <a:pt x="18253" y="6981"/>
                  <a:pt x="18196" y="6969"/>
                  <a:pt x="18137" y="6963"/>
                </a:cubicBezTo>
                <a:cubicBezTo>
                  <a:pt x="18032" y="6952"/>
                  <a:pt x="17926" y="6948"/>
                  <a:pt x="17819" y="6946"/>
                </a:cubicBezTo>
                <a:cubicBezTo>
                  <a:pt x="17791" y="6945"/>
                  <a:pt x="17764" y="6942"/>
                  <a:pt x="17735" y="6942"/>
                </a:cubicBezTo>
                <a:cubicBezTo>
                  <a:pt x="17714" y="6942"/>
                  <a:pt x="17697" y="6945"/>
                  <a:pt x="17676" y="6946"/>
                </a:cubicBezTo>
                <a:cubicBezTo>
                  <a:pt x="14290" y="6990"/>
                  <a:pt x="14146" y="10201"/>
                  <a:pt x="11189" y="10413"/>
                </a:cubicBezTo>
                <a:cubicBezTo>
                  <a:pt x="11406" y="7442"/>
                  <a:pt x="14658" y="7319"/>
                  <a:pt x="14658" y="3867"/>
                </a:cubicBezTo>
                <a:cubicBezTo>
                  <a:pt x="14658" y="3865"/>
                  <a:pt x="14658" y="3864"/>
                  <a:pt x="14658" y="3863"/>
                </a:cubicBezTo>
                <a:cubicBezTo>
                  <a:pt x="14658" y="3731"/>
                  <a:pt x="14652" y="3599"/>
                  <a:pt x="14639" y="3471"/>
                </a:cubicBezTo>
                <a:cubicBezTo>
                  <a:pt x="14445" y="1522"/>
                  <a:pt x="12801" y="0"/>
                  <a:pt x="10801" y="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chemeClr val="accent1">
                    <a:satOff val="5092"/>
                    <a:lumOff val="-28652"/>
                  </a:schemeClr>
                </a:solidFill>
              </a:defRPr>
            </a:pPr>
          </a:p>
        </p:txBody>
      </p:sp>
      <p:sp>
        <p:nvSpPr>
          <p:cNvPr id="206" name="Спасибо за внимание!"/>
          <p:cNvSpPr txBox="1"/>
          <p:nvPr>
            <p:ph type="title" idx="4294967295"/>
          </p:nvPr>
        </p:nvSpPr>
        <p:spPr>
          <a:xfrm>
            <a:off x="6105425" y="6140450"/>
            <a:ext cx="12512775" cy="3128169"/>
          </a:xfrm>
          <a:prstGeom prst="rect">
            <a:avLst/>
          </a:prstGeom>
        </p:spPr>
        <p:txBody>
          <a:bodyPr/>
          <a:lstStyle/>
          <a:p>
            <a:pPr/>
            <a:r>
              <a:t>Спасибо за внимание!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5_DynamicWavesDark">
  <a:themeElements>
    <a:clrScheme name="35_DynamicWavesDark">
      <a:dk1>
        <a:srgbClr val="FF0000"/>
      </a:dk1>
      <a:lt1>
        <a:srgbClr val="FFFFFF"/>
      </a:lt1>
      <a:dk2>
        <a:srgbClr val="53585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5_DynamicWaves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5_DynamicWaves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5_DynamicWavesDark">
  <a:themeElements>
    <a:clrScheme name="35_DynamicWavesDark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5_DynamicWaves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5_DynamicWaves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