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7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8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1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5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3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A2BF-A98B-403A-ACF8-4DB99CC6B5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F8E9-9D7D-4D4E-974D-8C3C95CD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4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INPUT CODE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8676"/>
            <a:ext cx="6670157" cy="527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05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725"/>
            <a:ext cx="93440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77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INPUT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CODE</dc:title>
  <dc:creator>admin</dc:creator>
  <cp:lastModifiedBy>admin</cp:lastModifiedBy>
  <cp:revision>1</cp:revision>
  <dcterms:created xsi:type="dcterms:W3CDTF">2020-01-25T13:10:06Z</dcterms:created>
  <dcterms:modified xsi:type="dcterms:W3CDTF">2020-01-25T13:11:34Z</dcterms:modified>
</cp:coreProperties>
</file>