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2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3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notesSlides/notesSlide4.xml" ContentType="application/vnd.openxmlformats-officedocument.presentationml.notesSlide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2" r:id="rId6"/>
    <p:sldId id="259" r:id="rId7"/>
    <p:sldId id="261" r:id="rId8"/>
    <p:sldId id="263" r:id="rId9"/>
    <p:sldId id="269" r:id="rId10"/>
    <p:sldId id="270" r:id="rId11"/>
    <p:sldId id="268" r:id="rId12"/>
    <p:sldId id="271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39BE1"/>
    <a:srgbClr val="B381D9"/>
    <a:srgbClr val="009BD2"/>
    <a:srgbClr val="000000"/>
    <a:srgbClr val="008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89776" autoAdjust="0"/>
  </p:normalViewPr>
  <p:slideViewPr>
    <p:cSldViewPr snapToGrid="0">
      <p:cViewPr>
        <p:scale>
          <a:sx n="87" d="100"/>
          <a:sy n="87" d="100"/>
        </p:scale>
        <p:origin x="13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21:51.874"/>
    </inkml:context>
    <inkml:brush xml:id="br0">
      <inkml:brushProperty name="width" value="0.175" units="cm"/>
      <inkml:brushProperty name="height" value="0.175" units="cm"/>
      <inkml:brushProperty name="color" value="#FFA6CC"/>
    </inkml:brush>
  </inkml:definitions>
  <inkml:traceGroup>
    <inkml:annotationXML>
      <emma:emma xmlns:emma="http://www.w3.org/2003/04/emma" version="1.0">
        <emma:interpretation id="{5AB2DF09-7076-469B-B701-1CA73A071BD4}" emma:medium="tactile" emma:mode="ink">
          <msink:context xmlns:msink="http://schemas.microsoft.com/ink/2010/main" type="writingRegion" rotatedBoundingBox="11987,14615 16263,12626 17097,14419 12820,16408"/>
        </emma:interpretation>
      </emma:emma>
    </inkml:annotationXML>
    <inkml:traceGroup>
      <inkml:annotationXML>
        <emma:emma xmlns:emma="http://www.w3.org/2003/04/emma" version="1.0">
          <emma:interpretation id="{594F852C-E8AA-4595-99EE-39BE1F9656B1}" emma:medium="tactile" emma:mode="ink">
            <msink:context xmlns:msink="http://schemas.microsoft.com/ink/2010/main" type="paragraph" rotatedBoundingBox="11987,14615 16263,12626 17097,14419 12820,16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0D5A73-6755-4419-B5FD-1FA275B142B6}" emma:medium="tactile" emma:mode="ink">
              <msink:context xmlns:msink="http://schemas.microsoft.com/ink/2010/main" type="line" rotatedBoundingBox="11987,14615 16263,12626 17097,14419 12820,16408"/>
            </emma:interpretation>
          </emma:emma>
        </inkml:annotationXML>
        <inkml:traceGroup>
          <inkml:annotationXML>
            <emma:emma xmlns:emma="http://www.w3.org/2003/04/emma" version="1.0">
              <emma:interpretation id="{7DFA4A87-D99B-4BE5-8EC9-818C4B1E2D4A}" emma:medium="tactile" emma:mode="ink">
                <msink:context xmlns:msink="http://schemas.microsoft.com/ink/2010/main" type="inkWord" rotatedBoundingBox="11987,14615 16263,12626 17097,14419 12820,16408"/>
              </emma:interpretation>
              <emma:one-of disjunction-type="recognition" id="oneOf0">
                <emma:interpretation id="interp0" emma:lang="en-US" emma:confidence="0">
                  <emma:literal>if</emma:literal>
                </emma:interpretation>
                <emma:interpretation id="interp1" emma:lang="en-US" emma:confidence="0">
                  <emma:literal>die</emma:literal>
                </emma:interpretation>
                <emma:interpretation id="interp2" emma:lang="en-US" emma:confidence="0">
                  <emma:literal>tie</emma:literal>
                </emma:interpretation>
                <emma:interpretation id="interp3" emma:lang="en-US" emma:confidence="0">
                  <emma:literal>I^=</emma:literal>
                </emma:interpretation>
                <emma:interpretation id="interp4" emma:lang="en-US" emma:confidence="0">
                  <emma:literal>aif</emma:literal>
                </emma:interpretation>
              </emma:one-of>
            </emma:emma>
          </inkml:annotationXML>
          <inkml:trace contextRef="#ctx0" brushRef="#br0">15443 16486 3456,'0'0'1312,"0"33"-704,33-33-352,-33 0 416,0 0-320,0 0-32,0 0-64,0 0 0,0-33-128,-33 33-96,33 0 64,0 0-64,0-34 64,0 34 128,0 0 128,0 0 64,0 0 96,0 0-160,0 0 32,0 0-224,0 34-32,0-34 0,0 0 0,0 0 64,0 0 32,0-34 32,0 34 64,0-34 32,0 34 96,0-33-288,0 33-96,0 33-1120,0-33-2400</inkml:trace>
          <inkml:trace contextRef="#ctx0" brushRef="#br0" timeOffset="-2417">14131 16318 3584,'0'0'1408,"0"0"-768,0 0-128,0 0 576,0 0-288,0 0-160,0 0-160,0-18-64,0 2-224,0-18 0,0-16 128,0 0-128,17-18-32,-1-33-64,-16 0-96,0 1 32,18-2-32,-18 18 64,0 0 32,0 17 32,16 0 0,-16 16 0,0 18 0,17-1 192,-17 0 128,0 0-96,0 18-32,0 16-64,0-17 0,0 17-128,17 0-32,-1 0-96,2 17-32,15 17 32,0-1 64,1 18-32,17 15-32,-18 2 96,18 0 64,-18-2-64,1 2-64,0-18 0,0 1-32,-18-18 0,18 1 0,-34 0 64,16-18 32,2 2-32,-18 15 32,16-33-640,-16 17-256,0-17-2912,0 0 256</inkml:trace>
          <inkml:trace contextRef="#ctx0" brushRef="#br0" timeOffset="1466">15612 15561 3968,'0'0'1472,"0"0"-768,0 0-480,0 0 416,0 17-192,0-17 0,0 0-256,0 0-64,0 0-64,0 0 160,0 0 96,0-17 32,0 1 96,0-18-224,0 0-128,0-16 64,0-1 128,0 1-160,0-17 0,0-18 64,0 18 96,0 0 0,0 16 0,0-16 32,0 17 128,0 16-128,0 0 0,0 18-128,0-1-32,0 0-96,0 0 32,0 0-64,0 17 64,0 0-128,0-17 0,0 17 32,0 0 64,0-16-96,0 16-64,0-17 64,0 17 64,0 0 64,0-17-32,0 17 32,0 0-64,0 0-32,0 0 32,0 0-32,0-17 0,0 17 0,0 0-96,0 0 64,0-17 32,0 17 0,0 0 0,0 0 64,0 0-32,0 0 64,0 0-64,0 0-96,0 0 32,0 17 32,0 17-96,34-17 64,16 16 32,-16 18 0,16-1 0,0 1 0,-16 16-96,17-17 64,-18-16 32,1 0 64,16-1-96,-32 1 0,15 0-736,0-18-320,-15 1-992,-2-17-416</inkml:trace>
          <inkml:trace contextRef="#ctx0" brushRef="#br0" timeOffset="2918">16402 15797 4096,'-17'17'1568,"34"-17"-832,0-17-576,-17 17 416,0-17-32,0 17 384,17-17-64,16 0-448,1 1-32,-1-1-32,35-17-288,-18 0 0,1-16-64,16 16 0,-17-16 0,35 16 64,-18 1-32,0-18-32,0 17 32,-16 1-32,-17-1-704,16 1-320,-33 16-544,0 0-1440,0 17 448</inkml:trace>
          <inkml:trace contextRef="#ctx0" brushRef="#br0" timeOffset="3419">16621 15931 5248,'17'0'2016,"-17"0"-1088,0 0-736,0 0 544,0 0-160,17 0-32,0-16-288,-1 16-160,35-17-64,-18 0-128,18-17 0,-1 1 128,35-1 96,-1-16-96,0-1-32,0 17-64,-17-16-64,0 16-1600</inkml:trace>
          <inkml:trace contextRef="#ctx0" brushRef="#br0" timeOffset="10064">13846 16705 4224,'0'0'1664,"-17"17"-896,17-17-544,0 0 416,-17 0-256,0 0 32,0 0 96,-16 16 64,-18 2-288,1-2-96,-1 34 0,-16 1-32,0 16 64,-17 17-192,-1-16-96,18 16-960,-34-17-448,34-16-1088</inkml:trace>
          <inkml:trace contextRef="#ctx0" brushRef="#br0" timeOffset="10904">14149 16991 2816,'0'0'1056,"0"0"-576,-16 0-352,16 0 320,0 0 96,0 0 64,0 0-64,0 0 64,0 17-32,0-17-64,-17 0-256,17 0-32,-17 0 96,0 16 0,17 2 128,-17-2 128,-33 34 96,-1 18-64,-50-1-64,-17 51-640,-16 33-320,-1 17-2912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29:51.091"/>
    </inkml:context>
    <inkml:brush xml:id="br0">
      <inkml:brushProperty name="width" value="0.175" units="cm"/>
      <inkml:brushProperty name="height" value="0.175" units="cm"/>
      <inkml:brushProperty name="color" value="#F4B183"/>
    </inkml:brush>
  </inkml:definitions>
  <inkml:traceGroup>
    <inkml:annotationXML>
      <emma:emma xmlns:emma="http://www.w3.org/2003/04/emma" version="1.0">
        <emma:interpretation id="{5B9CB605-17A4-4F03-9CAD-7189D7B82AEA}" emma:medium="tactile" emma:mode="ink">
          <msink:context xmlns:msink="http://schemas.microsoft.com/ink/2010/main" type="inkDrawing" rotatedBoundingBox="17846,6945 19280,7481 18983,8278 17548,7742" semanticType="callout" shapeName="Other">
            <msink:sourceLink direction="from" ref="{F5120990-4BE1-475F-AE64-2AB6D0CF53DC}"/>
            <msink:sourceLink direction="to" ref="{EDE435D2-AE3B-4942-9866-26EEBD1E169F}"/>
          </msink:context>
        </emma:interpretation>
      </emma:emma>
    </inkml:annotationXML>
    <inkml:trace contextRef="#ctx0" brushRef="#br0">18302 8312 3456,'0'50'1312,"0"-16"-704,0 16-640,0-32 224,17 32-224,-17 18 32,0-2 64,17 2 96,-17 16 352,0-16 224,0-18-320,-17 17-64,17-16-224,0-18-32,0 1-32,0-17-128,0-1-32,-17 18 64,17-17 64,0 0-64,0-17 0,0 16 32,0-16 0,0 0-352,0 0-96,0-16 64,0 16 96,0-17 160,0 0 64,0 0 64,0 0 0,0 17-96,0-16 64,0 16 320,0 0 96,17-17-32,-17 17-32,17 0-288,-1 0-64,52 0 0,16 17 0,0-17 32,17 0 0,0 0 0,33-17 64,18 17 32,-18 0 32,1 0-1344,16 0-1376,1-17 480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9:14.059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2CA06442-23FC-403B-BBE9-80DA8459292D}" emma:medium="tactile" emma:mode="ink">
          <msink:context xmlns:msink="http://schemas.microsoft.com/ink/2010/main" type="inkDrawing" rotatedBoundingBox="18394,7535 18445,7590 18426,7608 18375,7553" semanticType="strikethrough" shapeName="Other"/>
        </emma:interpretation>
      </emma:emma>
    </inkml:annotationXML>
    <inkml:trace contextRef="#ctx0" brushRef="#br0">29444 15222 5120,'0'-18'2016,"0"18"-1088,-18-17-512,18-1 608,-18 18-384,0 0-32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9:18.115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A920A594-574B-4EE3-B8AD-227159313554}" emma:medium="tactile" emma:mode="ink">
          <msink:context xmlns:msink="http://schemas.microsoft.com/ink/2010/main" type="inkDrawing" rotatedBoundingBox="18757,7309 19556,9144 17956,9842 17156,8007" semanticType="scratchOut" shapeName="Other">
            <msink:sourceLink direction="with" ref="{1B8C610A-EE66-42E3-BE84-9A85955A3873}"/>
            <msink:destinationLink direction="with" ref="{03527729-153F-4772-A3D0-05F6089F8683}"/>
          </msink:context>
        </emma:interpretation>
      </emma:emma>
    </inkml:annotationXML>
    <inkml:trace contextRef="#ctx0" brushRef="#br0">29335 15170 11296,'-17'0'288,"-1"18"-96,0-18-96,-18 35 0,18-17-64,0 0 64,-18 0-128,36 0 0,-17 0 32,-1 0 64,0 0-32,0-18-32,0 0 96,18 17 0,-18-17 32,18 0 0,0 0 128,0 0 160,0 0-160,0 0-64,0 0 32,0 0 0,0 0-192,0 0 0,0 0-32,0 0 64,0 0 32,0 0 32,-18 0 128,18 0 96,-18 18-64,0 0 64,1 36-64,-1 0 0,-18 17-161,-18 1-31,19-1-32,-1 1 32,0-19-64,18 1-32,-18 0 96,18-18 0,18-19-32,0-17-64,0 0-64,0-35-32,18-1 64,0-18 64,0 18 0,18-35-32,-18-1 32,0 19-32,-18 17 64,18-18 32,-18 36-32,0 0-64,-18 1 160,0 17 128,18 17-160,-18 1 0,-18 18-64,18 0-64,0 0 32,-17 17 32,-1 1-32,0 0-32,0-1 32,18-17-32,0 0 0,1-18 64,17-18-192,17-18 32,19-18-32,-18 0 64,18 1 32,-18-19 96,18 0-32,-19 1-32,1-1 32,0 18 32,-18 0-32,18 1-32,-18 17 32,-18 18-32,18 18 0,-18-1 64,0 37-96,1 0 0,-1 17 32,-18 37 0,0 17 0,0-18 0,18-17 0,1-19 0,-1 1-96,18-19 64,-18-35 32,18 0 0,18-18 0,0-18 0,17 0 0,-17-35 64,18-19-32,0 1-32,0-19-64,-1 1 32,19-1 32,-18 19 0,0-1 0,-1 19 64,-35 35-96,18 18-64,0 0 128,-18 35 32,-18 37-96,18 17 32,-18 37 0,-35-19 0,17 18 0,0-18 0,0-17 0,18-19 64,1-17-96,-1-18 0,18-36 32,18-18 0,17-18 0,1-17 0,18-37 0,-18-17 0,-1-18 0,19 35 64,-18 1 32,-18 17 32,-1 19 64,1 17 32,-18 0 32,0 36 0,0 18-224,0 18 0,-18 35-32,1 37 64,-19-1-32,0 18 64,0-18-128,1 19-64,-1-37 64,36-17 0,-18-19-64,18-35 64,18-18 32,0-18 0,0-18 0,17-17 0,1-19 0,0-17 0,0-36 0,-1 35 64,-17-17-32,18 17-32,-18 19 96,-18 17 0,18 18-32,-18 19 32,0 17-128,0 35 0,0 37 32,-18 17 64,0 1-96,0 35 0,0-18 32,-18 36 0,19-35 0,-1-1 64,0-35-96,0-37-64,36-35-32,-18-35 0,18-37 0,0 18 96,17-53 64,1 0 0,0-19 64,0 19-64,-1 18-32,1 17 32,-18 19 32,18 35-32,-36 0 64,0 36-64,0 35-32,-18 19 32,0 17 32,-18 19 32,18-1 32,-17 18-160,17-18 32,0 19-64,0-37 0,0-17 0,18-19 0,0-71 0,18 1 0,-18-55 128,36 0-96,-18-17 0,35-18 32,19-19 0,-18-17 0,-19 36 0,19 18 0,-18 17 64,-18 36-32,0 1 64,-1 35-128,-17 35 0,-17 19 32,-1 0 64,-36 53-96,18-18 0,0 37 32,1-19 0,-1 0 0,18 1 0,0-19-96,0-35 64,18-36-256,18-36 96,18-18 64,0-18 96,17-35 96,19-1-32,-18-35-32,-1 0 32,19 0-32,-36 0 0,17 35 0,-35 19 0,18 17 0,-18 36 0,-18 36 64,18 0-32,-36 53-32,0 1 32,0 35 32,-18 18-32,-17 1-32,17 35-416,-18-36-128,18 0-224,18-18 1,-17-35 351,35-36 128,0-36 224,18-18 32,17-36 288,1-35 160,18-1 159,-18-17 97,-1 0-288,1-19-64,0 37 0,0-1 128,-18 19-256,-1 35-96,-17 18-64,18 18 32,-18 18-32,-18 36-32,18-1 32,-17 19-32,-1 35-96,0 1 64,-18 17-192,0-18 0,18 1-128,-17-19 0,17-17 256,18-37 128,0-17-96,0 1 64,18-56-160,-1-16 32,19-19 64,0-17 96,0-1 0,0 19 64,-19-19-64,19 1-32,0 17 32,18-17 32,-19 17-32,1 19-32,0 17-64,0 18 32,-18 0 96,0 36 32,-18 18-128,-18-1 32,0 19 0,0 0 0,0-1 0,-18 1 0,18 0 0,0-18 0,1-19-96,-1-17 64,18-17 32,0-19 64,18 0-96,-1-36-64,19-17 64,0 0 64,0-1 128,-18 1 64,0 17 160,-1 1 160,-17-1-160,18 18-64,-18 19-96,-18 17-64,-17 0-192,17 36 32,0 0-64,0 35 0,-18 19-96,0-1 32,19 1-96,-1-18 64,0-1 96,18 1 32,0-72 32,0 0-96,18-18 0,-18-17 64,18-1 0,-1 0 96,-17-17 96,0-1-128,18 19-32,-18-1 0,0 0 64,0 1-32,0 17 64,0 36 0,-18 0 32,18 0-160,-17 18-32,17 18 32,-18-1 0,0 19 96,0-18 32,0 17-128,0-17-32,18-18 96,0 18 32,0-36-96,0-18-32,0 0-64,0-18 96,18 1 0,0-19 32,-18 0 0,18 18 64,-18 1 32,0-1 32,0 0-64,-18 36-64,0 0 32,0 18-32,18 18 0,-18-18 0,0 17 0,0 19 64,1 0-192,17-1 32,-18 1-128,18-18 64,0 0 32,0-18-32,0-1 32,0-17 96,0-35 0,0 17 96,0-18-32,18-18-32,-18 19 32,0-37 32,17 0 32,-17 1 32,18-1-64,-18 1 32,0 17-64,0 0 64,0 1-64,0 17 64,0 18-128,0 0 0,0 36 32,-18 0 0,18 36-96,-17-1 64,-19 37 96,0-19 32,0 37-128,0-37 32,1 19 0,17-19 0,0-17 0,0-18 0,18-18-96,0-18 0,18-36 64,18 0 0,-18 0 32,-1-17 0,19-19 0,-18-17 0,0 35 64,0-18 96,-18 19-64,0-1-64,0 18 0,0 18 32,-18 0-32,0 18-32,18 0 32,-18 18-32,0 0 0,-17 36 0,17-18 0,-18 17 0,0 1 0,0 0 0,18-1 0,1 1 0,-1-18-96,0-18 0,18 0-32,0-36 96,18 0 64,0 0-64,-1-36 0,1 18 96,18-17 32,-18-1-128,0-17 32,0 17 0,-18 0 0,0 1 64,18 17 32,-18 18-32,-18-18 32,18 36-64,-18-18-32,18 18-64,-18 18 32,-18 18-32,18 18 0,-17-1 64,-19 19 64,0-19-32,18 1-32,1-18 32,17 0 32,0-1-96,18-17-64,-18-18 64,18-18 64,18 1-64,0-1-64,18-18 64,-19 0 0,1-18 96,18 19 32,-18-19-32,0 0-64,-18 19 96,0-1 0,0 0-32,0 18-64,0-18-64,0 1-32,-18 17 64,18 0 0,-18 0 96,0 0 32,0 18-32,0 0-64,-17 18-64,17 0 32,-18 18 32,0-1 64,0 19-32,19-18-32,-19 0 32,0-1 32,18 1-32,-18-18-32,18 0-64,1-18 32,-1 18 32,0-18 0,0 0-96,0 0 64,18 0 32,-18 0 0,18-18 64,0 0 32,-18 18-128,18-18-32,0 0 96,-18 18 96,-17 0-96,17 18-96,-18 0 32,-18 18 0,1 0 32,17-1 0,-18 1-96,18 0 64,1 0 32,17-1 0,0 1-96,18 0 0,18 0-384,18 0-160,-1 17-928,19-17-351,0 0-2753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2:17.921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E2534656-BD20-4BE0-9301-FD6F639B3DB5}" emma:medium="tactile" emma:mode="ink">
          <msink:context xmlns:msink="http://schemas.microsoft.com/ink/2010/main" type="inkDrawing" rotatedBoundingBox="22571,8287 22625,8770 22486,8785 22432,8302" shapeName="Other"/>
        </emma:interpretation>
      </emma:emma>
    </inkml:annotationXML>
    <inkml:trace contextRef="#ctx0" brushRef="#br0">26920 11949 6528,'-18'0'2464,"18"0"-1344,-18 0-320,1 0 960,17 0-992,-18 0-160,18 0-416,-18 0-192,0 0-32,18 18-32,-18-18 0,18 18 0,0 0 0,0 18-96,18 0 96,-18-18 32,36-1 32,-18 19 64,-1 0-32,1 0 128,0 0-96,-18-1 128,0 1-128,0 0 128,-18 0-128,0-18-1152,1-1 576,-1-17-3872,0-17 2432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2:18.479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C650CEE5-CEBF-4BD2-9A6A-E5C78B4DEBF6}" emma:medium="tactile" emma:mode="ink">
          <msink:context xmlns:msink="http://schemas.microsoft.com/ink/2010/main" type="inkDrawing"/>
        </emma:interpretation>
      </emma:emma>
    </inkml:annotationXML>
    <inkml:trace contextRef="#ctx0" brushRef="#br0">27206 11520 6656,'0'0'2528,"0"0"-1344,0 0-608,-18 0 800,36 0-768,-36 0-256,18 18-224,-17 0-32,17 0-64,-18 18-736,18-1 416,-18 1-2816,0 18 1728,18-18-2368,0-19 2144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2:18.626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FD69AD10-E384-41F9-AA0E-F2F47701566F}" emma:medium="tactile" emma:mode="ink">
          <msink:context xmlns:msink="http://schemas.microsoft.com/ink/2010/main" type="inkDrawing"/>
        </emma:interpretation>
      </emma:emma>
    </inkml:annotationXML>
    <inkml:trace contextRef="#ctx0" brushRef="#br0">27386 11520 8960,'0'0'3328,"0"0"-1792,-18 18-1216,0 0 800,18 0-672,-18 18-1152,0-1 352,0 1-4256,18 17 2528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3:30.045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222273C3-F91B-4961-B30E-45D289386EC5}" emma:medium="tactile" emma:mode="ink">
          <msink:context xmlns:msink="http://schemas.microsoft.com/ink/2010/main" type="inkDrawing"/>
        </emma:interpretation>
      </emma:emma>
    </inkml:annotationXML>
    <inkml:trace contextRef="#ctx0" brushRef="#br0">28172 11823 5888,'0'-18'2176,"0"18"-1152,0-18-128,0 18 1504,0 0-1312,-18-17 544,18 17-992,-17-36 255,17 36-511,-18-18 352,0 18-416,18 0 64,-18 0-256,0 0-64,1 0-32,-1 18-32,0 18 0,-18 17 0,18-17 0,0 36-96,18-1 64,0 1-32,0-1 0,18 1 256,0-1-96,18-17 448,-18-18-288,17-18 512,1-18-448,-18-18 288,0 0-352,-1-36 0,1 1-160,-18-1 0,0 0-32,-35 1-1024,17-1 512,0 18-4255,-18 0 2591,19 18-4096,-1 1 3520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3:31.155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F28581A9-BD22-4BA4-A170-3DD9C46B231A}" emma:medium="tactile" emma:mode="ink">
          <msink:context xmlns:msink="http://schemas.microsoft.com/ink/2010/main" type="inkDrawing"/>
        </emma:interpretation>
      </emma:emma>
    </inkml:annotationXML>
    <inkml:trace contextRef="#ctx0" brushRef="#br0">28423 11752 4864,'0'0'1824,"0"0"-960,0-18-320,0 18 640,0 0-128,0 18 32,-18-18-192,18 18 0,0 0-512,0 36 0,0-1 32,0-17-160,0 36-64,18 17 32,-18-17 64,0-19 224,0 1 127,0 0 97,0-36 96,0 17-320,-18-35-64,18-18-192,0-35-96,-18-1-160,18-17 0,0-1 0,18 36 0,-18-17 0,0-1 0,18 0-96,0 1 64,-1 17 32,19 18 0,-18 0 0,0 36 0,0 0 0,-18 0 0,0 17 64,-18 19 32,0 0-32,0-1 32,0 1-64,0-36 64,1 0-224,17 0 32,0-18 32,0 0 32,17-18-128,1 18 32,18 0 0,0 18 64,18 0 224,-18 17 224,18 1-128,-19 0-64,1-18-96,-19 0-96,1 18-416,0-36-192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3:32.372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5D8E8140-9F25-4871-A5D5-9C585713FF7A}" emma:medium="tactile" emma:mode="ink">
          <msink:context xmlns:msink="http://schemas.microsoft.com/ink/2010/main" type="inkDrawing"/>
        </emma:interpretation>
      </emma:emma>
    </inkml:annotationXML>
    <inkml:trace contextRef="#ctx0" brushRef="#br0">29192 11377 5760,'0'0'2176,"0"0"-1152,0 0-640,0 0 608,0 0-160,0 18-32,0-18-352,0 18-192,0 0-160,18 0-160,0 17-32,18-17-1088,-18 0-384,0-18-1568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2.090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1AFE1AB1-767F-4F45-AF45-879B69A4C356}" emma:medium="tactile" emma:mode="ink">
          <msink:context xmlns:msink="http://schemas.microsoft.com/ink/2010/main" type="inkDrawing" rotatedBoundingBox="22412,9247 22509,9440 22495,9447 22397,9254" semanticType="callout" shapeName="Other">
            <msink:sourceLink direction="with" ref="{E910BAA3-A653-4CE3-B3C4-B078E6E07471}"/>
          </msink:context>
        </emma:interpretation>
      </emma:emma>
    </inkml:annotationXML>
    <inkml:trace contextRef="#ctx0" brushRef="#br0">26760 12934 8320,'0'-36'3072,"0"36"-1664,0 0-928,0 0 832,0 18-704,18 0-160,-18 0-224,18 17-64,0 2-96,0-2-1600,0-17-640,-18 0-1792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3.126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A19354FF-A0B3-498D-879B-F7728A744253}" emma:medium="tactile" emma:mode="ink">
          <msink:context xmlns:msink="http://schemas.microsoft.com/ink/2010/main" type="inkDrawing"/>
        </emma:interpretation>
      </emma:emma>
    </inkml:annotationXML>
    <inkml:trace contextRef="#ctx0" brushRef="#br0">27172 13004 4864,'0'0'1824,"-18"18"-960,36-18-512,-18 18 480,0-1-96,18 1 0,-18 36-32,18 0-64,0 17-320,0-17-128,18 0 0,-18-1-96,0 1 0,0-18 32,-1-18-1216,-17-18-512,0 0-1536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36.732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8B6189D4-0D8A-4166-8446-F253AA31B8AF}" emma:medium="tactile" emma:mode="ink">
          <msink:context xmlns:msink="http://schemas.microsoft.com/ink/2010/main" type="inkDrawing"/>
        </emma:interpretation>
      </emma:emma>
    </inkml:annotationXML>
    <inkml:trace contextRef="#ctx0" brushRef="#br0">22306 7453 5632,'0'0'2176,"0"-17"-1152,-17 34-768,17-17 512,0 0-384,-17 0-128,17 17-160,0-17 0,-17 16-64,17-16-32,0 34 32,0-17-32,0 0 64,17-1-96,-17 2 0,17-18 96,-17 0 32,17 0 96,-1-18 32,1 2-96,-17-18-32,17 18 160,-17-2 160,-17 2-96,0-1 0,17 17-192,-16 0-96,-18 0 64,0 17 64,1-1-224,-1 2 0,17-2 0,17 1 96,0 0-928,0-1-416,0 2-2016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3.350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DCD6FC1E-2A6D-4074-93F7-4626A56ED0AC}" emma:medium="tactile" emma:mode="ink">
          <msink:context xmlns:msink="http://schemas.microsoft.com/ink/2010/main" type="inkDrawing"/>
        </emma:interpretation>
      </emma:emma>
    </inkml:annotationXML>
    <inkml:trace contextRef="#ctx0" brushRef="#br0">27243 12986 7552,'18'0'2880,"-18"18"-1536,18 18-992,0-18 736,0 0-224,0 36-32,-1-19-384,19 18-192,0-17-160,-18 0 0,0 0 64,0 0-352,0 0-96,-1-18-1344,-17 0-544,18-18-1632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3.560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9A515832-2AC1-476E-9EF3-39AE0AE76A5A}" emma:medium="tactile" emma:mode="ink">
          <msink:context xmlns:msink="http://schemas.microsoft.com/ink/2010/main" type="inkDrawing" rotatedBoundingBox="22560,9713 23084,9319 23110,9354 22586,9747" semanticType="strikethrough" shapeName="Other">
            <msink:sourceLink direction="with" ref="{0C48412F-76BE-42A5-9531-B31A0A26C568}"/>
          </msink:context>
        </emma:interpretation>
      </emma:emma>
    </inkml:annotationXML>
    <inkml:trace contextRef="#ctx0" brushRef="#br0">26939 13380 7168,'-18'0'2720,"36"-18"-1472,-1 0-192,1 0 1056,18 0-512,18-18-129,0-18-799,17 1-256,-17 0-256,-1 17-128,1 0 0,-18 18-1312,0 0-479,0 18-3009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4.747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5266AC10-2ECA-4560-94A8-9C53A06B66CE}" emma:medium="tactile" emma:mode="ink">
          <msink:context xmlns:msink="http://schemas.microsoft.com/ink/2010/main" type="inkDrawing"/>
        </emma:interpretation>
      </emma:emma>
    </inkml:annotationXML>
    <inkml:trace contextRef="#ctx0" brushRef="#br0">28066 13022 4864,'0'0'1824,"0"0"-960,0-18-384,0 18 576,0 0-160,0 0-64,0 18-256,0-18-96,0 18-288,0 18-128,0-18 32,0 0-64,18 0 64,-18-1 64,0 1 128,0-18 224,0 0 64,0 0-160,0-18-96,-18 18-96,18-17 0,-17-19-128,-1 18 0,0 0-32,0-18 32,0 18-128,-18 0 0,0 36-192,19 18 64,-19 0 0,18 35 0,0-17 128,18-1-64,18 1 32,0 0 64,18 0 0,-19-18-96,19-19 64,0 19-544,0-36-160,-18 18-1216,17-1-480,-17-17-576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5.242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7FB14256-1058-4C49-97E0-8C1F726ADEBE}" emma:medium="tactile" emma:mode="ink">
          <msink:context xmlns:msink="http://schemas.microsoft.com/ink/2010/main" type="inkDrawing"/>
        </emma:interpretation>
      </emma:emma>
    </inkml:annotationXML>
    <inkml:trace contextRef="#ctx0" brushRef="#br0">28476 13113 8320,'0'-18'3168,"0"18"-1728,-18-18-704,18 18 928,-17-18-672,-1 18-129,0-18-479,0 18-160,1 0-128,17 0-160,-18 18 32,0 0-192,0 18 0,0-1-64,0 19 32,0 18 0,0-19 1,36 1-1,-18-18 64,0-18 64,18 17 64,0-17 32,-18-18 32,18-18 64,-18-17 96,18-1-128,0-18-32,-18 1 64,18-19 32,-18 18-128,0 1 32,0 17 0,0 18 0,0 18-96,0 18 64,17 36-32,-17-1-64,18 1 96,-18 0 0,18-1 96,17 1 32,1-18-672,0-18-320,-18-18-1120,18 0-448,0-18-928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5.497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32818BEE-3522-4242-ACFA-73557AF1B93C}" emma:medium="tactile" emma:mode="ink">
          <msink:context xmlns:msink="http://schemas.microsoft.com/ink/2010/main" type="inkDrawing"/>
        </emma:interpretation>
      </emma:emma>
    </inkml:annotationXML>
    <inkml:trace contextRef="#ctx0" brushRef="#br0">28745 12737 6016,'-18'0'2272,"18"0"-1216,0 17-384,0-17 704,-18 0-256,18 36-32,0 0-480,18 18-128,-18 0-288,18 35 160,-18-18 64,18 1-128,-18 0-96,17-18-32,-17-1-32,18-18-576,-18 1-224,0-18-1664,18 0-704,-18-18-480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5.679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4F923290-7FAB-4704-966E-A7A111AA3821}" emma:medium="tactile" emma:mode="ink">
          <msink:context xmlns:msink="http://schemas.microsoft.com/ink/2010/main" type="inkDrawing"/>
        </emma:interpretation>
      </emma:emma>
    </inkml:annotationXML>
    <inkml:trace contextRef="#ctx0" brushRef="#br0">28638 13202 7552,'0'0'2816,"18"0"-1536,0-18-928,0 18 736,0 0-640,0-18-224,18 18-320,-1 0-96,1-18-2592,0 0-1088,0 18 960,-1 0 512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5.951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B8994781-2676-45C0-9C72-966A289475DF}" emma:medium="tactile" emma:mode="ink">
          <msink:context xmlns:msink="http://schemas.microsoft.com/ink/2010/main" type="inkDrawing"/>
        </emma:interpretation>
      </emma:emma>
    </inkml:annotationXML>
    <inkml:trace contextRef="#ctx0" brushRef="#br0">29175 12951 7808,'-17'-18'2880,"-1"18"-1536,-18 0-1568,36 18 448,-18 0-160,0-1 96,18 1-224,-18 18 0,18-18 0,0 0-32,0 0 32,18 0 128,0 0 96,0 18 0,0 0 64,0-1 160,0 19 64,-18-19 256,-18 1 192,0 0-416,0 0-96,0-18-544,0 0-128,-18-18-3040,18 0-2368,0-18 2016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6.387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528756DE-F661-48F9-B58D-CC64EEB09396}" emma:medium="tactile" emma:mode="ink">
          <msink:context xmlns:msink="http://schemas.microsoft.com/ink/2010/main" type="inkDrawing"/>
        </emma:interpretation>
      </emma:emma>
    </inkml:annotationXML>
    <inkml:trace contextRef="#ctx0" brushRef="#br0">29444 12664 8064,'0'18'2976,"0"-18"-1600,0 36-1248,-18-36 608,18 36-480,-18 0-128,0-1-384,18 1-160,0 0 224,0-19-1472,0 1-544,0 0-864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2:11.026"/>
    </inkml:context>
    <inkml:brush xml:id="br0">
      <inkml:brushProperty name="width" value="0.07938" units="cm"/>
      <inkml:brushProperty name="height" value="0.07938" units="cm"/>
    </inkml:brush>
    <inkml:brush xml:id="br1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4FA3C7F0-E3E4-4BF4-845A-684D4F792A15}" emma:medium="tactile" emma:mode="ink">
          <msink:context xmlns:msink="http://schemas.microsoft.com/ink/2010/main" type="writingRegion" rotatedBoundingBox="17624,7446 22215,7446 22215,8819 17624,8819">
            <msink:destinationLink direction="with" ref="{21E5FA5C-BFDC-49EE-B783-9CBFA821314F}"/>
          </msink:context>
        </emma:interpretation>
      </emma:emma>
    </inkml:annotationXML>
    <inkml:traceGroup>
      <inkml:annotationXML>
        <emma:emma xmlns:emma="http://www.w3.org/2003/04/emma" version="1.0">
          <emma:interpretation id="{78645341-8D6E-442B-9252-9D5258009C1D}" emma:medium="tactile" emma:mode="ink">
            <msink:context xmlns:msink="http://schemas.microsoft.com/ink/2010/main" type="paragraph" rotatedBoundingBox="17624,7446 22215,7446 22215,8819 17624,88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95B639-8849-48A2-A7A3-CBBB6EE655AB}" emma:medium="tactile" emma:mode="ink">
              <msink:context xmlns:msink="http://schemas.microsoft.com/ink/2010/main" type="line" rotatedBoundingBox="17624,7446 22215,7446 22215,8819 17624,8819"/>
            </emma:interpretation>
          </emma:emma>
        </inkml:annotationXML>
        <inkml:traceGroup>
          <inkml:annotationXML>
            <emma:emma xmlns:emma="http://www.w3.org/2003/04/emma" version="1.0">
              <emma:interpretation id="{1B8C610A-EE66-42E3-BE84-9A85955A3873}" emma:medium="tactile" emma:mode="ink">
                <msink:context xmlns:msink="http://schemas.microsoft.com/ink/2010/main" type="inkWord" rotatedBoundingBox="20305,7523 22307,7831 22135,8952 20132,8644">
                  <msink:destinationLink direction="with" ref="{03527729-153F-4772-A3D0-05F6089F8683}"/>
                  <msink:destinationLink direction="with" ref="{A920A594-574B-4EE3-B8AD-227159313554}"/>
                  <msink:destinationLink direction="to" ref="{93FBB9DD-CA25-4131-890C-4CA3BE11A754}"/>
                </msink:context>
              </emma:interpretation>
              <emma:one-of disjunction-type="recognition" id="oneOf0">
                <emma:interpretation id="interp0" emma:lang="en-US" emma:confidence="0">
                  <emma:literal>Was it at</emma:literal>
                </emma:interpretation>
                <emma:interpretation id="interp1" emma:lang="en-US" emma:confidence="0">
                  <emma:literal>Was in at</emma:literal>
                </emma:interpretation>
                <emma:interpretation id="interp2" emma:lang="en-US" emma:confidence="0">
                  <emma:literal>Was neat</emma:literal>
                </emma:interpretation>
                <emma:interpretation id="interp3" emma:lang="en-US" emma:confidence="0">
                  <emma:literal>Wait at</emma:literal>
                </emma:interpretation>
                <emma:interpretation id="interp4" emma:lang="en-US" emma:confidence="0">
                  <emma:literal>Wash it at</emma:literal>
                </emma:interpretation>
              </emma:one-of>
            </emma:emma>
          </inkml:annotationXML>
          <inkml:trace contextRef="#ctx0" brushRef="#br0">32425 15915 6400,'0'-17'2368,"0"17"-1280,0-36-640,-18 36 992,18-18-800,-18 0 96,0 18-448,-18-36 96,0 36-224,-17 0 224,-1 0-256,18 0 320,0 18-256,1 36 96,-1-18-160,18 17-64,0 19-32,18-1-32,0 1 0,36-1 0,0 1 0,-1-36-1344,19 17 736,0-35-4000,-1 1 2592</inkml:trace>
          <inkml:trace contextRef="#ctx0" brushRef="#br0" timeOffset="-969">31244 15647 7040,'0'-18'2720,"0"18"-1472,0 0-1184,0 0 896,0 18-576,0-18 96,0 36-320,18-18-64,-18 18-64,18 17 96,-18 1-64,18 0 32,-18-1-32,18 1-2016,0-18 1056,0-18-3360,0 17 2368</inkml:trace>
          <inkml:trace contextRef="#ctx0" brushRef="#br0" timeOffset="-790">31495 15593 7168,'-18'-18'2720,"18"18"-1472,0 18-544,0 0 1120,0 0-1056,0 18-64,0-1-480,18 19 0,0 18-128,18-19-2240,-18 19 1152,18-19-3872,-1 1 2688</inkml:trace>
          <inkml:trace contextRef="#ctx0" brushRef="#br0" timeOffset="5996">32854 15933 4992,'0'0'1824,"0"0"-960,0 0-672,0 0 480,0 0-160,0 0 32,0 0-160,0 0-64,0 0-192,-18 0 256,18-18 160,-17 18-96,-1-18 0,18 18-192,-18 0 0,-18 18-160,19-18 0,-1 36-96,-18 17-96,18 1 64,-18 0 0,18 0-64,18 0 64,0-19-32,0 1 0,0 0 64,0 0 0,18-18 192,0-1-96,0-34 32,18-1-64,-18-18 288,0 0-160,-1 0 512,1-17-384,-18-1 160,18 18-320,-18 0 64,0 18-128,0 0-64,0 18 0,0 18-128,0 18 64,0 0 32,0 0 0,18 0 0,-18-1 0,18 1-1056,-18 0 576,17-18-4032,19 0 2496</inkml:trace>
          <inkml:trace contextRef="#ctx0" brushRef="#br0" timeOffset="6582">32890 16112 5632,'-36'-18'2176,"36"18"-1152,0 0-352,-18 0 928,36 0-896,-18-18 32,0 18-480,18 0-96,0 0-96,36-18 32,-1 18-64,1-18-1440,-1 0 800,19 0-3456,-18 18 2272</inkml:trace>
          <inkml:trace contextRef="#ctx0" brushRef="#br0" timeOffset="6371">33104 15432 6400,'0'-18'2464,"0"18"-1344,0 0-960,0 0 896,0 18-640,0 18 224,0 0-384,0 35-64,18 1-128,-18 35 96,0-18-96,18 1 32,0 18-32,-18-37 32,18-17-64,-18 0-576,0-1 288,0-17-2560,0 0 1536,0-18-2560,0 17 2208</inkml:trace>
          <inkml:trace contextRef="#ctx0" brushRef="#br1" timeOffset="-272479">30248 15599 2816,'0'18'1056,"18"-36"-576,-18 0-576,0 18 1664,0 0-608,0-18-224,0 18-224,0-18-320,0 18-128,0 0-32,0 0-128,0 0 0,0-18 192,0 18 160,0 0 224,0 0 160,0 0-32,-18 18-64,18-18-224,0 0-128,0 0 96,0 0 64,0 0-128,18 0 32,-18 0-96,18 0 64,0 0-64,0 0 64,-18 0-64,18 0 64,0 0-64,-1-18 64,19 18-128,-18 0 0,0-17 32,0 17 0,18-18-64,-36 18 32,18-18 0,-1 18 96,1-18-32,0 18 0,0-18-96,0 18-64,-18 0 96,18 0 0,-18-18-128,0 18 32,18 0 0,-18 0 64,0 0-96,18 0 0,-18 0 32,0 0 64,0 0-32,0 0 64,0 0-64,0 0 64,0 0-128,0 0 0,0 0 32,0 0 64,0 0-96,0 0 0,0 0 32,0 0 64,0 0-32,0 0-32,0 0 32,0 0-32,0 0-96,0 0 64,0 0 32,0 0 0,0 0-96,0 0 64,0 0 32,0 18 64,0-18 32,-18 0 32,18 18 0,0 0 64,-18 0-32,0 17-96,18 1-32,-36 18 0,0-18 31,-17-1-190,-1 1 31,0 18-832,1-18-320,-1-1-2528</inkml:trace>
          <inkml:trace contextRef="#ctx0" brushRef="#br1" timeOffset="-271669">30408 15778 6272,'0'0'2368,"-17"0"-1280,17 18-928,0-18 608,-18 0-288,0 0 0,18 0-224,-18 18 0,0-18-160,18 0-128,-18 18 0,0 0-736,18-18-384,-17 0-1952</inkml:trace>
          <inkml:trace contextRef="#ctx0" brushRef="#br1" timeOffset="-196273">29050 15205 4736,'0'0'1760,"-18"0"-960,18-18-512,0 18 512,-18 0-320,18 0-32,-18 0-192,18 18-160,-36 0-64,18 18 0,-35 17-128,17 19 64,-18-18 32,1 17 64,17-35-32,0 0 64,36-1 0,0-35 96,18 0-32,0-35 64,18-1-128,-1-18-64,1 1-96,18-19 32,-18 18 96,-1 1 32,1 17-32,-18 0 32,-18 36 992,-18 36-512,0 18-192,0 17-224,-35 1-64,-1 17-64,0 0 64,-17 1-128,35-1-64,0-35 64,36-36 64,18-18 64,18-18-128,0-18-32,35-35-64,-17-1 96,0 1 0,-1-19 32,1 37 0,0-19 64,-36 36 96,17 18 64,-35 0 320,0 36 192,0 18-320,-18 36-64,-17-1-224,-1 19-96,-18-1 0,1 18-32,17-17 0,18-19 0,0-35-96,18-18 64,0-18-32,36-36 0,0-17 64,17-19 0,1-35-96,17 17 64,1 1 32,0-1 0,-18 19 0,-19 35 0,-17 0 416,-18 36 192,-18 36-161,1 18-95,-19 17-192,-18 1-64,0 35-96,0 18-32,19-17 32,-19-1 64,36-35-192,0-19 32,18-35-32,0-18-32,18-36 128,18-17 64,0-19-64,35-17 0,19-1-32,-1 1 0,-17-1 64,0 19 64,-19 17-32,-17 1 64,-18 35 128,0 36 192,-36 17-160,-18 1-64,-18 36-192,1 35-64,-37 36 32,37-18 64,-1-17 0,18-1-32,0-36-64,18-34-96,36-56 64,18 1 0,36-53-32,-1-1 0,19-17 96,-1-18-64,1 17 32,-19 1 64,-17 17 0,0 18 192,-19 19 192,-17 17 96,1 36 0,-19 17-224,0 1-160,-19 0-704,1 0-320,18-18-2687,-18 17-1153,18-35 1024</inkml:trace>
          <inkml:trace contextRef="#ctx0" brushRef="#br1" timeOffset="-171412">30158 15384 4352,'-18'0'1664,"18"18"-896,-36-18-352,18 0 544,18 0-192,0 0-64,0 0 32,18 0 0,-18-18-128,18 18 32,0-18-160,0 0-32,0 18-192,17-18-96,-17 0 0,0 0 32,18 18-96,0-17-64,-18-1 64,17 0 64,-17 0 128,18 0 64,-18 1-96,0-1-96,0 0 0,0 0-32,0 18-160,-18-18 32,17 18 0,-17 0 0,0-18 128,18 18 64,-18 0-160,0 0 0,18-18-96,-18 18-64,0 0 160,18 0 96,-18-18-32,0 18-64,0 0 128,0 0 31,0 18 65,-18 0 0,0 0-64,0 18-32,1 0 32,-1-1 96,0 19-192,-18-1-64,0 1-96,0 0 0,1 0 128,17-19 96,-18-17-64,18 18 0,0-19-96,18 1-32,0-18 32,0 0 0,0 0 0,0-35 0,18 17-96,0 0 64,18-17 32,-18-1 0,0 0 0,-1 18 64,1 0-32,-18 0-32,18 0 32,-18 18-32,-18 18 0,0 0 0,-17 0 0,-1 18 64,-18 0-96,1-1 0,17-17 32,-18 18 64,18-19-32,18 1-32,1-18-128,17 0 0,0 0 128,0-18 64,17 1-96,1-1-32,0 0 32,-18 0 0,18 1 288,-36 17 160,0-18-128,18 18-96,-18 0-32,-17 0 32,17 35-96,0-17 0,-18-18-32,18 18 32,0 0-128,-17-1 0,35 1 32,-18-18 64,18 0-192,0 0 32,0 0-32,0 0 64,18 0-480,-1-35-96,37 17-1439,0-18-577,-1 19-1792</inkml:trace>
          <inkml:trace contextRef="#ctx0" brushRef="#br1" timeOffset="-170332">30284 15671 6016,'0'0'2272,"0"0"-1216,0 0-448,0 0 672,0 0-352,0 0-64,0 0-160,0 0 32,18 0-416,0 0-32,0-18 32,17 18-192,-17 0 0,18 0-64,0 0-64,-18 0 32,18 0-32,-19 0 64,19-18 96,-18 18 128,0 0 159,-18 0-191,18 0 0,0 0-64,-18 0 32,0 0-128,18 0 0,-18 0-32,0 0-64,0 0 32,-18 0 32,18 0-32,-18 0-32,18 0 32,-18-18-32,18 18 0,-18-18 64,0 36-32,18-18-32,-18 0 32,0 0 32,1 0-192,17 18 32,0 0-32,0-18 64,0 0 32,17 0-64,1 0 64,0-18-32,0 18 0,-18 0 64,18 0 0,-18 0 64,18 0 96,-18 0-64,0 0 0,0 0-96,0 0-32,0 0 96,0 0 32,-18 18 96,18-18 96,-18 18-128,0-1-32,0 1-64,-17 0 32,-1 0-64,0 0-32,0 18 32,-17-18-32,17 17-96,0-35 64,18 18-32,0 0-64,18-18 96,0-18 0,18 18 32,0-18 0,18 1-96,-18-19 64,17 18-32,-17 0 0,0 0 128,0 0 32,-18 18-32,0 18 32,-18 0 0,-18 18 96,-17-18-160,-19 17-32,19 19-64,-1-18 0,0 0-704,1-18-384,17-18-2079,18-18-929,18-18 384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9:10.444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DCFF3B49-3928-4A97-ADC1-CBE84AA66DB3}" emma:medium="tactile" emma:mode="ink">
          <msink:context xmlns:msink="http://schemas.microsoft.com/ink/2010/main" type="writingRegion" rotatedBoundingBox="16205,7016 17983,9093 16742,10155 14964,8078">
            <msink:destinationLink direction="with" ref="{ED7271DF-F3E1-41F0-AAE4-A2FFC3167BB2}"/>
          </msink:context>
        </emma:interpretation>
      </emma:emma>
    </inkml:annotationXML>
    <inkml:traceGroup>
      <inkml:annotationXML>
        <emma:emma xmlns:emma="http://www.w3.org/2003/04/emma" version="1.0">
          <emma:interpretation id="{7287B0FA-3891-4E36-80CA-CA9E87BC247D}" emma:medium="tactile" emma:mode="ink">
            <msink:context xmlns:msink="http://schemas.microsoft.com/ink/2010/main" type="paragraph" rotatedBoundingBox="16205,7016 17983,9093 16742,10155 14964,8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AD1C57-67A5-438E-85AF-432A4817FA96}" emma:medium="tactile" emma:mode="ink">
              <msink:context xmlns:msink="http://schemas.microsoft.com/ink/2010/main" type="line" rotatedBoundingBox="16205,7016 17983,9093 16742,10155 14964,8078"/>
            </emma:interpretation>
          </emma:emma>
        </inkml:annotationXML>
        <inkml:traceGroup>
          <inkml:annotationXML>
            <emma:emma xmlns:emma="http://www.w3.org/2003/04/emma" version="1.0">
              <emma:interpretation id="{60241501-1EDF-4F56-A154-DFCA5BB40F60}" emma:medium="tactile" emma:mode="ink">
                <msink:context xmlns:msink="http://schemas.microsoft.com/ink/2010/main" type="inkWord" rotatedBoundingBox="16205,7016 17983,9093 16742,10155 14964,8078"/>
              </emma:interpretation>
              <emma:one-of disjunction-type="recognition" id="oneOf0">
                <emma:interpretation id="interp0" emma:lang="en-US" emma:confidence="0.5">
                  <emma:literal>aria"*</emma:literal>
                </emma:interpretation>
                <emma:interpretation id="interp1" emma:lang="en-US" emma:confidence="0">
                  <emma:literal>aim"*</emma:literal>
                </emma:interpretation>
                <emma:interpretation id="interp2" emma:lang="en-US" emma:confidence="0">
                  <emma:literal>aims"*</emma:literal>
                </emma:interpretation>
                <emma:interpretation id="interp3" emma:lang="en-US" emma:confidence="0">
                  <emma:literal>aria"</emma:literal>
                </emma:interpretation>
                <emma:interpretation id="interp4" emma:lang="en-US" emma:confidence="0">
                  <emma:literal>arista"*</emma:literal>
                </emma:interpretation>
              </emma:one-of>
            </emma:emma>
          </inkml:annotationXML>
          <inkml:trace contextRef="#ctx0" brushRef="#br0">26885 14936 3072,'18'-18'1216,"-18"18"-640,-18 0-128,18 0 480,0 0-384,0 0-128,0 0-128,0 0-32,0 0-128,0 0-32,0 0 32,0 0 64,0 0 96,0 18 64,-17-18 96,17 18-96,-18 0-32,18 0-288,0 18 0,-18-1-32,18 1 64,-18 18-32,18-18-32,0-1 96,-18-17 64,18 0-128,0 0-32,0 0 0,0-18 0,0 0-96,0 0 64,0-18 32,0 18 64,0-18-32,18-18-160,-18 1 128,0 17 64,0-18 0,18 0-64,-18 18-64,0 0 32,0 0 96,0 18 32,0-17-32,0 17-64,0 0 96,0 0 64,0 0-64,0 35 0,-18 1-32,18 0-64,0 0 96,-18-1 0,18 1-128,0-18 32,0 18 0,0-18 64,0-18-32,0 0 64,0 0-128,0 0 0,0 0 32,0-18 64,0 0-32,0 0-32,0-18-64,18 1 32,-18-1 32,0 0 64,18 18-32,-18 0-32,0-18 32,0 36-32,0-17 0,0 17 64,0 0-96,-18 17 0,18 19-32,0 0 0,-18 18 64,18-1 64,-18 19-32,18-1 64,-18 1-128,18-36 0,-18 17 32,18-35 64,0 18-32,0-18-32,0-18 96,18 0 0,-18-18-128,0-18 32,18 18-64,-18-17 0,0-1 64,0-18 64,0 18-32,0 1-32,0-1 160,0 0 128,0 18-96,0 18-32,0 18-64,0 0-96,0 0 32,0 36-32,0-1 0,-18 19-96,18-1 64,0-17 32,0 0 64,-18-1-32,18 1 64,0-18-64,0-18 64,0-18-64,0 0-96,18-18 32,-18 0 96,0-18 32,0 18-128,18-35-32,-18 17 32,0-18 64,0 18 0,0-17-32,0 17 32,18 0-32,-18 18-96,0 0 64,0 0 32,0 18 0,0 18 0,0 18 0,0 18-96,-18-1 64,18 19 32,0 0 64,-18 17-96,18-17 0,0-19 96,0-17 32,0 0-32,0-18 32,18 0-128,-18-36 0,0 0 32,18-18 64,-18 0 160,0 0 128,0 1 0,0-19 32,0 0-192,0 1-64,0-1 0,0 18 0,0 0-64,0 19-64,0-1 32,0 18-32,0 0 0,0 35 64,0-17-96,0 36 0,0 0 32,0-1 0,0 19 64,0-1 32,0-17-128,0 18-32,0-37 96,0-17 32,0 18 0,0-36-64,0 0 32,0-18-32,0-18 0,0 1 0,0-1 0,0 0 0,0-18 0,0 1 64,0-19-32,0 1 64,-18-1-128,18 1 0,0-1-32,0 0 0,0 19 64,0-1 0,0 18 0,0 18 0,0 1-96,0 17 0,0 17 64,0 1 0,0 18 32,18 0 0,-18 18-96,18-1 64,-18 19 32,0-19 64,18 19-32,-18 17-32,0-17 32,0 0-32,0-19 64,0 1 32,0-18-128,18-18 32,-18-1 0,0-34 0,0-1 64,0-18 32,18 0-32,-18 0 32,0 1-64,17-19 64,-17 0-64,0 18-32,18-17-64,-18 17 32,0 18 32,18 0 64,-18 36-32,0 0 64,0 0-128,-18 36 0,18-1 32,0 19 0,-18 17 64,18-17 32,0-19-128,0 1 32,0 0 0,0-36 0,0 0 0,0-18 0,18-18 0,0 0 64,-18-18-32,0-18 64,0 19 0,18-19 96,-18 0-32,0 1-1,0-1-95,0 18-64,0 18 32,0 0 32,0 0-96,0 18 0,-18 18 32,18 0 0,0 18 0,0 18 64,0-1-32,0 19-32,0-18 32,18-1-32,-18 1 64,0-18 32,18 17-32,-18-35-64,0 0 32,0-18-32,0-18 64,0 18-32,0-36-32,0 1 32,0-37-32,0 18 64,0-17 32,18-1-192,-18 19 0,18 17 96,-18-18 64,0 54 0,0 18-128,-18 0 32,18 36 32,0-1 64,0 19-96,0 17 0,0-17 32,0-1 0,0-17 0,0-18 0,18 0 64,0-19 32,-1 1 32,-17-36 0,18 1 0,-18-1 0,18-18-64,-18-18-64,0 1 32,18-1-32,0 0-96,-18 1 0,18 17-32,-18 0 96,0 18 64,0 18 128,0 0-128,0 18-32,0 18 0,0 35 64,-18-17-96,0 18 0,18-1 32,0-17 64,0-18-32,18 17-32,-18-35-64,18 0 32,-18-18 32,18 0 64,-18 0 32,18-36 32,-18 18-64,0-35-64,0-19 32,0 19 32,0-19-32,0 18-32,0 19-64,0-19-32,0 18 64,0 36 0,0 0-64,0 18 64,0 18 32,0 17 0,-18 1 0,18 18 0,0-19 64,0 1-32,-18-18 64,18-1-128,18 1-64,-18-36 64,18 18 0,0-36 96,-1 0 32,1-35-32,-18 17-64,18-18 32,0-17-32,-18 17 0,18 18 0,0 1 0,-18 17 64,0-18-96,18 36 0,-18 0-32,0 36-64,0-1 160,0 19 32,-18 0 0,18-1-64,0 19-64,0-36-32,0 17 128,0-17 32,0-18 0,0 0 32,0 0-64,0-18-32,0-18 32,0 0 32,18-18-96,-18 0 0,18-17 96,-18-1 96,0 1 64,18 17 32,-18 0-64,0 0-32,0 36-96,0 0-64,0 18 32,0 0-32,0 36 64,0-19 32,0 19-128,-18 0 32,18-1-64,0-17 0,0-18 64,0 18 64,0-18-96,18-18-64,-18 0 64,17-18 64,1-18 0,0-18-32,0 19 32,0-19-32,0 0 0,0 19 0,0 17 0,-18 0 0,0 18-96,18 0 64,-18 18 32,0 17 64,-18 1-32,18 18-32,0-18 32,-18-1 32,18 19-32,0-36-32,0 18 32,0-18-32,0-18-96,18 0 64,0-18 32,-18-18 64,17-18-96,1 1-64,-18-1 64,18 0 0,0 1 32,-18 35 0,18-18 64,-18 36 96,0 36-128,0-18-96,-18 53 32,18-17 0,-18-1 32,18 1 64,-18 0-32,18-18 64,0-19-128,0 1-64,0 1 64,0-38 0,18 1-64,0 1 64,0-37 32,0 18 64,0 0-96,0 1 0,-18 17 96,18 0 32,-18 0-32,0 18-64,0 0 32,0 18-32,0 0 0,0 0 0,0 17 0,0-35 0,0 18 64,17 0 32,-17-18-32,0 18-64,18-18 32,-18 0-32,18-36-96,0 18 0,0-17 64,18-1 0,-18-18 32,17 18 0,-17 1 0,18 17 0,-18 0 0,-18 18 0,0 18 64,0 18 32,-18 17-32,-18-17-64,18 18 32,-17-1 32,17-17-32,0 18-32,0-36-64,18-1 32,0 1-32,36-36 0,-18 1 0,17-1 0,1-36 128,18 18 32,-18-17-128,-1-1-32,-17 18 32,18 18 64,-18 0 64,-18 18 32,18 0 0,-18 18 0,-18 0-160,18 18 32,0-18 0,0 0 0,0 0-96,18-1 64,-18-17 32,18-17 0,18-19 0,-1-18 0,-17 1 64,18 17-96,-18-18 0,0 18 32,0 18 0,-1 18 0,-17 18 64,0 0-32,18 0 64,-18 18 0,0-18 96,0 0-96,0 0 0,18-1-96,0-17-32,0 0-128,0-17 32,18 17-224,-1 0-96,1 0-32,0 17 32,-36 1 192,18 0 64,-18 0-96,0 0 32,0-18-2495,0 0-1089,18-36-256</inkml:trace>
          <inkml:trace contextRef="#ctx0" brushRef="#br0" timeOffset="-4670">26795 16241 3584,'0'-17'1408,"0"34"-768,0-34-416,0 17 416,0 0-320,0 0-32,0 0 32,0 0 32,0 0-160,0 0 96,-17 17 96,17 19-192,0-18-96,0 18-64,0-18 32,0 0-32,0 0-32,0-1 32,0-17 32,0 0-32,0 0-32,0 0 96,0-35-64,0 17-32,17-18-64,-17 18 32,0 0 96,0 18 96,0 0 416,0 0-224,0 36-32,-17-18-192,17 0-32,0 18-32,0-19-64,0 1 96,0 0 0,0 0-128,0-18 32,0 0 0,0 0 0,0 0-96,0-18 64,17-18 96,1 1 32,-18-1-128,18 18 32,-18 0 64,0 0 96,0 0 224,0 18 64,0 18-224,0 0-128,0 18-64,-18-18-32,18 18 0,0 17 64,-18-17-32,18 0-32,0-18 32,0 17 32,0-35-96,0 0 0,18-17 32,0-1 0,0-18 0,-18-18-96,18 1 64,0 17 32,0 0 64,0 0 32,-18 18 96,18 0-32,-18 18 64,0 18-64,0 18 0,0-18-96,-18 18-64,18 17 32,-18-17 32,0 0-96,18 0 0,0-18 32,0 0 0,0-1 0,0-17 64,18-17-96,0-1-64,0-18-32,17 0 96,1 0 0,0-17 32,0 17 0,-18 0 64,-1 0 320,-17 36 224,0 0-192,-17 36-192,-1-18-96,-18 18-64,18 17 32,0-17-64,0 18-32,0 0-64,0-1 32,18-17 32,0-18 0,0-18 0,0-18 0,18 18-96,18-36 64,-18 0-32,0 1 0,18 17 64,-18-36 0,-1 18 64,-17 1 32,18-19 32,0 18 0,-18 18 0,0 0 0,0 18-64,0 18-64,0 0-64,0 18 32,-18 18 32,0-1 64,1 19-32,-19-1-32,18 1-128,0-18 0,18-19-160,-18 1 32,18-18 64,18-18 32,-18-18 96,36-18 96,-18 1-64,0-19 0,-1 0 96,-17 1 32,36-1 32,-18-18 64,0 19-96,0-1 0,-18 18-32,18 18-64,-18 18 32,0 18-128,0 18 64,0 0 32,-18 35 64,0-17-32,0 35 64,-18 1-64,1-1 64,17-35-128,0 0-128,18-37 64,18 1 0,0-36 32,-1-17 64,19-19 0,0 0 0,-18-17 0,18-1 64,-1 1 32,-17-1 32,0 1 64,0 35-32,-18 0 64,0 18-128,0 18 0,-18 18-32,18 18-64,-18 0-64,18 17 32,-18 1 32,1 18 0,-1 17 0,0-17 64,0-1-96,18 1 0,-18-37-128,18 1 32,0-18 64,18-18 32,-18-36 32,18 0 0,0-17 0,17-1 0,-17-17 0,0 17 0,18-18 0,-18 19 0,0-1 0,0 0 64,0 19-32,-1 17-32,1 0 32,-18 18 32,-18 18-96,18 18 0,-17-1 32,-1 37 0,0 17 0,-18 1 0,0 17 0,18-18 0,-17 1-96,17-36 64,0-19-32,18-17-64,18-18 96,0-36 0,17-35 32,1-1 64,0-17-32,0 0-32,-1-19 32,1 19 32,-18-1 96,0 19 64,0 17 96,-18 36 127,0 18-191,0 18-192,0 18-64,-18 18 0,18 17 64,-18 19 32,0-1 32,-18 18-160,19 1-32,-19-19 32,18-17 64,0-19-64,18-17 0,0-18-32,0-18-64,18-36 96,0 0 64,0-35-64,17-19 0,-17 1 32,18-18 64,-18 17-96,18-17 0,-18 17 96,17 19 96,-17 17-64,-18 1 0,18 35 32,-18 18 0,0 18 0,0 17 0,-18 19-160,0 18-32,1 17 32,-19 36 64,0 0 0,18 1-32,-18-1 32,1-18-32,-1-17-160,18-19 32,18-35 0,0 0 64,18-36-32,-18-36-32,36 0 160,-19-18 32,19-35-96,-18-18-32,18-1 32,0 1 64,-1 0 0,1-1 64,18 19-128,-18 17 0,-19 1 96,1 35 96,-18 18-64,0 0 0,-18 36-32,18 18-64,-17 0 32,-1 35 32,-18 19-96,18-1-64,-18 36 128,1 1 32,17-1-96,-18-36 32,18 1 0,0-1 0,18-35-96,0-18 64,0-36-32,0-18 0,18 0 128,-18-18-96,18-36 0,0-17 32,18 0 0,-1-37 0,1 19 64,18 0-96,-1-1-64,1 1 64,-18 36 64,0-1 64,-19 18 32,1 19 0,-18 17 0,0 36-64,0 17-64,-35 1 32,-1 36-32,0 35-96,0 18 64,-17 18-32,17 18-64,0 0-192,18-18-128,-18-17 160,19-37 160,-1-17 32,18-37-31,0-17 95,0-36 0,18-17 96,-1-19 95,19-36 1,0-17 64,18-18-64,-1 18 0,1-19-96,17 19 32,-35 18 0,18-1 32,-18 1-64,-1 35 32,1 0-128,-36 19 0,18 17 96,-18 18 96,0 18-64,-18 17-64,0 19-96,0 18 32,-35 35 96,17 0 32,-36 18-32,37-17-64,-19-1 32,18-17 32,0-19-192,19-17 32,17-36-32,0-18 64,17-36-32,19 0 32,0-53 0,0-1 0,17-35 64,1 0 64,0-18 32,-1 18 96,1-1 32,-18 19 32,-18 35-224,0 1 0,0 35 32,-18 36 96,17 18-128,-34 36-32,-1 17 0,0 19 0,-36 35-96,18 18 64,-35 18-480,-1 0-192,19 0-287,-1-18-33,18-18 480,18-71 224,0 0 224,0-19 64,18-17 160,18-54 160,18-17-32,18-19 96,-1-35 0,1 0 96,0-1-33,-1-17 1,-17 18-224,0 17-128,0-17 96,0 18 128,-19 17-96,1 0-32,0 19-160,0 17 0,0 18 64,-18 0 32,0 0-32,0 54-64,0 0 32,0 0-32,-18 35 64,0 37 32,-18-1-128,-17 18-32,17 18-128,-18-18 32,19-35 32,-1-1-32,18-17 128,18-36 0,0-19-64,0-17 0,18-35-32,18-19 96,17-18 0,-17-17 32,0-36 64,0 0 96,17-1 64,-17 19 32,0 0-64,0 17 32,-19 37 0,-17 17 32,18 18-128,-18 36-32,-18 0-32,1 53-64,-1 19 32,0 17-32,-18 18-96,0 18 64,0 0-256,1-17-128,-1-19 224,0-35 64,18-1 128,18-17 0,0-36-96,0-36 0,18 0-32,0-18 96,18-35 0,-18-19 32,17-17-96,19-18 64,-18 17 96,0 1 32,-1 18-128,19 17-32,0 18 160,-18 1 96,-19 35 32,-17 18-32,-17 18-32,17 17-96,-36 55-64,0 17 32,18 0 32,-18 1-800,1-1-384,17 0-1535,0-53-641,-18 0-544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29:49.557"/>
    </inkml:context>
    <inkml:brush xml:id="br0">
      <inkml:brushProperty name="width" value="0.175" units="cm"/>
      <inkml:brushProperty name="height" value="0.175" units="cm"/>
      <inkml:brushProperty name="color" value="#F4B183"/>
    </inkml:brush>
  </inkml:definitions>
  <inkml:traceGroup>
    <inkml:annotationXML>
      <emma:emma xmlns:emma="http://www.w3.org/2003/04/emma" version="1.0">
        <emma:interpretation id="{A4419E8F-5546-40FF-83F1-53067688BE73}" emma:medium="tactile" emma:mode="ink">
          <msink:context xmlns:msink="http://schemas.microsoft.com/ink/2010/main" type="inkDrawing" rotatedBoundingBox="17728,4775 17858,6760 17814,6763 17683,4778" semanticType="verticalRange" shapeName="Line">
            <msink:sourceLink direction="with" ref="{75BBDDF4-1CE4-4B29-AF7C-476F593A5DAA}"/>
          </msink:context>
        </emma:interpretation>
      </emma:emma>
    </inkml:annotationXML>
    <inkml:trace contextRef="#ctx0" brushRef="#br0">18184 6142 2816,'0'34'1120,"-16"-34"-576,16 17-512,-17-17 256,17 17 32,0 0 32,0-1-96,0 1 0,17 34-32,-17 33 96,0 17-160,16 33-32,-16 51-64,18 17 32,-2 17-64,1 0-32,0-1 96,0-33-1760,0-33-992,-1-35 1056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9:13.580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8008781D-3404-4E6C-871B-41C35FA9CE1B}" emma:medium="tactile" emma:mode="ink">
          <msink:context xmlns:msink="http://schemas.microsoft.com/ink/2010/main" type="writingRegion" rotatedBoundingBox="17583,11380 15609,10359 16197,9221 18172,10243">
            <msink:destinationLink direction="with" ref="{7DA4B663-B416-4B71-94BC-85D1252B67B7}"/>
            <msink:destinationLink direction="with" ref="{4C2CDC6E-7981-439E-9814-356C42758A04}"/>
          </msink:context>
        </emma:interpretation>
      </emma:emma>
    </inkml:annotationXML>
    <inkml:traceGroup>
      <inkml:annotationXML>
        <emma:emma xmlns:emma="http://www.w3.org/2003/04/emma" version="1.0">
          <emma:interpretation id="{B707D035-285E-4EE4-9053-3898E85AD48E}" emma:medium="tactile" emma:mode="ink">
            <msink:context xmlns:msink="http://schemas.microsoft.com/ink/2010/main" type="paragraph" rotatedBoundingBox="17583,11380 15609,10359 16197,9221 18172,10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3C656F-54A7-40F4-A614-47321775E8B8}" emma:medium="tactile" emma:mode="ink">
              <msink:context xmlns:msink="http://schemas.microsoft.com/ink/2010/main" type="line" rotatedBoundingBox="17583,11380 15609,10359 16197,9221 18172,10243"/>
            </emma:interpretation>
          </emma:emma>
        </inkml:annotationXML>
        <inkml:traceGroup>
          <inkml:annotationXML>
            <emma:emma xmlns:emma="http://www.w3.org/2003/04/emma" version="1.0">
              <emma:interpretation id="{0E4F7358-0220-44C9-A233-AD5BEDC529A2}" emma:medium="tactile" emma:mode="ink">
                <msink:context xmlns:msink="http://schemas.microsoft.com/ink/2010/main" type="inkWord" rotatedBoundingBox="17583,11380 15860,10489 16347,9547 18070,10438">
                  <msink:destinationLink direction="to" ref="{93FBB9DD-CA25-4131-890C-4CA3BE11A754}"/>
                </msink:context>
              </emma:interpretation>
              <emma:one-of disjunction-type="recognition" id="oneOf0">
                <emma:interpretation id="interp0" emma:lang="en-US" emma:confidence="0.5">
                  <emma:literal>me*</emma:literal>
                </emma:interpretation>
                <emma:interpretation id="interp1" emma:lang="en-US" emma:confidence="0">
                  <emma:literal>we*</emma:literal>
                </emma:interpretation>
                <emma:interpretation id="interp2" emma:lang="en-US" emma:confidence="0">
                  <emma:literal>mess*</emma:literal>
                </emma:interpretation>
                <emma:interpretation id="interp3" emma:lang="en-US" emma:confidence="0">
                  <emma:literal>met*</emma:literal>
                </emma:interpretation>
                <emma:interpretation id="interp4" emma:lang="en-US" emma:confidence="0">
                  <emma:literal>mgs*</emma:literal>
                </emma:interpretation>
              </emma:one-of>
            </emma:emma>
          </inkml:annotationXML>
          <inkml:trace contextRef="#ctx0" brushRef="#br0">26903 18067 4992,'0'0'1824,"0"0"-960,0-17-928,0 17 288,0 0-32,0 0 32,0 0 96,0 0 32,0 0-160,0 17 96,0-17 32,0 18 96,0-18 96,0 18-96,0 0 64,0-18-192,0 0-32,0 0-64,0 0 32,0 0-128,0 0 0,0 0 32,0-18 0,18 0-64,-18 0 32,0 18 0,0-17 32,0 17 0,0-18 64,0 18 32,0 18 96,0-18-160,0 17-96,0 1-128,18-18 32,-18 18-32,17 0 0,19-18 0,0 0 0,0 0 0,18-18 0,0 0 128,-19-17 32,36 17-128,-35-36 32,18 18 0,0 0 0,-18 1-96,0 17 64,-1 0 96,1 0 32,-18 54-32,17-18-64,-17 17 96,0 1-64,-18 0-32,18 0 32,0-18-32,0 0 0,0-1 0,0-17 0,18-17 64,0-1 32,-1-36 96,18 0-96,1 1 0,0-1-96,-18 0-32,18 1-32,-18 17-64,-19 18 96,1 0 64,-18 36 128,0 18 64,-35 35 160,-1 1 160,-18 17-224,-18 19-33,0-19-223,37 1-64,-18-19 0,35-35 64,0 0-192,18-36 32,18-36-191,17 0-33,1-18-128,17 1-32,-17-37 256,18 37 96,-36-19 128,18 18 0,-18 19 64,-18-1 32,0 18-32,-18 0 32,18 0-128,-18 0 0,0 18-32,0 0 0,0-18 64,-18 18 64,18 18-96,0-18 0,-17 36-544,-1-18-256,18 0-64,1 0-32,-1 0 448,0 0 288,0-18 64,0 0 64,18 0 64,0 0 0,0 17 64,0-17 96,-18 0 288,18 0 96,-18 18 288,0-18 128,0 18-256,0 0-64,18 0-384,-18 0-96,0 0-96,0 0-64,1 0-64,17-1 32,-18 1 96,0 0 32,18-18-128,-18 18 32,18 0 0,-18-18 64,18 0-96,-17 0 0,17 18 32,-18-18 0,18 18 0,0-18 64,0 0-96,0 0 0,0 0-32,0 0 0,-18 0 128,18 0 32,-18 18-128,0 0 32,0-18 64,0 17-96,0 1 0,0 0 32,0-18 64,18 0-192,0 0 32,18-18-32,0 0 64,0-17 32,18-1 32,0 0 0,0-18 64,-1 1-192,36-1 32,1 0 32,0 1 32,0-1 32,-19 18 0,0 1 0,1 17 64,-18 18-32,0 0 64,-18 18-64,0 17 64,-36 19 224,0 0 160,0 17-32,-18 19-1,-18-1-255,18-17-128,19-19-32,17-17-32,17-36 0,19-36-96,18 1 0,0-37 64,0-35 64,-1 17-64,1 19 0,-19-1-32,1 18 0,-18 1 256,0 53 256,-18 0-96,0 36-160,-18 17-64,18 1-64,-18 17 32,0 1-64,0 0-32,0-19 32,18 1-32,0-18-96,0-18 0,18-36-96,-18 0-32,18-18 128,18-18 96,-18 1-32,18-19-64,-18 18 64,18 1 0,-18-1 32,0 18 0,-1 18 128,-17 18 64,0 18 0,-17 18 32,-1 0-64,0 0 0,-18 17-32,36 1 0,-18 18-160,0-37 32,0 19-64,18-18 0,0-54-448,18 0 160,-18 0 64,18-18 192,0 1 64,18-1 32,-18 18 0,0 0 0,-1 0 64,-17 18 96,0 18 64,0 0 160,-17 0 160,-1 18-160,0 17-64,-18 19-96,18-19-64,0 1-96,18-18-64,-18 18-64,18-37-32,18 1-288,-18-36-160,18 1 64,0-19 32,36 0 192,-19-18 96,19 19 160,-19-1 64,-17 0 0,18 18-64,-36-18 512,18 36 192,-18 0-320,-18 0-160,0 18-128,18 0 0,-18 0-128,0 0 0,18 0 32,18-18 0,-18 18-96,36-36 64,-18 18-32,18-36 0,0 0 0,0 18-64,0-17 96,-1 17 64,1 0-64,-18 0-64,-18 18 128,17 18 96,-17 0 32,-17 0 0,-1 17 32,0-17 96,0 18-128,0 0-96,18-18-128,0-18 32,18 18-32,0-36 0,0 0-96,0 0 32,17 0 0,-17 0 64,18-18-32,-18 36 32,0-18 64,0 1 64,-18 17-32,0 0-32,0 17 32,18 1 32,-18 18-96,0-18 0,0 18-384,0-18-224,0-36-8447,-18-18 3999</inkml:trace>
          <inkml:trace contextRef="#ctx0" brushRef="#br0" timeOffset="-16634">28244 17621 4352,'-17'18'1664,"17"-18"-896,0 18-352,-18-1 608,18-17-32,-18 18 64,0 18-320,0 0-96,-17 0-384,-1 18-96,-18-18 32,1 17-96,-1-17 0,18-1 160,-18 1 160,37-18-224,-1-18-32,0 0-160,36-18-32,0 0 32,-1-18 64,19-17-32,-18 17-32,0 1 96,0 17 0,-18 0 224,0 18 128,-18 18-96,-18 0-32,0 35-128,-17-17-32,17 17 32,0 1 32,0 0-96,19-36-32,-1 18-96,0-18-32,0 0-32,0-36-64,18 0 96,0 0 64,18-18 0,-18 0-32,18 18 32,0-18 32,-18 18-96,18 0-64,-18 1 128,0-1 96,0 18-32,0 0 0,-18 0-96,0 18-32,18-18 32,-18 17 0,0 19 0,0-18 64,0 0-96,18 0-64,0 0-32,0-18 0,0-18 96,0 18 64,0-18-64,0 0 0,0 0 32,0 0 64,0 0-32,0 18 64,0-17-64,0 17-32,-18 0 32,0 17 32,1 1-32,-1 0-32,0 0 32,-18 0-32,18 0 0,0-18 0,0 18 0,0-18 0,18 0-96,0 0 0,0-18 64,0 18 0,0-18 32,0 0 64,0 18-32,0-18-32,-17 18 32,17 0-32,-18 0 64,18 0 32,-18 0-128,0 18 32,0-18 0,0 0 0,0 0 0,18 0 0,-18 0 0,18 0 0,-18 0-96,1-18 64,-1 18 32,18 0 64,-18 0-96,0 0 0,0 0 32,-18 0 0,18 18 0,0-18 0,1 18 0,-1-18 64,0 0-96,18 0 0,-18 0-1664,36-18-704,18 18-1536</inkml:trace>
        </inkml:traceGroup>
        <inkml:traceGroup>
          <inkml:annotationXML>
            <emma:emma xmlns:emma="http://www.w3.org/2003/04/emma" version="1.0">
              <emma:interpretation id="{945D36FA-1137-46B3-A45A-88AC99C82ADB}" emma:medium="tactile" emma:mode="ink">
                <msink:context xmlns:msink="http://schemas.microsoft.com/ink/2010/main" type="inkWord" rotatedBoundingBox="16550,9931 15982,9637 16197,9221 16765,9515"/>
              </emma:interpretation>
              <emma:one-of disjunction-type="recognition" id="oneOf1">
                <emma:interpretation id="interp5" emma:lang="en-US" emma:confidence="0.5">
                  <emma:literal>•</emma:literal>
                </emma:interpretation>
                <emma:interpretation id="interp6" emma:lang="en-US" emma:confidence="0">
                  <emma:literal>9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-12057">27207 17156 2560,'0'-18'1056,"0"-17"-576,0 35-64,0 0 448,0 0 160,0 0 96,-18 17-480,18-17-192,0 18-384,-18-18-32,18 0-32,-18 18 64,18-18 96,-18 18 64,0-18 32,1 18-64,-1-18 32,0 18-128,0-18 0,0 0-32,18 0 32,0 0 0,0 0-32,18-18-64,0 18 96,0 0-128,0 0 0,-18-18 32,0 18 64,0 0 96,0 0 64,-18 0-32,18 18 32,-36-18-128,18 18 0,18 0-32,-18-18-64,18 18-128,0-18 64,18 0 96,0 0-64,0-18 0,0 18 96,0-18 32,-1 0-128,1 18 32,-18 0 64,0 0 32,0 0 160,0 0 160,0 18-160,-18 0 0,1 0-192,17 0-64,-18-1-64,18 1 0,18-18 128,-1 0-32,-17-18-32,36 1 32,-18-1-32,18-18 0,-18 18 0,0-18 64,0 18 32,-18 18 160,0 0 96,0 18 0,-18-18 32,18 36-192,-18-18-64,0 18-64,0-18 32,18-1-128,-18 19 0,18-36 32,18 0 0,0 0 0,-18-18 64,36 0-96,-18 1-64,0-19 128,18 0 32,-18 18 0,-18-18-64,17 18 32,-17 18 32,0 0-96,0 18 0,0 0 32,-17 0 64,17 18-96,-18-18 0,18 18 32,0-19 0,0 1 0,0-18 0,18 0 0,-18 0 64,17-18-96,1-17-64,0-19 64,18 18 64,-18 0 0,0 1 64,0 17-64,-18 18-32,0 0 32,0 18 32,-18 0-32,18 17 64,-18 1-64,0 0-32,0 0-64,18-1 32,-18-17-32,18 0 0,18-18 64,-18 0 0,18-18 0,0 0 0,18-35 0,-18-1 0,0 18-96,0 1 64,0-1 96,-18 0 32,0 18-32,0 18 32,0 36-128,0-18 0,0 18 32,-18 17 64,18-17-96,-18 0 0,18 17 32,0-35 0,0 0 0,18-18 0,-18-18 64,18 0-96,0-17-64,0-1 64,-1-18 0,1 18 32,-18 19 64,18-1 32,-36 36 160,18-1 0,-18 19-128,1 0 0,17 0-64,-18 0 32,0 17-128,18-17 0,0-18 32,0-18 0,18-18 0,0 0 0,-1-18 64,1 18-96,0-17-64,1-1 128,-19 18 96,0 36 32,0 0 0,-19 0-33,19 35-63,-18 1 32,18-18-64,-18 0 64,18-19-1343,18-17-513,-18-35-2496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4:50.273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0C48412F-76BE-42A5-9531-B31A0A26C568}" emma:medium="tactile" emma:mode="ink">
          <msink:context xmlns:msink="http://schemas.microsoft.com/ink/2010/main" type="writingRegion" rotatedBoundingBox="20928,9247 23199,9247 23199,9909 20928,9909">
            <msink:destinationLink direction="with" ref="{9A515832-2AC1-476E-9EF3-39AE0AE76A5A}"/>
          </msink:context>
        </emma:interpretation>
      </emma:emma>
    </inkml:annotationXML>
    <inkml:traceGroup>
      <inkml:annotationXML>
        <emma:emma xmlns:emma="http://www.w3.org/2003/04/emma" version="1.0">
          <emma:interpretation id="{623DCE59-E471-4AFA-A9D6-05BA57891DD3}" emma:medium="tactile" emma:mode="ink">
            <msink:context xmlns:msink="http://schemas.microsoft.com/ink/2010/main" type="paragraph" rotatedBoundingBox="20928,9247 23199,9247 23199,9909 20928,99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A86904-1C8C-424B-9D51-752D50826A92}" emma:medium="tactile" emma:mode="ink">
              <msink:context xmlns:msink="http://schemas.microsoft.com/ink/2010/main" type="line" rotatedBoundingBox="20928,9247 23199,9247 23199,9909 20928,9909"/>
            </emma:interpretation>
          </emma:emma>
        </inkml:annotationXML>
        <inkml:traceGroup>
          <inkml:annotationXML>
            <emma:emma xmlns:emma="http://www.w3.org/2003/04/emma" version="1.0">
              <emma:interpretation id="{E910BAA3-A653-4CE3-B3C4-B078E6E07471}" emma:medium="tactile" emma:mode="ink">
                <msink:context xmlns:msink="http://schemas.microsoft.com/ink/2010/main" type="inkWord" rotatedBoundingBox="20928,9247 23199,9247 23199,9909 20928,9909">
                  <msink:destinationLink direction="with" ref="{1AFE1AB1-767F-4F45-AF45-879B69A4C356}"/>
                </msink:context>
              </emma:interpretation>
              <emma:one-of disjunction-type="recognition" id="oneOf0">
                <emma:interpretation id="interp0" emma:lang="en-US" emma:confidence="0">
                  <emma:literal>OR's</emma:literal>
                </emma:interpretation>
                <emma:interpretation id="interp1" emma:lang="en-US" emma:confidence="0">
                  <emma:literal>on.</emma:literal>
                </emma:interpretation>
                <emma:interpretation id="interp2" emma:lang="en-US" emma:confidence="0">
                  <emma:literal>on'.</emma:literal>
                </emma:interpretation>
                <emma:interpretation id="interp3" emma:lang="en-US" emma:confidence="0">
                  <emma:literal>OR',</emma:literal>
                </emma:interpretation>
                <emma:interpretation id="interp4" emma:lang="en-US" emma:confidence="0">
                  <emma:literal>OR'.</emma:literal>
                </emma:interpretation>
              </emma:one-of>
            </emma:emma>
          </inkml:annotationXML>
          <inkml:trace contextRef="#ctx0" brushRef="#br0">32121 16881 5632,'0'-18'2176,"0"18"-1152,0 0-352,-18 0 1280,18 0-1088,-18 0 672,18 0-928,-18 0 288,18 0-512,-18 0 96,0 0-320,1 0-1,17 18-95,-18 0-128,0 18 32,0 17 32,18 19 0,-18-1-95,18 19 63,0 0 223,18-19-95,0-17 448,0 0-288,17-37 448,19 1-416,-18-36 160,18 1-288,-37-37 128,19 0-160,-18-17 224,0-1-224,-36 0 96,0 1-128,-18-1-608,19 36 256,-19 0-2368,18 19 1473,-18 17-4545,18 17 3200</inkml:trace>
          <inkml:trace contextRef="#ctx0" brushRef="#br0" timeOffset="706">32443 16899 5376,'0'-18'2112,"0"18"-1152,0 0-416,0-18 1184,0 36-960,0-18 576,0 0-832,0 0 224,0 18-416,0 0 96,0 35-256,0 1 224,0 18-256,0-1 320,0 1-256,0 0 447,0-1-351,0-17 352,0 0-352,0-37 192,0 1-256,0-18 0,0 0-128,-18-35-64,18-1 0,0-18-32,0 0 0,18-35 0,0 35 0,0-18 0,0 19 0,0-1 0,18 0 0,-18 19 64,-1 17-32,1 18-32,0 18 32,-18 17 32,0 19-32,-18-18-32,18 17 32,-18 1-32,1-18 0,-1-18-96,18 18 64,0-18-32,0 0 0,0-18 128,18 18-32,-1 17 192,1-17-128,0 0 96,0 18-96,18-18-192,-18 18 32,0-18-2560,0-1 1409,-18-17-4769,17 0 3360</inkml:trace>
          <inkml:trace contextRef="#ctx0" brushRef="#br0" timeOffset="1652">33337 16899 6144,'0'0'2368,"0"-18"-1280,0 18-640,0 18 640,18-18-416,-18 18-64,0 18-416,18-18-128,-18 18-64,0-19 0,17 1 0,1 0-512,-18 0-192,0-18-2624</inkml:trace>
          <inkml:trace contextRef="#ctx0" brushRef="#br0" timeOffset="3500">33748 17435 7808,'36'0'2976,"-36"0"-1600,54-35-256,-37 35 1024,19-36-961,18 18-319,0-36-544,-19 18-160,19-18-96,0 19-2079,-19-1-961,2 0-1408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33:32.536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DA0041BF-FFE0-4BF1-A089-97F132F60E9A}" emma:medium="tactile" emma:mode="ink">
          <msink:context xmlns:msink="http://schemas.microsoft.com/ink/2010/main" type="writingRegion" rotatedBoundingBox="25052,7418 33456,7198 33583,12091 25180,12310"/>
        </emma:interpretation>
      </emma:emma>
    </inkml:annotationXML>
    <inkml:traceGroup>
      <inkml:annotationXML>
        <emma:emma xmlns:emma="http://www.w3.org/2003/04/emma" version="1.0">
          <emma:interpretation id="{E0577751-42D1-4938-9F31-698331459869}" emma:medium="tactile" emma:mode="ink">
            <msink:context xmlns:msink="http://schemas.microsoft.com/ink/2010/main" type="paragraph" rotatedBoundingBox="25054,7544 32011,7231 32090,8990 25133,9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6E9E35-CE47-45CB-BC5F-A139B946723D}" emma:medium="tactile" emma:mode="ink">
              <msink:context xmlns:msink="http://schemas.microsoft.com/ink/2010/main" type="line" rotatedBoundingBox="25054,7544 32011,7231 32090,8990 25133,9303"/>
            </emma:interpretation>
          </emma:emma>
        </inkml:annotationXML>
        <inkml:traceGroup>
          <inkml:annotationXML>
            <emma:emma xmlns:emma="http://www.w3.org/2003/04/emma" version="1.0">
              <emma:interpretation id="{6BAA5693-3B88-49D6-9976-635155AA19B7}" emma:medium="tactile" emma:mode="ink">
                <msink:context xmlns:msink="http://schemas.microsoft.com/ink/2010/main" type="inkWord" rotatedBoundingBox="25056,7598 27115,7506 27192,9211 25133,9303"/>
              </emma:interpretation>
              <emma:one-of disjunction-type="recognition" id="oneOf0">
                <emma:interpretation id="interp0" emma:lang="en-US" emma:confidence="0">
                  <emma:literal>if at"</emma:literal>
                </emma:interpretation>
                <emma:interpretation id="interp1" emma:lang="en-US" emma:confidence="0">
                  <emma:literal>its"</emma:literal>
                </emma:interpretation>
                <emma:interpretation id="interp2" emma:lang="en-US" emma:confidence="0">
                  <emma:literal>irate"</emma:literal>
                </emma:interpretation>
                <emma:interpretation id="interp3" emma:lang="en-US" emma:confidence="0">
                  <emma:literal>"Cats,"</emma:literal>
                </emma:interpretation>
                <emma:interpretation id="interp4" emma:lang="en-US" emma:confidence="0">
                  <emma:literal>'Cats."</emma:literal>
                </emma:interpretation>
              </emma:one-of>
            </emma:emma>
          </inkml:annotationXML>
          <inkml:trace contextRef="#ctx0" brushRef="#br0">29408 11306 6784,'18'-18'2528,"-18"18"-1344,18 18-480,-18-18 832,0 18-736,0 18-192,18-18-544,0 17-192,-1 1-3744,1-18-1728</inkml:trace>
          <inkml:trace contextRef="#ctx0" brushRef="#br0" timeOffset="84012">29676 12648 8832,'0'18'3328,"-18"0"-1792,1 18-1216,-1-1 736,18 1-1216,-18 18-384,0 0-3584,0-1-1504</inkml:trace>
          <inkml:trace contextRef="#ctx0" brushRef="#br0" timeOffset="750">30070 11646 7040,'0'-17'2720,"0"-1"-1472,0 0-832,0 18 768,0-18-256,0 0-64,-18 1-288,1-19-32,-1 18-320,-18 0-64,18 0 32,0 0-96,-18 18 0,1 18-96,17 0-96,0 0 64,0 53 0,0 18-64,0 1 0,18 0-32,0-1 0,18-18 0,-18-17 96,36 0 0,0-36 96,-1 0-32,19 0 64,-18 0-1120,0-18-416,-1 0-2624</inkml:trace>
          <inkml:trace contextRef="#ctx0" brushRef="#br0" timeOffset="1471">30463 11844 7296,'0'-18'2720,"0"18"-1472,-18 0-960,18-18 608,0 0-160,-17 18 0,17-18-192,-18 0-64,0 0-288,-18 18-128,18 0-32,0 0-32,0 0 0,-17 36-96,17-18 64,0 18-32,0 0-64,0-1-64,0 18 32,18-17 32,0 18 64,0-18 32,18-18 32,0 0-96,0-18 64,0-18 32,0 0 64,-18 18-32,17-36 64,1 0-64,0 0-32,0 1-64,0-1-32,-18 1 128,18 35 96,-18 0-96,0 17-32,18 1 128,0 18 160,-18-1-224,18 19-32,-18-18-32,35-18 0,-17 18-1632,0-18-640,-18-18-1408</inkml:trace>
          <inkml:trace contextRef="#ctx0" brushRef="#br0" timeOffset="2057">30571 11843 8960,'0'0'3424,"18"0"-1856,-18-18-1184,17 18 832,-17 0-704,18-18-192,0 18-225,18-18 1,18 18-64,-18 0-1215,18 0-481</inkml:trace>
          <inkml:trace contextRef="#ctx0" brushRef="#br0" timeOffset="1877">30678 11342 6272,'0'18'2368,"0"-18"-1280,0 18-224,0-18 864,0 36-416,0 0-32,0 17-256,0 19-1,0-1-575,0 1-192,0-1-32,18 1-128,-18-18-64,0-1 0,18 1-32,-18-18-512,0-18-192,0 0-2399,0-1-993</inkml:trace>
          <inkml:trace contextRef="#ctx0" brushRef="#br0" timeOffset="2371">31107 11718 7168,'-18'-18'2720,"1"18"-1472,17-18-1312,-18 36 544,18-18-288,-18 0 64,18 18-224,-18 0-32,18 0 0,0 0-96,0-1 64,18 1-32,0 0 0,0-18 64,-1 18 64,1 0 160,0 17 128,0-17 224,-18 18 96,0 0-192,-18 0-128,0-18-192,-17 0-64,17 0-608,-18-18-288,0 0-3104</inkml:trace>
          <inkml:trace contextRef="#ctx0" brushRef="#br0" timeOffset="3228">31358 11163 6528,'0'0'2464,"0"0"-1344,0 0-736,0 0 672,0 0 32,0 0 32,0 0-448,0 18-160,0 0-320,0 18-128,0 0-832,0 0-288,0-19-2432,0 1-1472,18 0 2048</inkml:trace>
          <inkml:trace contextRef="#ctx0" brushRef="#br0" timeOffset="3363">31447 11181 6912,'0'-18'2624,"18"18"-1408,-18 18-224,0-18 928,0 18-768,0 0-224,0 17-2048,0 1-864,0 0-2048,-18 18-800</inkml:trace>
        </inkml:traceGroup>
        <inkml:traceGroup>
          <inkml:annotationXML>
            <emma:emma xmlns:emma="http://www.w3.org/2003/04/emma" version="1.0">
              <emma:interpretation id="{4544F316-4191-45C1-AE80-9CD0021E9890}" emma:medium="tactile" emma:mode="ink">
                <msink:context xmlns:msink="http://schemas.microsoft.com/ink/2010/main" type="inkWord" rotatedBoundingBox="27633,7684 28388,7650 28424,8458 27669,8492"/>
              </emma:interpretation>
              <emma:one-of disjunction-type="recognition" id="oneOf1">
                <emma:interpretation id="interp5" emma:lang="en-US" emma:confidence="1">
                  <emma:literal>OR</emma:literal>
                </emma:interpretation>
                <emma:interpretation id="interp6" emma:lang="en-US" emma:confidence="0">
                  <emma:literal>or</emma:literal>
                </emma:interpretation>
                <emma:interpretation id="interp7" emma:lang="en-US" emma:confidence="0">
                  <emma:literal>on</emma:literal>
                </emma:interpretation>
                <emma:interpretation id="interp8" emma:lang="en-US" emma:confidence="0">
                  <emma:literal>OAR</emma:literal>
                </emma:interpretation>
                <emma:interpretation id="interp9" emma:lang="en-US" emma:confidence="0">
                  <emma:literal>OUR</emma:literal>
                </emma:interpretation>
              </emma:one-of>
            </emma:emma>
          </inkml:annotationXML>
          <inkml:trace contextRef="#ctx0" brushRef="#br0" timeOffset="4864">32145 11468 5120,'0'0'2016,"0"0"-1088,-18 0-256,18 0 704,0 0-320,0-18-128,0 18 64,-18 0 96,18-18-576,0 18 64,0 0 64,0 0-160,0 0-1,-17 0-223,17 0 0,-18 18-224,0 0-32,0 0 64,18 36 32,-18-1-32,0 0-64,18 19-64,0-18-32,18 0-32,0 17 96,-18-35 0,18-1 32,18-35 128,-19 18 64,1-36 288,18 0 64,-18-17-128,17-18-96,-35-1 32,18 0 0,-18 0-32,0 0 32,-18 1-192,-17 17-32,17 1-128,-18-1-32,18 18-1312,-17 18-544,-1 0-2559,18 0-2049,0 0 2464</inkml:trace>
          <inkml:trace contextRef="#ctx0" brushRef="#br0" timeOffset="5781">32467 11378 6400,'0'0'2464,"0"0"-1344,0-18-736,0 18 672,0 18-128,0-18 32,0 17-192,0 37-96,0-18-352,0 35 0,0-17 32,0 18-64,0 0 64,0-19-65,0 1 65,0 0-128,0-19 32,0-17-96,0 0 0,0 0-96,0-18 32,0 0-64,0-18 64,0-18-128,0 1-64,0-19-32,0-18 96,18 1-64,0-1 32,0-18 64,18 19 0,-18 17-96,-1 1 0,19 17 192,-18 18 96,0 0 32,-18 18 32,18 18 0,-18 18 64,0 17-160,-18 1-32,18 0-64,-18-19 32,-18 19-64,18-18 64,1 0-64,-1-18 64,0 0-128,18 0-64,0 0-32,0 0 96,18-1-64,0-17 32,-1 18 128,1 0 32,18 0-32,-18 0 32,0 0-64,18 0 64,-18 18 0,-1-1 96,-17 1-1216,18 18-512,-18-1-3615</inkml:trace>
        </inkml:traceGroup>
        <inkml:traceGroup>
          <inkml:annotationXML>
            <emma:emma xmlns:emma="http://www.w3.org/2003/04/emma" version="1.0">
              <emma:interpretation id="{CFCD6BE3-14DE-4454-BEA2-8606669F3276}" emma:medium="tactile" emma:mode="ink">
                <msink:context xmlns:msink="http://schemas.microsoft.com/ink/2010/main" type="inkWord" rotatedBoundingBox="29150,7360 32011,7231 32058,8269 29197,8398"/>
              </emma:interpretation>
              <emma:one-of disjunction-type="recognition" id="oneOf2">
                <emma:interpretation id="interp10" emma:lang="en-US" emma:confidence="1">
                  <emma:literal>"felines"</emma:literal>
                </emma:interpretation>
                <emma:interpretation id="interp11" emma:lang="en-US" emma:confidence="0">
                  <emma:literal>"felines'"</emma:literal>
                </emma:interpretation>
                <emma:interpretation id="interp12" emma:lang="en-US" emma:confidence="0">
                  <emma:literal>'felines"</emma:literal>
                </emma:interpretation>
                <emma:interpretation id="interp13" emma:lang="en-US" emma:confidence="0">
                  <emma:literal>'felines'"</emma:literal>
                </emma:interpretation>
                <emma:interpretation id="interp14" emma:lang="en-US" emma:confidence="0">
                  <emma:literal>"felines:</emma:literal>
                </emma:interpretation>
              </emma:one-of>
            </emma:emma>
          </inkml:annotationXML>
          <inkml:trace contextRef="#ctx0" brushRef="#br0" timeOffset="13557">33504 11056 5376,'0'0'2112,"0"18"-1152,0 0-480,0-18 576,0 18-320,18 0 0,0 0-320,-18 0 0,18 0-256,-18 0-96,18 0-32,0-1-192,-18-17 32,0 0-2688,18 0-1760,-18 0 1728</inkml:trace>
          <inkml:trace contextRef="#ctx0" brushRef="#br0" timeOffset="13714">33648 11056 8064,'0'0'2976,"0"18"-1600,0 0-1536,0 0 480,0 0-352,18 0 32,-18 17-3456,18-35-1504</inkml:trace>
          <inkml:trace contextRef="#ctx0" brushRef="#br0" timeOffset="28829">33755 11808 7936,'35'-18'2976,"1"0"-1600,54 18-1184,-54 0 640,18 0-672,-1-18-192,-18 0-3712,19 18-1568</inkml:trace>
          <inkml:trace contextRef="#ctx0" brushRef="#br0" timeOffset="28615">34310 11361 5888,'18'0'2176,"-18"-18"-1152,0-18-576,0 18 640,0 18-64,0-18 32,0 0-96,-18 0 32,0 1-544,18-1 32,-18 0-32,0 0-320,0 0-32,-18 0-32,18 18 32,0 18 31,-18 18 65,18 17-96,-17 19 0,35 0-96,-18 35-32,18 1 32,0-19 64,0-17-96,0-1-64,0-17 128,0-18 32,0-18-2911,-18-1-1665</inkml:trace>
          <inkml:trace contextRef="#ctx0" brushRef="#br0" timeOffset="29607">34363 11646 5376,'0'0'2112,"-18"18"-1152,18 0-576,0-18 608,-18 18-224,18 18 0,0-18-352,0 0-160,18 18-160,-18-18 64,18-18 128,0 0 32,0 0 128,-1-18-32,1 0 64,0-18 32,-18 0-32,0 18 32,0-18 0,0 18-129,-18-17-63,0 35-288,1-18 0,-1 36-32,0-18 64,0 35-192,0 1 32,18 18-32,0-18-32,0 0 128,18 18 0,-18-37-63,18 19 63,0-18-32,17-18 0,-17 17-512,18-17-160,18 0-1344,-18 0-480,-1-17-960</inkml:trace>
          <inkml:trace contextRef="#ctx0" brushRef="#br0" timeOffset="29935">34542 11146 6528,'0'18'2464,"0"0"-1344,0 0-736,0-18 608,0 35-320,0 1 32,36 36-224,-18-1-32,18 19-256,-19-1-64,19-17 0,-18-1-64,18-17-64,-18-18-64,0 17 32,0-35-320,-18 0-160,17 0-1952,1-18-2176,-18 0 1088</inkml:trace>
          <inkml:trace contextRef="#ctx0" brushRef="#br0" timeOffset="30282">34811 11521 6016,'-36'0'2272,"36"36"-1216,-36-36-1312,36 0 320,36 0-2560,-36 0-1120</inkml:trace>
          <inkml:trace contextRef="#ctx0" brushRef="#br0" timeOffset="30116">34900 11593 5376,'-18'18'2112,"18"0"-1152,0 0-64,0 0 864,0 18-896,18-1-288,-18 1-448,18 0-128,-18-18 0,18 18-288,0-19-128,-18 1-1632,0 0-2048,0-18 800</inkml:trace>
          <inkml:trace contextRef="#ctx0" brushRef="#br0" timeOffset="30853">35132 11557 5376,'0'0'2016,"0"36"-1088,0-18-448,0 17 576,0 1-320,0 18-96,0-18-352,18-1-128,-18-17-96,0 18 160,18-18 96,-18 0 192,0-18 128,0 0-320,0-18-96,0 0-32,0-18 96,0 0-128,0-17-32,0 17-128,18 0-32,-18 1 32,18 17 0,-18 18 352,18 0 160,0 0-192,-18 18-96,18 17-224,17 1 0,1-18 0,-18 18 64,-1-1-32,1-17 64,-18 18-480,0 0-224,0-18-2144,0 0-992,0 0 288</inkml:trace>
          <inkml:trace contextRef="#ctx0" brushRef="#br0" timeOffset="31348">35526 11736 5760,'0'18'2176,"18"0"-1152,-18 0-576,18-18 704,-18 18-352,18-18-96,0 0-320,18 0-96,-18 0-160,0-18 64,-1 0 96,19 18 256,-18-36 224,-18 18-128,0 1-64,0-19-256,0 18-65,-18 0-127,0 0-32,0 18 32,1 0 0,-1 0-160,0 36-32,18 0-64,-18-1 96,18 1-64,0 0 32,0 0 64,18 0 0,0-18-95,0 0 63,-1 0-672,1 0-320,0-1-1344,18-17-544,-19-17-448</inkml:trace>
          <inkml:trace contextRef="#ctx0" brushRef="#br0" timeOffset="31677">36026 11683 8320,'0'-18'3168,"-18"18"-1728,1-18-1248,17 18 640,-18 0-512,18 0-192,-18 0-160,0 0 0,18 0 32,0 18 0,0 0 0,0 17-96,0-17 64,18 0-32,0 0 0,0 0 0,-1 0 0,-17 0 128,18 18 96,-18-18 0,0 0 0,0 0-32,-18 0 0,1-18 0,-1 0 0,-18 0-2336,0-18-1024</inkml:trace>
          <inkml:trace contextRef="#ctx0" brushRef="#br0" timeOffset="32849">36116 10913 4736,'18'-18'1760,"-18"18"-960,-18 0-224,18 0 576,0 0-384,0 0-32,0 0-128,0 0-96,0 0-256,0 0 320,0 0 256,0 18-256,0-18-64,-18 17-288,36 19-96,-18-18-64,0 0-64,18 0 32,-18 0-32,18 0 0,-18 0 64,18 0-608,-18-18-256,-18 18-1632,18 0-672,0 0 32</inkml:trace>
          <inkml:trace contextRef="#ctx0" brushRef="#br0" timeOffset="33103">36349 10949 8448,'0'0'3168,"0"36"-1728,0 0-1056,18-36 768,-18 18-672,0 18-192,0-19-192,0 19-96,-18-18 32,18 36-1536,-18-19-576,18 1-1760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1:43:24.962"/>
    </inkml:context>
    <inkml:brush xml:id="br0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0FD44D58-098A-4005-A81E-F7B67AA3AEF3}" emma:medium="tactile" emma:mode="ink">
          <msink:context xmlns:msink="http://schemas.microsoft.com/ink/2010/main" type="writingRegion" rotatedBoundingBox="24922,5005 27562,5198 27494,6129 24854,5936"/>
        </emma:interpretation>
      </emma:emma>
    </inkml:annotationXML>
    <inkml:traceGroup>
      <inkml:annotationXML>
        <emma:emma xmlns:emma="http://www.w3.org/2003/04/emma" version="1.0">
          <emma:interpretation id="{135A8D95-6AC9-4CC9-9ACA-7F8F38AF930B}" emma:medium="tactile" emma:mode="ink">
            <msink:context xmlns:msink="http://schemas.microsoft.com/ink/2010/main" type="paragraph" rotatedBoundingBox="24922,5005 27562,5198 27494,6129 24854,59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69B07-F33C-45BB-B779-3A531E0B135A}" emma:medium="tactile" emma:mode="ink">
              <msink:context xmlns:msink="http://schemas.microsoft.com/ink/2010/main" type="line" rotatedBoundingBox="24922,5005 27562,5198 27494,6129 24854,5936"/>
            </emma:interpretation>
          </emma:emma>
        </inkml:annotationXML>
        <inkml:traceGroup>
          <inkml:annotationXML>
            <emma:emma xmlns:emma="http://www.w3.org/2003/04/emma" version="1.0">
              <emma:interpretation id="{450F9438-6378-4BE0-8B37-07EDE518EBA1}" emma:medium="tactile" emma:mode="ink">
                <msink:context xmlns:msink="http://schemas.microsoft.com/ink/2010/main" type="inkWord" rotatedBoundingBox="24929,5151 26340,5391 26211,6147 24800,5906"/>
              </emma:interpretation>
              <emma:one-of disjunction-type="recognition" id="oneOf0">
                <emma:interpretation id="interp0" emma:lang="en-US" emma:confidence="0.5">
                  <emma:literal>5000</emma:literal>
                </emma:interpretation>
                <emma:interpretation id="interp1" emma:lang="en-US" emma:confidence="0">
                  <emma:literal>50000</emma:literal>
                </emma:interpretation>
                <emma:interpretation id="interp2" emma:lang="en-US" emma:confidence="0">
                  <emma:literal>500</emma:literal>
                </emma:interpretation>
                <emma:interpretation id="interp3" emma:lang="en-US" emma:confidence="0">
                  <emma:literal>500000</emma:literal>
                </emma:interpretation>
                <emma:interpretation id="interp4" emma:lang="en-US" emma:confidence="0">
                  <emma:literal>50</emma:literal>
                </emma:interpretation>
              </emma:one-of>
            </emma:emma>
          </inkml:annotationXML>
          <inkml:trace contextRef="#ctx0" brushRef="#br0">32105 9536 3840,'21'0'1472,"-21"0"-768,21 0-192,0-21 576,-21 21-288,20 0-96,1-20-384,0 20-128,21-21-128,-21 21 32,-1-21 0,22 0-32,-21 21-64,0 0-544,-1 0-192,1-21-1824</inkml:trace>
          <inkml:trace contextRef="#ctx0" brushRef="#br0" timeOffset="512">32251 9432 4864,'0'0'1824,"0"0"-960,0 20-672,0 2 544,0-22-384,-21 20-96,21 22 32,-20 0 128,-2 20-224,2-20 96,20 0 128,0-1-160,-21-20 0,21-1-128,0 2-96,0-22 0,21 0-32,-21 0 0,20-22 64,2 2-96,-2-1 0,22 0 32,-21 21 0,0-20 0,21 40 64,-22-20-96,1 42 0,0-22-32,-21 22 0,20 0 128,-20 0 96,0-1 352,-20 1 160,-1-1-288,0 1-128,1-21-160,-2 0-96,-19-1-768,20-20-352,0-20-2336</inkml:trace>
          <inkml:trace contextRef="#ctx0" brushRef="#br0" timeOffset="993">32585 9536 7360,'0'42'256,"-21"20"-128,21-20 192,-21 20 96,21 0-288,0 1-32,0 20 96,0-41 128,21 0-160,-21-22-32,21-20 64,0 0 96,-1-20-128,1-22-32,0 0 0,0 0 0,0 1-64,-21-22 32,0 22 0,0-22 96,-21 22-96,21 20-64,-21-21-992,0 42-480</inkml:trace>
          <inkml:trace contextRef="#ctx0" brushRef="#br0" timeOffset="775">32647 9495 4480,'-42'0'1664,"42"0"-896,0 0-832,0 0 352</inkml:trace>
          <inkml:trace contextRef="#ctx0" brushRef="#br0" timeOffset="1337">33064 9536 4224,'0'0'1568,"-21"21"-832,0 21-512,21-22 480,-21 1-416,-20 42-64,20-1-160,-21 1 32,42 20-64,0-21 64,21-20 0,0 0 160,0-1 160,20-41-32,1-21 96,0 1-128,-1-43-32,1 1-192,-21 20-32,0-41 32,-1 20 0,-20 1-64,0 20-64,-20 1-480,-1 20-224,0 0-2208</inkml:trace>
          <inkml:trace contextRef="#ctx0" brushRef="#br0" timeOffset="1666">33376 9662 4992,'-22'21'1920,"22"0"-1024,-20 41-768,20-41 480,-21 41-352,21-20-128,0 21 96,0-22 160,21 22-192,-1-43 32,2 1 0,-2 0 160,1-42 160,0-20-224,-1-1-32,2 0-96,-22 1 32,20-22-64,-20 1 0,0-1-384,-20 1-160,-2 20-2976</inkml:trace>
        </inkml:traceGroup>
        <inkml:traceGroup>
          <inkml:annotationXML>
            <emma:emma xmlns:emma="http://www.w3.org/2003/04/emma" version="1.0">
              <emma:interpretation id="{87CE7173-1EB4-46E2-B841-A04442615987}" emma:medium="tactile" emma:mode="ink">
                <msink:context xmlns:msink="http://schemas.microsoft.com/ink/2010/main" type="inkWord" rotatedBoundingBox="26622,5789 27041,5133 27628,5507 27209,6164"/>
              </emma:interpretation>
              <emma:one-of disjunction-type="recognition" id="oneOf1">
                <emma:interpretation id="interp5" emma:lang="en-US" emma:confidence="0">
                  <emma:literal>obs</emma:literal>
                </emma:interpretation>
                <emma:interpretation id="interp6" emma:lang="en-US" emma:confidence="0">
                  <emma:literal>obl</emma:literal>
                </emma:interpretation>
                <emma:interpretation id="interp7" emma:lang="en-US" emma:confidence="0">
                  <emma:literal>obf</emma:literal>
                </emma:interpretation>
                <emma:interpretation id="interp8" emma:lang="en-US" emma:confidence="0">
                  <emma:literal>obb</emma:literal>
                </emma:interpretation>
                <emma:interpretation id="interp9" emma:lang="en-US" emma:confidence="0">
                  <emma:literal>abs</emma:literal>
                </emma:interpretation>
              </emma:one-of>
            </emma:emma>
          </inkml:annotationXML>
          <inkml:trace contextRef="#ctx0" brushRef="#br0" timeOffset="3844">34124 9703 4992,'0'0'1824,"-20"0"-960,20 0-672,0 0 544,-21 0-384,21 0-96,-21 21-160,0 21-96,0-1-64,1 22 32,-2-1 160,22-20 64,-20 0 64,40-1 0,2 0-64,-2-19-32,1-22-96,0 0 32,21-22 0,-22 2 32,2-1-64,-22-20 32,0-1 0,0 21 32,0-21-64,-22 21-64,2 1-64,-1-2-32,-21 22-2752,42-20-1440,-21-1 1984</inkml:trace>
          <inkml:trace contextRef="#ctx0" brushRef="#br0" timeOffset="4280">34229 9391 4352,'0'-21'1664,"21"21"-896,-1 0-352,-20 0 544,0 21-192,22 0 0,-22 0-352,0 41-160,20-20-160,-20 20-96,0 21 96,0-20-64,-20 0-32,20-22 96,-22 22 64,22-21 0,-20-1 0,20-20-96,0-21 32,0-21-64,20 21 64,-20-41-128,22 20 0,-2-21 32,-20 21 0,21 0-96,0 1 64,0 20 32,0 20 0,-21 1 0,20 0 64,-20 21-32,0-1-32,0 1 384,0 0 192,-20-1-96,20-20 64,-21 0-320,-21 0-128,21 0-160,1-21 32,-22 20-1600,42-40-736,-21-1-896</inkml:trace>
          <inkml:trace contextRef="#ctx0" brushRef="#br0" timeOffset="4550">34750 9662 5888,'-21'0'2272,"1"-21"-1216,20 42-960,-42-1 544,21-20-384,0 22-128,1-2-192,-1 1 32,0 20 32,0-19 0,21 19 64,0-20-32,0 21-32,21 0 160,-21-22 128,21 22 192,-21 0 160,0-1 32,-21-20 64,21-1-352,-21 2-64,0-22-1120,0-42-3424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0:03:05.305"/>
    </inkml:context>
    <inkml:brush xml:id="br0">
      <inkml:brushProperty name="width" value="0.175" units="cm"/>
      <inkml:brushProperty name="height" value="0.175" units="cm"/>
    </inkml:brush>
    <inkml:brush xml:id="br1">
      <inkml:brushProperty name="width" value="0.025" units="cm"/>
      <inkml:brushProperty name="height" value="0.025" units="cm"/>
      <inkml:brushProperty name="color" value="#808080"/>
    </inkml:brush>
    <inkml:brush xml:id="br2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0AC6B70B-7847-4EA5-806D-DCD3CD0DC33F}" emma:medium="tactile" emma:mode="ink">
          <msink:context xmlns:msink="http://schemas.microsoft.com/ink/2010/main" type="writingRegion" rotatedBoundingBox="1767,823 14075,1400 13739,8565 1431,7989"/>
        </emma:interpretation>
      </emma:emma>
    </inkml:annotationXML>
    <inkml:traceGroup>
      <inkml:annotationXML>
        <emma:emma xmlns:emma="http://www.w3.org/2003/04/emma" version="1.0">
          <emma:interpretation id="{3B2BE03D-4085-47A7-84EA-29E499DB0E57}" emma:medium="tactile" emma:mode="ink">
            <msink:context xmlns:msink="http://schemas.microsoft.com/ink/2010/main" type="paragraph" rotatedBoundingBox="1767,823 14075,1400 13913,4860 1605,4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66A7B-2A61-4C3B-9492-E9A7A699D2ED}" emma:medium="tactile" emma:mode="ink">
              <msink:context xmlns:msink="http://schemas.microsoft.com/ink/2010/main" type="line" rotatedBoundingBox="1767,823 14075,1400 13913,4860 1605,4284"/>
            </emma:interpretation>
          </emma:emma>
        </inkml:annotationXML>
        <inkml:traceGroup>
          <inkml:annotationXML>
            <emma:emma xmlns:emma="http://www.w3.org/2003/04/emma" version="1.0">
              <emma:interpretation id="{12773852-769F-4DDD-AAFF-3C6769DEDFB8}" emma:medium="tactile" emma:mode="ink">
                <msink:context xmlns:msink="http://schemas.microsoft.com/ink/2010/main" type="inkWord" rotatedBoundingBox="1767,823 14075,1400 13913,4860 1605,4284"/>
              </emma:interpretation>
              <emma:one-of disjunction-type="recognition" id="oneOf0">
                <emma:interpretation id="interp0" emma:lang="en-US" emma:confidence="0">
                  <emma:literal>Methodology.)</emma:literal>
                </emma:interpretation>
                <emma:interpretation id="interp1" emma:lang="en-US" emma:confidence="0">
                  <emma:literal>Methodology (cont. )</emma:literal>
                </emma:interpretation>
                <emma:interpretation id="interp2" emma:lang="en-US" emma:confidence="0">
                  <emma:literal>Methodology (cont.)</emma:literal>
                </emma:interpretation>
                <emma:interpretation id="interp3" emma:lang="en-US" emma:confidence="0">
                  <emma:literal>Methodologic (cont. )</emma:literal>
                </emma:interpretation>
                <emma:interpretation id="interp4" emma:lang="en-US" emma:confidence="0">
                  <emma:literal>Methodologic (cont.)</emma:literal>
                </emma:interpretation>
              </emma:one-of>
            </emma:emma>
          </inkml:annotationXML>
          <inkml:trace contextRef="#ctx0" brushRef="#br0">21266 565 4480,'0'0'1760,"0"0"-960,0 0 32,0 18 800,0-1-160,0 19-64,0 36-256,0 18 0,0 52-640,0 20-96,18-2-32,-18 2-32,0-2 31,18-34-287,0-1-32,0-54 0,0 1 32,0-18-128,0-36 32,-1-18-703,37-18-321,-18-36-704,0 0-192,-1-35 256,1 18 192,0-1 768,0 0 320,-18-17 352,0 18 160,-1-1 800,-17 18 416,0 18 320,-17 0 96,17 36-704,-18 0-288,-18 18-448,18 18-160,-18 36-96,18 17 32,18 18-64,0-17-32,36 17-64,-18-35-32,18-1 128,17-17 32,-17-36-96,0 0 32,0-36 0,0 0 64,-1-36-32,-35 0-32,0-17 288,0 0 128,-35-1-65,-1-18 33,0 1-160,-18 18-64,19 17-288,-19 0-160,36 36-3455,18 0-2529,0 18 2144</inkml:trace>
          <inkml:trace contextRef="#ctx0" brushRef="#br0" timeOffset="1">22662 1514 5888,'0'0'2272,"0"-18"-1216,0 18-448,0 0 736,0 0-192,-18-18-32,18 0-192,-18 18-128,0-18-416,-18 0-256,-18 0-64,-18 18-64,19 0 0,0 0 0,-19 18 0,36 18 0,0 18 0,0 17-160,0 19 32,36-1 0,0-17 64,0-19 32,54 1 32,0-54 0,0 0 0,0-36 0,-1 0 0,-17-35 0,-1 17 64,-17-17-32,0 17-32,-18 0 96,0 1 0,0 17-128,-18 36 32,18 18-64,0 18 0,0 35 192,18 19 160,18 17-32,-18 18 32,0 0-97,-18 18 33,0-17 512,-36-1 288,0-18-320,-35 0-128,-18-35-352,17-18-96,0-19-640,-17-17-288,18-36-2847,17-35-1249,18-1 736</inkml:trace>
          <inkml:trace contextRef="#ctx0" brushRef="#br0" timeOffset="2">22876 1334 4864,'0'-18'1824,"0"18"-960,-18 0-800,18 0 384,0 18-288,0 0-96,-18 0-128,1 35 32,17 19 32,-18 17 0,18 19 0,0-1 352,0-36 160,18 1-128,-1-18-64,1-19 192,18-35 96,18-17 0,-18-37-64,35-36-224,-35 1-128,0 17-96,-18-17-96,-1 0 224,1 17 160,-18 18 96,-18 36 0,18 18-160,-17 18-128,17 18-96,0 54 0,17 35-128,19 54 0,0 53 32,-18 1 64,18 53 32,-18 0 32,-18-89 0,0 71 0,-36-53-64,0-54 32,-36-36 128,-17-71 128,17-36 159,-17-54 65,17-18-224,19-17-128,-1-19-224,54-17-64,0 17 96,36 1 32,53 17 128,1 1 96,35 17-128,-18 18-32,1 1-480,17-1-192,-18 0-704,-17 0-255,-1 18-3009</inkml:trace>
          <inkml:trace contextRef="#ctx0" brushRef="#br0" timeOffset="-6">15882 1119 4864,'0'18'1824,"0"-18"-960,-18 0-512,18 0 832,0 0-640,-18 0 224,18 0-480,-18-18 0,0 0-192,-18-18-64,19 19 0,-1-37-32,0 0 0,18-17-96,-18 17 64,36-35-32,-18 17 0,18 1 64,17-1 0,-17 0 64,18 37-32,0-19 192,0 36-128,-18 18 384,18 18-256,-18 36 96,18 17-192,-1 90-64,1-18-32,-1 54 320,1-18-192,-18 18 640,-18-36-448,0 0 384,18-36-416,-36-36 128,18-17-288,-18-36-64,18-18-64,-18-72-192,0-18 96,18-71-896,0 18 544,-18-54-896,36 0 768,0 0 160,0 18 256,36 0 128,-18 36 0,18 0 352,-19 53-192,19 37 544,-1 17-384,1 54 288,-18 17-352,18 55-64,-18 35-128,-1 36 32,1-1-64,-18 1 64,0 0-64,-1-36-32,-17-18 32,0-35-32,0-19 0,0-53-96,0 0 64,-17-71-32,17-19 0,0-53-96,17 0 96,-17-54-384,18 18 224,0-18-288,0 36 256,0 0 96,18 17 64,18 37 384,-18 17-192,-1 55 288,1 17-256,-1 35 32,-17 19-96,0 71 96,0 0-96,0 72 672,-18-18-384,0 54 448,18-19-448,-18 1 31,18 0-223,18-19-96,0-35-192,18-36 0,-1-35-1151,0-19-417,19-53-2528,0-18-1088</inkml:trace>
          <inkml:trace contextRef="#ctx0" brushRef="#br0" timeOffset="-5">17474 1459 4224,'0'0'1568,"0"0"-832,0 17-288,0-17 896,0 18-736,0-18 544,18 18-672,0-18 512,0 0-544,0-18 256,0 0-416,17-17 256,-17-1-288,18 1 128,-1-19-224,-35 18 64,0-18-128,-17 18-64,17 0 0,-36 19-32,18-1 0,0 18-96,-17 18 64,-1 17 160,18 19-64,-18 18 320,36 0-192,-18 17 32,36-18-128,0 55 0,0-19-32,18-18 32,17-35-64,19-18-992,-1-18 512,-17-18-4192,18-18 2560</inkml:trace>
          <inkml:trace contextRef="#ctx0" brushRef="#br0" timeOffset="-3">18010 1388 5632,'-17'0'2176,"-1"0"-1152,18 0-832,0 0 544,0 0-160,0 0 32,0 0-32,18 0-64,-1 0-256,19 0-96,0 0 32,18 0-160,-18 0-32,18-18 64,-19 0 96,1 18-128,17-36-32,-17 1-1280,0 17-576,0-36-800,-18 0-864,0 1 1408,0-1 5184,-36-35-832,0 17-96,0 18-800,0 19-384,0-1-352,0 18-128,0 18-256,18 0-96,-18 36 0,18 0 64,18 53 32,0 0 32,18 37 0,-18 17-128,18 0-32,0-18-32,-18 0 32,17-17 0,-17-37 32,-18 1 192,0-37 128,0 1-160,0-36-96,0-18-96,-18-35-96,18-19 32,0 1-32,0-1-96,36 1 64,-19 35-32,19 0 0,0 18 64,0 18 64,18 18-32,-18 18-32,-1 17 160,-17 19 128,18-18-96,-18 17 63,-18-17-95,17-1 0,-17-17-607,18 0-161</inkml:trace>
          <inkml:trace contextRef="#ctx0" brushRef="#br0" timeOffset="-4">18100 690 4736,'0'0'1824,"0"0"-960,0 0-448,0 18 1248,0 0-928,0 35 928,0 1-992,18 53 256,0 1-576,-18 17-128,18 18-128,0 0 0,0 0-64,-18-36 64,18 1-64,-18-37-640,0-17 320,-18-18-1504,18 0 992,-18-36-2944,0-18 2080</inkml:trace>
          <inkml:trace contextRef="#ctx0" brushRef="#br0" timeOffset="-2">19478 1459 3968,'0'-18'1568,"0"18"-832,0 0-288,0 0 480,0 0-32,-18 0 32,0 0-160,0 0-96,18 0-352,-18 0-64,0 0 64,-18 0-192,0 18 0,0-1-64,1 19-64,17 0-64,0 18 32,18 18 32,0-1 0,18 0 0,18 1 0,-1-18 64,19-18 96,0-18 224,0-18 128,-18-18-128,17-18 32,-35 0-64,17-18 96,-35 0 64,0 1-32,0 0-96,-35-1-65,-1 18-63,-17 0 0,-1 0-224,-18 18 0,36 0-32,-17 18 0,35 0-991,0 0-385,36 18-2048,17-18-1824,1 18 1760</inkml:trace>
          <inkml:trace contextRef="#ctx0" brushRef="#br0" timeOffset="-1">20354 1424 6656,'-18'-18'2528,"0"18"-1344,0-18-544,1 18 864,-19 0-576,18-18-192,-18 18-448,-18 0-128,1 0-96,-1 18-64,18 0 32,1 36-128,-1 17 0,0 1 64,18-1 64,0-17-64,18-1 0,18 1 32,0-18 0,18-18-96,18-18 0,-19-18 64,19-18 64,0-18-64,-19-17 0,-17 17 32,0-17 64,0-19 320,-36 1 224,0-18-256,0-1-32,-17-17-192,-1 36-32,0-1-32,0 36-64,18 1-64,1 17 32,-1 36 96,18 18 32,0 18-32,18 35-64,-1 37 95,19 17 65,0 0 0,18 18 0,-19-18-96,1 1 32,0-19-64,18-18-32,-19-17 32,1-19-32,0-53-927,0 0-417,-1-17-576,1-1-256,0-36 320,-18 18 256,18-17 736,-18-19 448,17 18 704,-35 1 352,18-19 256,-18 1 192,0 17-544,0 0-160,0 19 320,0 35 160,-18 17-160,18 19 0,-18 36-224,18-1 32,0 1-288,0-1-128,36-17-64,-18 0-32,36-1 0,-18-35 0,17 0 0,-17-18 0,0-18 0,0 0 64,-19-35 320,2-1 128,-38 0-32,2 1 32,-37-1-161,18-17 33,-18 17-800,19 0-319,-1 18-3809</inkml:trace>
          <inkml:trace contextRef="#ctx0" brushRef="#br0" timeOffset="4511.9218">24235 583 9344,'-18'-18'3520,"0"0"-1920,1 0-1312,17 0 800,-18 18-481,0 18-31,0 0-320,-18 0-96,0 35-96,1 73-64,17 17 96,-18 54 0,36 35 96,18-17-32,18-18 64,-1-19-128,19-16-64,0-55-96,-1-18 32,-17-35-736,18 0-383,-18-54-3617</inkml:trace>
          <inkml:trace contextRef="#ctx0" brushRef="#br0" timeOffset="7195.9218">25005 1424 8320,'0'-18'3072,"-18"0"-1664,-17 0-928,35 18 768,-36 0-256,0-18-33,0 18-511,-17 0-224,-19 18-128,18 18-96,1 0 32,17 17-128,18 19 64,0-1 32,18 1 0,36-1-96,0-17 64,17 0 32,1-18 0,0-19 0,17-17 0,-35 0-1215,18-17-449,-18-1-2688</inkml:trace>
          <inkml:trace contextRef="#ctx0" brushRef="#br0" timeOffset="7636.9218">25469 1424 6144,'-17'-18'2368,"-1"18"-1280,0-18-640,0 18 640,0 0-352,-18 0-96,18 18-224,-18-18-96,18 18-192,0 18-96,0 0 0,0 35-32,1 0 0,17 1-96,17 0 64,1 0-32,36-19-64,0-35 288,0-1 128,-18-17 128,17-17 160,-17-1 32,-1-35 96,-35 17-320,18-18-65,-36 0-127,0 0 32,-17 1-416,-1 17-160,-17 1-2303,-1-1-1057,18 36-64</inkml:trace>
          <inkml:trace contextRef="#ctx0" brushRef="#br0" timeOffset="9917.9218">25845 1388 3072,'0'-18'1216,"0"18"-640,0 0 96,0 0 608,0 18 32,0-18 64,0 18-384,0 18-224,17 17-416,-17 1-160,18 18-64,-18-19 128,18-17 160,-18 18 320,0-37 192,0 1-64,0-18 32,0-18-512,0 1-161,0-37-191,0 18-128,18-17-159,-18-1-1,36 0 64,0 1 32,0 35 0,18 0 128,-1 18 0,-17 18 96,-1 35-32,19 1 64,-18 18-64,0-19-32,0 19 32,-18-1 32,-18-17-960,0 0-416,0-19-2784</inkml:trace>
          <inkml:trace contextRef="#ctx0" brushRef="#br0" timeOffset="10573.9218">26543 1531 7680,'18'54'2880,"-1"-18"-1536,19-19-864,-18 1 768,18-18-672,36 0-160,-1-18-608,1 18-224,-19-35-2240,19 17-960,-18 0 480,-18 0 384</inkml:trace>
          <inkml:trace contextRef="#ctx0" brushRef="#br0" timeOffset="10416.9218">26632 815 6656,'18'90'2464,"-18"-1"-1344,18 36-832,-18-53 704,18 35-416,0 0-64,0 19-224,17-37-128,1 0-64,-1 1 64,-35-36 32,18-1-512,-18-35-224,-18-18-2144,0-18-1856,-17 18 1408</inkml:trace>
          <inkml:trace contextRef="#ctx0" brushRef="#br0" timeOffset="10748.9218">27402 1924 4480,'36'0'1760,"-36"0"-960,0-36-2848,0 1-576</inkml:trace>
          <inkml:trace contextRef="#ctx0" brushRef="#br0" timeOffset="11875.9218">27527 654 6400,'54'18'2368,"-1"18"-1280,1 35-864,-18-35 640,18 54 256,17 17 192,-17 0-96,-19 54 0,1 0-672,-18 18-129,-18 0 33,-18 0-128,-36-18 64,1 0-1152,-36-36-479,17-36-3489</inkml:trace>
        </inkml:traceGroup>
      </inkml:traceGroup>
    </inkml:traceGroup>
    <inkml:traceGroup>
      <inkml:annotationXML>
        <emma:emma xmlns:emma="http://www.w3.org/2003/04/emma" version="1.0">
          <emma:interpretation id="{9AB6A2B1-5425-4062-A21D-F6B7D6E1D967}" emma:medium="tactile" emma:mode="ink">
            <msink:context xmlns:msink="http://schemas.microsoft.com/ink/2010/main" type="paragraph" rotatedBoundingBox="3055,6220 12082,6119 12103,7964 3076,80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94EC09C-AE10-41AB-8B09-5F5669768A2D}" emma:medium="tactile" emma:mode="ink">
              <msink:context xmlns:msink="http://schemas.microsoft.com/ink/2010/main" type="inkBullet" rotatedBoundingBox="3068,7996 3094,7994 3101,8063 3076,8066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1" timeOffset="2.71871E7">17063 7272 2176,'-18'18'864,"18"-18"-448,0 18-640,0 0-672,0 0 416</inkml:trace>
      </inkml:traceGroup>
      <inkml:traceGroup>
        <inkml:annotationXML>
          <emma:emma xmlns:emma="http://www.w3.org/2003/04/emma" version="1.0">
            <emma:interpretation id="{0E3E07C7-5EC8-436B-A3FC-BF7AC7D76F65}" emma:medium="tactile" emma:mode="ink">
              <msink:context xmlns:msink="http://schemas.microsoft.com/ink/2010/main" type="line" rotatedBoundingBox="8608,6157 12082,6119 12094,7203 8621,7242"/>
            </emma:interpretation>
          </emma:emma>
        </inkml:annotationXML>
        <inkml:traceGroup>
          <inkml:annotationXML>
            <emma:emma xmlns:emma="http://www.w3.org/2003/04/emma" version="1.0">
              <emma:interpretation id="{51B2E2EF-9756-41EE-ADD5-591E8111092E}" emma:medium="tactile" emma:mode="ink">
                <msink:context xmlns:msink="http://schemas.microsoft.com/ink/2010/main" type="inkWord" rotatedBoundingBox="8608,6157 12082,6119 12094,7203 8621,7242"/>
              </emma:interpretation>
              <emma:one-of disjunction-type="recognition" id="oneOf2">
                <emma:interpretation id="interp6" emma:lang="en-US" emma:confidence="1">
                  <emma:literal>Nevada</emma:literal>
                </emma:interpretation>
                <emma:interpretation id="interp7" emma:lang="en-US" emma:confidence="0">
                  <emma:literal>Nevad a</emma:literal>
                </emma:interpretation>
                <emma:interpretation id="interp8" emma:lang="en-US" emma:confidence="0">
                  <emma:literal>.Nevad a</emma:literal>
                </emma:interpretation>
                <emma:interpretation id="interp9" emma:lang="en-US" emma:confidence="0">
                  <emma:literal>.nevad a</emma:literal>
                </emma:interpretation>
                <emma:interpretation id="interp10" emma:lang="en-US" emma:confidence="0">
                  <emma:literal>Nevada a</emma:literal>
                </emma:interpretation>
              </emma:one-of>
            </emma:emma>
          </inkml:annotationXML>
          <inkml:trace contextRef="#ctx0" brushRef="#br2" timeOffset="2.72772E7">22590 6520 4480,'36'-36'1664,"-72"36"-896,72 0-416,-36 0 576,0 0-64,0 0 64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37:42.804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759BB416-FF54-4780-98DA-40C07E82E61F}" emma:medium="tactile" emma:mode="ink">
          <msink:context xmlns:msink="http://schemas.microsoft.com/ink/2010/main" type="inkDrawing" rotatedBoundingBox="12925,5346 16279,13310 10749,15639 7395,7676" hotPoints="13742,14381 8779,10999 8647,7191 13490,7084" semanticType="enclosure" shapeName="Trapezoid"/>
        </emma:interpretation>
      </emma:emma>
    </inkml:annotationXML>
    <inkml:trace contextRef="#ctx0" brushRef="#br0">8767 10112 11104,'-12'12'992,"12"0"-64,0 13-352,0-1-128,0 1-64,0 0 0,0 24-64,0 12 32,12 25-128,-12-1 32,13 14-160,-13 12 0,12 11 32,0 0 0,-12 1-1,13 0 1,-13 24 0,12 0 0,0-12-64,-12-12 32,13 12-64,-2-24 64,-11-1-64,0 0 64,13-11-128,-13-1 0,0-13 32,12-11 0,-12-13-640,0-24-223,0 1-3361</inkml:trace>
    <inkml:trace contextRef="#ctx0" brushRef="#br0" timeOffset="-2756">8694 10088 3968,'0'0'1568,"0"0"-832,12 0-384,-12 0 1056,0-13 416,0 13-320,13 0-800,-1 0-64,0 0-64,1 0-128,11 0 64,0 0-288,1 0-128,0 0 0,24 0 0,12 0-32,0 0 32,25 0 64,-24-11 64,11 11-32,13 0 32,13 0-192,-2 0-32,-10 0 128,-2 0 64,26 0 0,11 0 31,-11 0-127,-1-13-64,25 1 0,-12 12 32,0-12-32,-13 12-32,13-13 32,-1 13 32,-11 0-32,-13 0-32,1 13 96,-2-13 64,2 0 0,-2 12 64,-10-12-128,-2-12 0,-11 12-32,-12 0 32,-1-13-64,-13 13 64,2 0 0,-1-12 32,0 12-416,-25-12-128,14-1-1503,-14 13-641,0-12-1728</inkml:trace>
    <inkml:trace contextRef="#ctx0" brushRef="#br0" timeOffset="12137">8915 12652 3072,'0'0'1216,"0"12"-640,12-12-32,-12 0 448,0 0-32,0 0 64,0 13-160,0-13-64,0 12-416,13-12-32,-13 25 64,0-13-96,12 12 64,0-11-32,13-1 32,0 13-192,-1-13-64,13 0 0,-13 13 64,13-13-96,-13 12 0,13-11 96,1 11 96,-2 1 0,1-1 0,-12 1-96,11-1 32,13 13-128,0-13 0,13 14 32,-14 11 0,14-13-160,-13 1 32,13 12 64,-14-12 32,26 12-32,0-12-64,12 0 32,-12 12 32,-1 0 32,0 0 32,13 12 0,1-11 64,-2 11-96,1-12-64,0 12 0,-12-12-32,-1 13 0,13-1 0,12 0 63,-24 0 97,12 1-64,-13-1-64,1-12 64,0 13 0,12-13-32,-13 12-64,1-12 32,-1 0-32,-11-12 0,-1 24 64,-12-12 32,13-11 32,-14-2-160,14 1 32,-13-12-1215,-12-1-513,12 0-2656</inkml:trace>
    <inkml:trace contextRef="#ctx0" brushRef="#br0" timeOffset="10003">12204 9990 4992,'0'0'1824,"0"12"-960,0 0-672,-12 1 480,12-1-160,-13 0 32,1 1-32,12 23 96,0-11-352,0 12 64,0-1 96,-12 14-32,12 11 32,0 13-32,0 11 0,0 1 0,0 12 0,0 13-64,0 11 32,0 14-64,0-1 0,0 11 32,0 2 128,0-1-65,0 25 33,0-25-32,0 25 0,-13-1-192,1 1-64,24-13-64,-12 26 32,0-26-64,13 1-32,-13-1 96,12 1 0,0-25 32,-12 12 0,13 12 0,-13-12 0,0-24-64,12-13 32,-12 1-64,12-1-32,-12-12-64,13 0 32,-2-11 32,-11-26 64,13 1-448,-13-14-160,12 2-1056,-12-14-479,0-24-2433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2:56.426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82DC9DB2-29CB-42D1-8C36-6A206BD688C6}" emma:medium="tactile" emma:mode="ink">
          <msink:context xmlns:msink="http://schemas.microsoft.com/ink/2010/main" type="writingRegion" rotatedBoundingBox="15754,4352 23470,3527 23566,4421 15849,5246"/>
        </emma:interpretation>
      </emma:emma>
    </inkml:annotationXML>
    <inkml:traceGroup>
      <inkml:annotationXML>
        <emma:emma xmlns:emma="http://www.w3.org/2003/04/emma" version="1.0">
          <emma:interpretation id="{B3138BCA-7C9E-42B3-8853-B34FC731B030}" emma:medium="tactile" emma:mode="ink">
            <msink:context xmlns:msink="http://schemas.microsoft.com/ink/2010/main" type="paragraph" rotatedBoundingBox="15754,4352 23470,3527 23566,4421 15849,5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FE5D00-FB3D-407B-B220-5CFDACB1B932}" emma:medium="tactile" emma:mode="ink">
              <msink:context xmlns:msink="http://schemas.microsoft.com/ink/2010/main" type="line" rotatedBoundingBox="15754,4352 23470,3527 23566,4421 15849,5246"/>
            </emma:interpretation>
          </emma:emma>
        </inkml:annotationXML>
        <inkml:traceGroup>
          <inkml:annotationXML>
            <emma:emma xmlns:emma="http://www.w3.org/2003/04/emma" version="1.0">
              <emma:interpretation id="{EBD0E033-9BF9-4F36-9065-EB6B890A3EB6}" emma:medium="tactile" emma:mode="ink">
                <msink:context xmlns:msink="http://schemas.microsoft.com/ink/2010/main" type="inkWord" rotatedBoundingBox="15776,4566 17441,4385 17512,5038 15847,5219"/>
              </emma:interpretation>
              <emma:one-of disjunction-type="recognition" id="oneOf0">
                <emma:interpretation id="interp0" emma:lang="en-US" emma:confidence="1">
                  <emma:literal>420,</emma:literal>
                </emma:interpretation>
                <emma:interpretation id="interp1" emma:lang="en-US" emma:confidence="0">
                  <emma:literal>4201</emma:literal>
                </emma:interpretation>
                <emma:interpretation id="interp2" emma:lang="en-US" emma:confidence="0">
                  <emma:literal>420</emma:literal>
                </emma:interpretation>
                <emma:interpretation id="interp3" emma:lang="en-US" emma:confidence="0">
                  <emma:literal>4120,</emma:literal>
                </emma:interpretation>
                <emma:interpretation id="interp4" emma:lang="en-US" emma:confidence="0">
                  <emma:literal>4200,</emma:literal>
                </emma:interpretation>
              </emma:one-of>
            </emma:emma>
          </inkml:annotationXML>
          <inkml:trace contextRef="#ctx0" brushRef="#br0">12589 12681 6016,'0'0'2272,"0"0"-1216,-18 0-384,18 0 704,0 0-192,0 0 32,0 18-288,0-18-96,0 18-448,0 0 32,0-18 95,0 36-127,0-1-64,0 1-160,0-18-64,0 18 32,0 0 0,0-19-160,0 1 32,0 0-64,0 0 0,0-18 128,18 0 32,-18 0-128,18 0-32,18-18-64,-19 0 96,1 0 0,18 1 96,-18-1-384,18 0-96,0 0-1023,-19 0-321,1 0-2560</inkml:trace>
          <inkml:trace contextRef="#ctx0" brushRef="#br0" timeOffset="296">12732 12484 8320,'0'0'3168,"0"0"-1728,0 18-896,0-18 800,0 0-352,0 18-33,0 0-415,18 18-96,-18 0-256,18 35-128,0 1 32,17-1-64,-16-17-32,-1 0 32,0-1 32,0-17-192,-18-18-32,17 0-1280,-17 0-575,0-1-2465,18-17-1152,-18-17 2976</inkml:trace>
          <inkml:trace contextRef="#ctx0" brushRef="#br0" timeOffset="4313">13072 12681 4736,'0'0'1760,"-18"17"-960,18-34-448,0 17 576,0 0-256,0 0-64,18-18-160,-18 18-32,18-18-224,-18 0 224,18 1 192,0-19 32,-1 18 0,1 0-128,0 0-64,0 0-192,0 0 0,0 18-160,-18 18 0,18 0-32,0 18 32,-18 0-128,0-1 0,0 19 96,0 17 32,-18-17 32,0 0 64,0-18 96,18 0 64,-18-1-32,0 1-33,0-19-95,18 1 32,0-18-64,0 0 0,0 0-96,18 0-64,0-18-64,0 1-32,0 17-32,18-18 96,-18 0 0,17 18 32,-17-18-96,0 18 64,0 0-831,0 0-353,0 0-2080,0 18-2016,-18-18 1632</inkml:trace>
          <inkml:trace contextRef="#ctx0" brushRef="#br0" timeOffset="4985">13698 12466 6272,'-17'-18'2368,"17"18"-1280,0 0-704,0 0 608,-18 0-224,18 0-64,0 0-256,0 0-128,0 0-160,0 18 96,-18 0 64,0 18-160,18-1-96,-18 19-32,18 0-32,0 17-96,18-17 64,0-18-32,0 17 0,17-35 480,1 0 192,0-18 64,0 0-32,-18-18-65,18-18 33,-18 1-32,0-1 0,-18-18-96,0 18-32,0 1-192,-18-1-96,0 0-288,0 0-96,0 1-1280,0-1-607,-18 36-2593,18 0-1408,0 0 2912</inkml:trace>
          <inkml:trace contextRef="#ctx0" brushRef="#br0" timeOffset="5547">14217 12645 6784,'0'18'2624,"0"-18"-1408,0 0-352,0 0 864,-18 0-608,18 18-160,0-1-448,-18 19-160,1 0-192,-1 18-256,0-1-96,0-17-2368,-18 18-1024,0-18-96</inkml:trace>
        </inkml:traceGroup>
        <inkml:traceGroup>
          <inkml:annotationXML>
            <emma:emma xmlns:emma="http://www.w3.org/2003/04/emma" version="1.0">
              <emma:interpretation id="{75EF4519-881A-401C-A0A0-A73E86FCCCC7}" emma:medium="tactile" emma:mode="ink">
                <msink:context xmlns:msink="http://schemas.microsoft.com/ink/2010/main" type="inkWord" rotatedBoundingBox="17709,4338 18636,3983 18823,4472 17897,4828"/>
              </emma:interpretation>
              <emma:one-of disjunction-type="recognition" id="oneOf1">
                <emma:interpretation id="interp5" emma:lang="en-US" emma:confidence="1">
                  <emma:literal>co</emma:literal>
                </emma:interpretation>
                <emma:interpretation id="interp6" emma:lang="en-US" emma:confidence="0">
                  <emma:literal>Co</emma:literal>
                </emma:interpretation>
                <emma:interpretation id="interp7" emma:lang="en-US" emma:confidence="0">
                  <emma:literal>CO</emma:literal>
                </emma:interpretation>
                <emma:interpretation id="interp8" emma:lang="en-US" emma:confidence="0">
                  <emma:literal>co.</emma:literal>
                </emma:interpretation>
                <emma:interpretation id="interp9" emma:lang="en-US" emma:confidence="0">
                  <emma:literal>coy</emma:literal>
                </emma:interpretation>
              </emma:one-of>
            </emma:emma>
          </inkml:annotationXML>
          <inkml:trace contextRef="#ctx0" brushRef="#br0" timeOffset="7047">14807 12305 6528,'18'0'2464,"-18"0"-1344,0 0-544,0 0 736,0 0-256,0-17 0,-18 17-384,18 0-96,-17 0-320,17-18 32,0 0 128,-18 18-225,0-18-31,0 18-32,0-18 64,0 18-96,0-18 0,0 18-96,0 18-96,-18 0 64,18 36 0,0-19 32,1 19 0,-1 0-96,18 0 0,18 17 64,-1-35 0,19 0 160,-18 0 160,36-18-160,-18-1 0,0-17-64,0 0 32,-19-17-224,19-1-32,-18 0-1279,-1 0-481,1 0-2432</inkml:trace>
          <inkml:trace contextRef="#ctx0" brushRef="#br0" timeOffset="7860">15255 12091 5632,'0'0'2176,"0"0"-1152,-18 0-480,18 0 704,0 0-352,0 0-32,0 0-320,-18 18 0,18-18-320,-18 0 64,1 18 128,-19-1-96,18 19 64,0 0-224,0 18-96,0-1-128,18 1 32,36-18-32,-18 0 0,0-1 64,35 1 0,-17-36 64,17 0 32,-17-18 320,18-18 192,-18 1 31,-18-19 97,0 0 64,0 19 64,-18-19-320,0-18-96,-18 37-192,-18-1 0,0 0-736,0 18-224,-18 18-1472,1 18-671,0 0-1921</inkml:trace>
        </inkml:traceGroup>
        <inkml:traceGroup>
          <inkml:annotationXML>
            <emma:emma xmlns:emma="http://www.w3.org/2003/04/emma" version="1.0">
              <emma:interpretation id="{9380BE2F-5CD3-45E0-A904-571C8A4CBF16}" emma:medium="tactile" emma:mode="ink">
                <msink:context xmlns:msink="http://schemas.microsoft.com/ink/2010/main" type="inkWord" rotatedBoundingBox="20938,3798 23470,3527 23566,4421 21034,4692"/>
              </emma:interpretation>
              <emma:one-of disjunction-type="recognition" id="oneOf2">
                <emma:interpretation id="interp10" emma:lang="en-US" emma:confidence="1">
                  <emma:literal>Nevada</emma:literal>
                </emma:interpretation>
                <emma:interpretation id="interp11" emma:lang="en-US" emma:confidence="0">
                  <emma:literal>Nerada</emma:literal>
                </emma:interpretation>
                <emma:interpretation id="interp12" emma:lang="en-US" emma:confidence="0">
                  <emma:literal>Nevadan</emma:literal>
                </emma:interpretation>
                <emma:interpretation id="interp13" emma:lang="en-US" emma:confidence="0">
                  <emma:literal>Neruda</emma:literal>
                </emma:interpretation>
                <emma:interpretation id="interp14" emma:lang="en-US" emma:confidence="0">
                  <emma:literal>nevada</emma:literal>
                </emma:interpretation>
              </emma:one-of>
            </emma:emma>
          </inkml:annotationXML>
          <inkml:trace contextRef="#ctx0" brushRef="#br0">12589 12681 6016,'0'0'2272,"0"0"-1216,-18 0-384,18 0 704,0 0-192,0 0 32,0 18-288,0-18-96,0 18-448,0 0 32,0-18 95,0 36-127,0-1-64,0 1-160,0-18-64,0 18 32,0 0 0,0-19-160,0 1 32,0 0-64,0 0 0,0-18 128,18 0 32,-18 0-128,18 0-32,18-18-64,-19 0 96,1 0 0,18 1 96,-18-1-384,18 0-96,0 0-1023,-19 0-321,1 0-2560</inkml:trace>
          <inkml:trace contextRef="#ctx0" brushRef="#br0" timeOffset="296">12732 12484 8320,'0'0'3168,"0"0"-1728,0 18-896,0-18 800,0 0-352,0 18-33,0 0-415,18 18-96,-18 0-256,18 35-128,0 1 32,17-1-64,-16-17-32,-1 0 32,0-1 32,0-17-192,-18-18-32,17 0-1280,-17 0-575,0-1-2465,18-17-1152,-18-17 2976</inkml:trace>
          <inkml:trace contextRef="#ctx0" brushRef="#br0" timeOffset="4313">13072 12681 4736,'0'0'1760,"-18"17"-960,18-34-448,0 17 576,0 0-256,0 0-64,18-18-160,-18 18-32,18-18-224,-18 0 224,18 1 192,0-19 32,-1 18 0,1 0-128,0 0-64,0 0-192,0 0 0,0 18-160,-18 18 0,18 0-32,0 18 32,-18 0-128,0-1 0,0 19 96,0 17 32,-18-17 32,0 0 64,0-18 96,18 0 64,-18-1-32,0 1-33,0-19-95,18 1 32,0-18-64,0 0 0,0 0-96,18 0-64,0-18-64,0 1-32,0 17-32,18-18 96,-18 0 0,17 18 32,-17-18-96,0 18 64,0 0-831,0 0-353,0 0-2080,0 18-2016,-18-18 1632</inkml:trace>
          <inkml:trace contextRef="#ctx0" brushRef="#br0" timeOffset="4985">13698 12466 6272,'-17'-18'2368,"17"18"-1280,0 0-704,0 0 608,-18 0-224,18 0-64,0 0-256,0 0-128,0 0-160,0 18 96,-18 0 64,0 18-160,18-1-96,-18 19-32,18 0-32,0 17-96,18-17 64,0-18-32,0 17 0,17-35 480,1 0 192,0-18 64,0 0-32,-18-18-65,18-18 33,-18 1-32,0-1 0,-18-18-96,0 18-32,0 1-192,-18-1-96,0 0-288,0 0-96,0 1-1280,0-1-607,-18 36-2593,18 0-1408,0 0 2912</inkml:trace>
          <inkml:trace contextRef="#ctx0" brushRef="#br0" timeOffset="5547">14217 12645 6784,'0'18'2624,"0"-18"-1408,0 0-352,0 0 864,-18 0-608,18 18-160,0-1-448,-18 19-160,1 0-192,-1 18-256,0-1-96,0-17-2368,-18 18-1024,0-18-96</inkml:trace>
          <inkml:trace contextRef="#ctx0" brushRef="#br0" timeOffset="7047">14807 12305 6528,'18'0'2464,"-18"0"-1344,0 0-544,0 0 736,0 0-256,0-17 0,-18 17-384,18 0-96,-17 0-320,17-18 32,0 0 128,-18 18-225,0-18-31,0 18-32,0-18 64,0 18-96,0-18 0,0 18-96,0 18-96,-18 0 64,18 36 0,0-19 32,1 19 0,-1 0-96,18 0 0,18 17 64,-1-35 0,19 0 160,-18 0 160,36-18-160,-18-1 0,0-17-64,0 0 32,-19-17-224,19-1-32,-18 0-1279,-1 0-481,1 0-2432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0:29.924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891CD3E9-9952-423E-BA7E-E2043F531C87}" emma:medium="tactile" emma:mode="ink">
          <msink:context xmlns:msink="http://schemas.microsoft.com/ink/2010/main" type="writingRegion" rotatedBoundingBox="24598,1184 27916,580 28380,3129 25063,3734">
            <msink:destinationLink direction="with" ref="{81953AC8-17C1-4ACD-94B0-C097DEE44C0A}"/>
          </msink:context>
        </emma:interpretation>
      </emma:emma>
    </inkml:annotationXML>
    <inkml:traceGroup>
      <inkml:annotationXML>
        <emma:emma xmlns:emma="http://www.w3.org/2003/04/emma" version="1.0">
          <emma:interpretation id="{C2A4E03E-5958-468C-A81D-BA7BA1323FB0}" emma:medium="tactile" emma:mode="ink">
            <msink:context xmlns:msink="http://schemas.microsoft.com/ink/2010/main" type="paragraph" rotatedBoundingBox="24566,1221 27835,386 28431,2715 25161,3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BCC718-6D4B-4172-825A-07C3D5BFDAB6}" emma:medium="tactile" emma:mode="ink">
              <msink:context xmlns:msink="http://schemas.microsoft.com/ink/2010/main" type="line" rotatedBoundingBox="24566,1221 27835,386 28207,1840 24938,2675"/>
            </emma:interpretation>
          </emma:emma>
        </inkml:annotationXML>
        <inkml:traceGroup>
          <inkml:annotationXML>
            <emma:emma xmlns:emma="http://www.w3.org/2003/04/emma" version="1.0">
              <emma:interpretation id="{7CA207A7-6E64-4288-877F-AB478FA882CA}" emma:medium="tactile" emma:mode="ink">
                <msink:context xmlns:msink="http://schemas.microsoft.com/ink/2010/main" type="inkWord" rotatedBoundingBox="24566,1221 25961,865 26333,2319 24938,2675"/>
              </emma:interpretation>
              <emma:one-of disjunction-type="recognition" id="oneOf0">
                <emma:interpretation id="interp0" emma:lang="en-US" emma:confidence="1">
                  <emma:literal>you</emma:literal>
                </emma:interpretation>
                <emma:interpretation id="interp1" emma:lang="en-US" emma:confidence="0">
                  <emma:literal>You</emma:literal>
                </emma:interpretation>
                <emma:interpretation id="interp2" emma:lang="en-US" emma:confidence="0">
                  <emma:literal>your</emma:literal>
                </emma:interpretation>
                <emma:interpretation id="interp3" emma:lang="en-US" emma:confidence="0">
                  <emma:literal>Your</emma:literal>
                </emma:interpretation>
                <emma:interpretation id="interp4" emma:lang="en-US" emma:confidence="0">
                  <emma:literal>yore</emma:literal>
                </emma:interpretation>
              </emma:one-of>
            </emma:emma>
          </inkml:annotationXML>
          <inkml:trace contextRef="#ctx0" brushRef="#br0">28584 3489 6400,'-18'-18'2464,"18"0"-1344,0 18-608,0 0 704,-18 0-224,18 0 64,0 0-256,0 0-96,0 0-384,0 0 0,0 0 96,-17 18-97,17 0 1,0-18-128,-18 36 32,18-1-128,-18 37-64,18-1 0,0 19-32,0-1-96,18-17 0,-18-1 64,35-17 0,-17 0 32,0-19 64,18-17-32,-18-18-32,18-18-64,0-17 32,-18-1 320,0-36 96,0 19 32,-1-19 64,-17 1-192,0-19-96,0-17-96,0 53 0,0 1 0,0 35 32,0 0-160,0 36 32,18-18 0,0 53 0,0 1-96,17 53 64,1-17 96,18 35 32,-18 0-32,-18 0-64,0 1 32,0-1 32,-18-17-256,-18-19-32,0 1-864,-18-19-320,0-17-1407,0-19-545,0 1-480</inkml:trace>
          <inkml:trace contextRef="#ctx0" brushRef="#br0" timeOffset="4067">29264 3561 5120,'0'0'1920,"0"0"-1024,0 0-288,-17 0 736,17 0-192,0 0 64,0 0-288,-18 18-96,18-18-448,0 0-160,-18 18-32,18-1-32,-18 1 64,18 18-192,-18 0-32,18 18 0,18 0 0,-18-18-96,18 17 0,0-18-32,17 1 96,1-18 0,-18-18 96,18 0 320,-18 0 128,0-18 32,-18 0 63,18 0 33,-18-17 64,0-1-384,-18 1-96,0-1-160,0 0 32,0 18-704,0 0-288,0 0-1887,0 18-833,18 0-384</inkml:trace>
          <inkml:trace contextRef="#ctx0" brushRef="#br0" timeOffset="4649">29515 3525 7168,'0'0'2720,"0"0"-1472,0-18-1024,0 18 640,0 0-224,0 0 0,0 0-160,0 0-32,0 18-256,0-18-128,0 36 32,0 0-64,18 17-32,0-17 32,0 18-32,17-1-160,-17-17 32,18 18 64,0-36 96,0 17 0,-18-35 64,0 0 128,0-17 128,-18-1-128,18-18-64,-18 0 0,-18 0 32,18 1-96,0-19-64,-18 36 192,18-18 159,0 18-127,0 18-64,0 0-96,18 36 0,-18-18-64,35 0-32,-17 18-416,0-18-191,17 17-1185,-17-17-416,18-18-1760</inkml:trace>
        </inkml:traceGroup>
        <inkml:traceGroup>
          <inkml:annotationXML>
            <emma:emma xmlns:emma="http://www.w3.org/2003/04/emma" version="1.0">
              <emma:interpretation id="{48DC924C-E2F0-4241-A34D-820E824F9E9A}" emma:medium="tactile" emma:mode="ink">
                <msink:context xmlns:msink="http://schemas.microsoft.com/ink/2010/main" type="inkWord" rotatedBoundingBox="26401,920 27876,544 28035,1166 26560,1543"/>
              </emma:interpretation>
              <emma:one-of disjunction-type="recognition" id="oneOf1">
                <emma:interpretation id="interp5" emma:lang="en-US" emma:confidence="1">
                  <emma:literal>don't</emma:literal>
                </emma:interpretation>
                <emma:interpretation id="interp6" emma:lang="en-US" emma:confidence="0">
                  <emma:literal>don'ts</emma:literal>
                </emma:interpretation>
                <emma:interpretation id="interp7" emma:lang="en-US" emma:confidence="0">
                  <emma:literal>don't☹</emma:literal>
                </emma:interpretation>
                <emma:interpretation id="interp8" emma:lang="en-US" emma:confidence="0">
                  <emma:literal>don'☹</emma:literal>
                </emma:interpretation>
                <emma:interpretation id="interp9" emma:lang="en-US" emma:confidence="0">
                  <emma:literal>do nit</emma:literal>
                </emma:interpretation>
              </emma:one-of>
            </emma:emma>
          </inkml:annotationXML>
          <inkml:trace contextRef="#ctx0" brushRef="#br0" timeOffset="5555">30606 3490 6144,'0'0'2272,"0"0"-1216,-17-18-448,17 18 736,0 0-96,-18 0-32,0 0-256,0-18-64,0 18-480,0 0-33,-18 0 33,18-18-160,1 18 0,-1 0-192,-18 18-64,18 0 0,0 18 0,0-18-224,18 36-96,0-19-32,18 19-31,-18-36 63,36-1 32,0 1 96,-1-18 128,-17 0 160,18-35 192,-18 17 256,-18-18 127,0 18-191,0-35-64,-18 17-288,0-36-96,0 18-96,0 1 0,1 0 128,-1-1 32,18 0 32,-18 36 64,18 0-160,-18 36-32,18 0-64,18 36 0,-18-18 64,18 17 0,0 0-288,17 19-128,-17-18-927,18 0-321,0-1-704,0 1-256,-19-19-704</inkml:trace>
          <inkml:trace contextRef="#ctx0" brushRef="#br0" timeOffset="5899">30911 3275 5888,'-18'18'2176,"18"-18"-1152,-18 17-704,0 1 640,0 0-384,18 0-64,-18 18-384,18 0-64,0 0-64,0-18 0,18 18 0,-18-1 0,36 1 0,-36-19-96,36 1 64,-18-18 224,0 0 192,0 0 224,0-18 96,-1 18 192,-17-35 160,18 17-224,-18 0-97,0-17-415,-18-1-128,-17-18-64,17 36 0,0-18-864,0 36-287,-18 0-1665,18 18-704,0 0-192</inkml:trace>
          <inkml:trace contextRef="#ctx0" brushRef="#br0" timeOffset="6258">31053 3168 6400,'18'-18'2368,"-18"18"-1280,0 0-352,17 18 832,-17 18-672,18 0-224,-18 0-416,18-1-192,-18 19-32,18-19 32,0 19 32,0-18-32,0 0-64,0-18 288,-18 0 128,0-18 160,0 0 32,-18 0-129,18-18-31,-18-18-256,0-18-64,18 18 0,0 0 0,0 19 192,18 17 128,18 17-160,0 1-96,0 0-96,-1 18 0,1-18-576,-18 0-128,0 0-480,-1 0-127,1 0-1057,-18-18-384,18 0-992</inkml:trace>
          <inkml:trace contextRef="#ctx0" brushRef="#br0" timeOffset="6477">31501 2918 7296,'-18'18'2720,"18"-18"-1472,0 0-608,0 18 768,0-18-704,0 0-288,0 18-288,0-18-32,0 18-64,0 0-640,0 0-320,18-18-1920,-18 18-1856,0-18 1472</inkml:trace>
          <inkml:trace contextRef="#ctx0" brushRef="#br0" timeOffset="6680">31679 2882 6784,'0'-18'2624,"0"18"-1408,0 18-224,0-18 928,18 18-480,-18 18-96,17 0-737,-17-1-287,18 19-192,-18-18-192,18 17-32,-18 1-863,18-18-385,-18 0-1088,18-1-416,-18 1-512</inkml:trace>
          <inkml:trace contextRef="#ctx0" brushRef="#br0" timeOffset="6837">31590 3348 7552,'36'-54'2880,"-36"54"-1536,36-18-736,-36 18 832,18 0-800,17 0-288,-17 0-1504,18 0-672,-18 0-1888,-1 0-864</inkml:trace>
        </inkml:traceGroup>
      </inkml:traceGroup>
      <inkml:traceGroup>
        <inkml:annotationXML>
          <emma:emma xmlns:emma="http://www.w3.org/2003/04/emma" version="1.0">
            <emma:interpretation id="{761AE751-C840-4E21-A7F2-90821D4C2449}" emma:medium="tactile" emma:mode="ink">
              <msink:context xmlns:msink="http://schemas.microsoft.com/ink/2010/main" type="line" rotatedBoundingBox="25420,1813 27850,1389 28105,2852 25676,3276"/>
            </emma:interpretation>
          </emma:emma>
        </inkml:annotationXML>
        <inkml:traceGroup>
          <inkml:annotationXML>
            <emma:emma xmlns:emma="http://www.w3.org/2003/04/emma" version="1.0">
              <emma:interpretation id="{C3AD3A5C-FE05-4765-AF26-4887437E988A}" emma:medium="tactile" emma:mode="ink">
                <msink:context xmlns:msink="http://schemas.microsoft.com/ink/2010/main" type="inkWord" rotatedBoundingBox="25420,1813 27850,1389 28105,2852 25676,3276"/>
              </emma:interpretation>
              <emma:one-of disjunction-type="recognition" id="oneOf2">
                <emma:interpretation id="interp10" emma:lang="en-US" emma:confidence="0">
                  <emma:literal>be long</emma:literal>
                </emma:interpretation>
                <emma:interpretation id="interp11" emma:lang="en-US" emma:confidence="0">
                  <emma:literal>be tong</emma:literal>
                </emma:interpretation>
                <emma:interpretation id="interp12" emma:lang="en-US" emma:confidence="0">
                  <emma:literal>belong</emma:literal>
                </emma:interpretation>
                <emma:interpretation id="interp13" emma:lang="en-US" emma:confidence="0">
                  <emma:literal>bed long</emma:literal>
                </emma:interpretation>
                <emma:interpretation id="interp14" emma:lang="en-US" emma:confidence="0">
                  <emma:literal>belongs</emma:literal>
                </emma:interpretation>
              </emma:one-of>
            </emma:emma>
          </inkml:annotationXML>
          <inkml:trace contextRef="#ctx0" brushRef="#br0" timeOffset="8318">29265 4242 6400,'0'0'2368,"0"0"-1280,0 0-992,0 0 480,0 18 128,0 0 192,18 0-416,-18 17-96,18 19-256,0-19-96,-1 55 64,1-18-64,0-1 64,18-17-128,-18-1 0,-18-17 320,18 0 96,-18 0 96,18-18 32,-18-18-256,0-18-96,0 0-160,0-18-32,0 18 32,0-36 64,18 19-32,0-1-32,-18 18 96,36-17 64,-18 35 0,17 0 0,1 0-32,-1 18 64,-17-1-33,0 19 1,-18 0 160,0-1 128,-18 1-320,0 18-32,1-18-96,-1-18 0,0 18-864,0-18-287,1-18-705,-1 0-192,0 0-1728,18-36-704,-18 18 2368</inkml:trace>
          <inkml:trace contextRef="#ctx0" brushRef="#br0" timeOffset="8709">29855 4582 3840,'0'54'1472,"0"-54"-768,0 35-192,0-35 512,18 18-128,-1-18-64,-17-18-384,18 18-192,18-18-160,0-17 256,0-1 192,0-18 128,-18 18 64,-18 0 32,18 0 64,-18 19-160,-18-19-32,0 18-224,0 18-96,-18-18-160,18 36-64,0 0-96,-18 0-32,18 17-32,18 19 0,0 0 0,0 0-64,36 0 96,0-1 0,-18-17-64,36-19 64,-18 1-608,0-18-288,-1 0-864,1-18-384,-1 1-1184</inkml:trace>
          <inkml:trace contextRef="#ctx0" brushRef="#br0" timeOffset="8927">30320 3938 7552,'-18'-36'2816,"18"36"-1536,0 0-736,-18 18 864,18-18-512,0 36-128,-18 0-448,18 17-192,18 0-96,-18 19-32,18 0 64,-18-36-32,18 35 64,18 18-640,-18-35-192,0-18-128,0 36 32,0-19-160,-1 1-32,-17-19-2240</inkml:trace>
          <inkml:trace contextRef="#ctx0" brushRef="#br0" timeOffset="9271">30643 4242 8064,'-18'0'2976,"18"18"-1600,-18 0-1472,18 0 608,-18-18-448,18 35-32,0-17-96,18 0 0,-18 18 64,0-18-96,18 0 0,0 0 128,18 0 32,-19-1-96,19 1-32,0-18 32,-18 0 64,0 0 352,0-18 128,-1 18 32,1-17 0,-18-1-96,0 0-32,-18-18-224,-17 0-128,17 18-32,0 0 32,-18 1-672,0-1-288,-35 18-1760,35 0-736,0 0 192</inkml:trace>
          <inkml:trace contextRef="#ctx0" brushRef="#br0" timeOffset="10178">31715 3974 7040,'-17'-18'2624,"17"18"-1408,-18 0-352,18 0 1408,-36 0-672,0 0-673,0 18-351,1-18-384,-1 18-192,0 0-32,18 18-128,0 17 32,0 1 0,18-18-32,18 18-96,0-19 1,18-17-33,0 0 96,-1 0 128,-17-18 32,18 0-64,0-18 0,-18 0 192,0 18 96,-18-36 32,0 19 96,0-19-33,-18 18 65,0-18-192,18 18-32,-18 18-64,18 0-64,18 18 32,-18 18 32,36 18-32,-36-1-32,18-17 32,17 36-32,-17 53-96,-18 0 0,0-18 320,0 1 256,-36-1-192,-17-36-64,-19 1-128,-35-18-96,0-19 32,35-17-32,18 0-800,-17-36-320,-19 0-3743</inkml:trace>
          <inkml:trace contextRef="#ctx0" brushRef="#br0" timeOffset="9693">30892 4027 6528,'0'0'2464,"18"0"-1344,0 18-544,-18-18 800,0 36-640,18 17-224,0 1-320,0 0-160,-18 0 0,17-19-32,1 1 0,-18-18 128,0 17 160,18-17-32,-18-18 96,0 0 224,-18 0 192,18-18-288,-18-17-33,18-1-255,-17 1-64,34-1-128,-17-18-32,0 18 32,18 18 64,0 0-32,0 18-32,0 18 96,-1 0 64,19 18-128,-18-18-32,18 18-64,0 0 0,-18-19-288,18 1-96,0 0-703,-19 0-225,19-18-1024,0 0-416,-19-18-320</inkml:trace>
        </inkml:traceGroup>
      </inkml:traceGroup>
    </inkml:traceGroup>
    <inkml:traceGroup>
      <inkml:annotationXML>
        <emma:emma xmlns:emma="http://www.w3.org/2003/04/emma" version="1.0">
          <emma:interpretation id="{301C07CF-5866-4CFF-808D-3106007E8CAA}" emma:medium="tactile" emma:mode="ink">
            <msink:context xmlns:msink="http://schemas.microsoft.com/ink/2010/main" type="paragraph" rotatedBoundingBox="25346,2757 27292,2402 27455,3298 25510,3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84FD39-27C9-41EF-AFB9-90260B172A50}" emma:medium="tactile" emma:mode="ink">
              <msink:context xmlns:msink="http://schemas.microsoft.com/ink/2010/main" type="line" rotatedBoundingBox="25346,2757 27292,2402 27455,3298 25510,3652"/>
            </emma:interpretation>
          </emma:emma>
        </inkml:annotationXML>
        <inkml:traceGroup>
          <inkml:annotationXML>
            <emma:emma xmlns:emma="http://www.w3.org/2003/04/emma" version="1.0">
              <emma:interpretation id="{B13815E5-7DBE-4327-A61A-31896773E971}" emma:medium="tactile" emma:mode="ink">
                <msink:context xmlns:msink="http://schemas.microsoft.com/ink/2010/main" type="inkWord" rotatedBoundingBox="25346,2757 27292,2402 27455,3298 25510,3652"/>
              </emma:interpretation>
              <emma:one-of disjunction-type="recognition" id="oneOf3">
                <emma:interpretation id="interp15" emma:lang="en-US" emma:confidence="1">
                  <emma:literal>here.</emma:literal>
                </emma:interpretation>
                <emma:interpretation id="interp16" emma:lang="en-US" emma:confidence="1">
                  <emma:literal>her e.</emma:literal>
                </emma:interpretation>
                <emma:interpretation id="interp17" emma:lang="en-US" emma:confidence="0">
                  <emma:literal>herd e.</emma:literal>
                </emma:interpretation>
                <emma:interpretation id="interp18" emma:lang="en-US" emma:confidence="0">
                  <emma:literal>herm e.</emma:literal>
                </emma:interpretation>
                <emma:interpretation id="interp19" emma:lang="en-US" emma:confidence="0">
                  <emma:literal>herb e.</emma:literal>
                </emma:interpretation>
              </emma:one-of>
            </emma:emma>
          </inkml:annotationXML>
          <inkml:trace contextRef="#ctx0" brushRef="#br0" timeOffset="18288">29211 5029 6016,'-18'0'2272,"18"0"-1216,0 0-544,0 0 704,-18 0-224,18 17-32,0 1-96,0-18-64,0 36-448,18-18 64,-18 36 32,18 18-224,-18-19-128,18 1-64,-18 17-32,18 1 0,-1 18 0,1-37 0,0 18 64,-18-17-32,18-18 63,0 0-63,-18 0 64,0-18-64,18-18-32,-18-18 32,0 0 32,0 0-96,18-36 0,-18 0-32,18-17 0,0 17 128,0 19 32,-18-1 32,18 0 0,-18 18-64,18 18 32,0 0-64,-18 18 64,17 18-128,-17 0 0,18-18 32,-18 35 0,18-35 0,0 17 64,-1 1-96,1 0 0,0-18-128,36 0 32,-18 0 128,0 0 64,0-18-96,0 0 32,-1 0 0,1-18 0,-19 0 64,1-18 32,18-18 32,-36-17 64,18 18-96,-36-1-64,0 0 64,0 0 64,0 36-64,18 0 0,-35 18-32,17 18-64,-17 18-64,17-18 32,18 0 32,0 18 0,0 0-160,35 0 32,-17-1 64,18-17 32,-19 18 32,19-19 64,36 1-96,-18 0 0,-18-18-384,17-18-160,-35 0-447,18-17-193,-19-1-896,1 1-320,0-1-896</inkml:trace>
          <inkml:trace contextRef="#ctx0" brushRef="#br0" timeOffset="18570">30266 5280 6656,'0'0'2464,"0"18"-1344,0 0-896,0 0 640,0 0-320,18 17-64,-18 1-256,18-1-96,-18 1-64,0-18-64,18 18 96,-18 0-128,0 0 0,0-18 320,0 0 96,0-18 32,0 18 0,18-36-160,-18-18-96,0 0-64,18-18 0,-18 0-64,0-17-32,17 18 32,-17 17 32,18-18-256,-18 36-32,18-18-1344</inkml:trace>
          <inkml:trace contextRef="#ctx0" brushRef="#br0" timeOffset="18929">30624 5423 6400,'36'-18'2464,"-36"18"-1344,18-36-608,-1 18 768,-17 0-96,18 0 0,-18-17-96,18-1 32,-18 18-609,18-18 129,-36 18 96,18-18-256,-18 1-32,0 17-256,1 0-64,-1 18-128,0 0-32,0 18 32,18 18 0,-18-1 0,18 19 0,0 0-96,0-1 0,36-17-96,-18-18 32,17 18 32,1-18-32,0-18 32,0 0 0,-18-18-416,17 0-128,-17 0-703,0 0-257,18 0-1184,-36 0-448,36 0 160</inkml:trace>
          <inkml:trace contextRef="#ctx0" brushRef="#br0" timeOffset="19117">31161 5333 10112,'36'0'3776,"-36"0"-2048,0 0-673,0 0 1217,0 0-1056,0 0-384,0 0-640,-36 0-128,36 0-64,0-36-1696,0 0-704,36-35-2943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0:22.076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81953AC8-17C1-4ACD-94B0-C097DEE44C0A}" emma:medium="tactile" emma:mode="ink">
          <msink:context xmlns:msink="http://schemas.microsoft.com/ink/2010/main" type="inkDrawing" rotatedBoundingBox="23291,1094 27785,-1069 29594,2686 25100,4851" hotPoints="28859,2220 26600,4478 24342,2220 26600,-38" semanticType="enclosure" shapeName="Circle">
            <msink:sourceLink direction="with" ref="{891CD3E9-9952-423E-BA7E-E2043F531C87}"/>
          </msink:context>
        </emma:interpretation>
      </emma:emma>
    </inkml:annotationXML>
    <inkml:trace contextRef="#ctx0" brushRef="#br0">30213 2792 6144,'18'-18'2368,"-18"18"-1280,0-18-704,0 18 672,0-18-128,-18 18 96,0-18-96,0 0 0,0 0-512,0 0 96,-17-17 128,-1 17-1,-18 0 1,-17 0-64,-1 0-32,1 0-32,-19 18 0,1 0-192,-1 36-64,-17-18-64,-18 36-32,-1-1-192,1 19 32,0-1-64,0 37 0,-18-1 64,18 18 0,-1 0 0,19 36 0,18 0-96,-1 18 64,19 0-32,35 18 0,-18 0 0,36-18 0,18 17 0,18-17 0,18 0 64,0 0 0,35-36-96,37 18 64,-1-18-32,18-18 0,36-17 64,0 17 0,18-36-96,0-17 0,35-1-32,1-35 0,0-17 0,17-19 0,19-37 96,17-34 64,0-19-64,-17 1 0,-1-36 32,1-18 64,-19 17-32,-17-35-32,-36 0 32,17-18-32,-35 1 64,-17-1 32,-55 0 96,-18 0 32,-35 0 96,-36 0 32,-36-18-32,-17-17-32,-19 17-32,1 18 64,-37 0-32,-17 0 0,-18 36-32,0 0 0,-36 36-224,-18 17-64,1 19-160,-19 17-32,36 1-224,-71 35-64,-1-18-64,-17 36 32,35-18-288,1 0-96,17 36-992,1 0-415,35 18-2177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2:31.824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0A9E78F7-87D9-46E8-8627-162D9EEF5880}" emma:medium="tactile" emma:mode="ink">
          <msink:context xmlns:msink="http://schemas.microsoft.com/ink/2010/main" type="inkDrawing" rotatedBoundingBox="16535,5460 19754,5355 19819,7376 16601,7481" hotPoints="16639,5489 19635,5393 19697,7345 16701,7440" semanticType="enclosure" shapeName="Rectangle"/>
        </emma:interpretation>
      </emma:emma>
    </inkml:annotationXML>
    <inkml:trace contextRef="#ctx0" brushRef="#br0">20482 7872 2560,'0'0'960,"0"-18"-512,0 18-32,0 0 448,0 0-192,0 0 0,0 0-32,0 0 0,0 0 0,0 0 64,0 0-384,0 0 160,0 0 96,0 0-128,18 0 64,0 0-224,-18-18-96,54 18-32,-19 0 32,19-18-96,0 0-64,-1 18 0,19-18-32,0 18-96,-19-18 64,1 18 32,0-18 64,17 18-96,1 0 0,35 0 32,-18-18 64,1 18-32,-1 0 64,1-18-128,-1 18 0,36 0 32,1-18 0,-19 18 0,0 0 64,-17 0 160,-1 0 128,1-18-128,-19 18 32,18 0-160,-17-17 0,17 17-32,-17 0-64,0 0 32,-19 0 32,1 0-32,0 0 64,-19 0-64,1 0 64,0 0-64,-18 0 64,0 0-64,0 0 64,-1 0-64,-17 0-32,18 0-768,-18 0-288,0 17-1152,0-17-384,19 0-1024,-19 0 1120</inkml:trace>
    <inkml:trace contextRef="#ctx0" brushRef="#br0" timeOffset="-3229">20465 8015 4480,'0'-18'1760,"0"18"-960,0 0 128,0 0 736,0 0-192,-18 0-64,18 0-544,0 0-128,0 0-416,0 0-192,0 0-32,0 0 64,0 0 128,0 0 64,0 0 32,0 0 64,0 18 63,0 18-159,0 17 32,0 37-224,0 0-32,18 34 0,-18 2 64,0-1-256,18-18 0,-18 1 0,0-1 32,18-18 96,-18 1 96,0-18-128,0-1-32,-18 0-64,18-35 0,0 18-448,-18-36-192,18 18-927,0-18-321,0-18-2208</inkml:trace>
    <inkml:trace contextRef="#ctx0" brushRef="#br0" timeOffset="6874">23630 9589 4224,'0'0'1664,"0"0"-896,0 0-256,0 0 512,-17 0-192,17 0-32,0 0-160,0 0-96,-18 0-288,18 18 32,0-18 64,-18 0 0,18 0 96,0 0-32,-18 0 64,0 18-64,18-18 0,-17 0-96,17 0 32,-18 0-128,0 0 32,18 0-160,-18 0 0,0 0 32,0 18 0,-18-18 0,18 0 0,0 0 0,-18 17 63,1-17-31,-1 0 0,0 0-32,-17 0 0,-1 0 0,18 0 64,-18 0-32,18 0 0,-35 0-192,36 0 32,-19 0 0,0 18 0,0-18 0,0 0 64,19 0-96,-18 0 0,-1 0 32,0 0 0,0 0 128,-17 0 64,17 0 0,1 0-32,-1 0-96,0 0 32,18 0-64,-18 0-32,19 0 32,-19 0 32,19 0 32,-19 0 32,0 0-64,0 0-64,18 0 32,-35 0-32,0 0 64,17-18 96,0 18-128,0 0-96,1 0 32,0-17 64,-1 17 0,18 0-32,-36 0 32,18 0-32,1 0 0,-18 0 0,-1 0 0,0 17 64,1-17-32,17 0-32,1 18 32,-1-18-32,18 0 0,0 18 0,0-18-352,0 0-96,19-18-1887,-1 18-865</inkml:trace>
    <inkml:trace contextRef="#ctx0" brushRef="#br0" timeOffset="1125">23470 7675 3328,'-17'-18'1216,"17"18"-640,0 18-672,-18-18 1600,18 0-608,0 0-384,0 18-224,-18-18-224,18 0 384,0 18 224,0-18 96,0 18 96,0-18-288,0 17 0,0-17-160,0 18 64,0 0-192,0 0-32,0 36 0,18-18 0,-18 17-128,0-17-32,18 18-32,-18 17 32,0 19-64,17-1 64,-17 18 0,0-35 96,0-18-160,18 17-32,-18 54 0,0-17 0,18-19-96,-18 1 64,0-19 32,18 1 64,-18-1-32,0 1-32,0-19 32,0-17 32,0 0-32,0 0-32,0 0 96,0-19 64,0 1-288,0 0-64,0-18-960,0 18-448,0-18-1216,0 0-1536,0 0 1408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29:50.160"/>
    </inkml:context>
    <inkml:brush xml:id="br0">
      <inkml:brushProperty name="width" value="0.175" units="cm"/>
      <inkml:brushProperty name="height" value="0.175" units="cm"/>
      <inkml:brushProperty name="color" value="#F4B183"/>
    </inkml:brush>
  </inkml:definitions>
  <inkml:traceGroup>
    <inkml:annotationXML>
      <emma:emma xmlns:emma="http://www.w3.org/2003/04/emma" version="1.0">
        <emma:interpretation id="{EDE435D2-AE3B-4942-9866-26EEBD1E169F}" emma:medium="tactile" emma:mode="ink">
          <msink:context xmlns:msink="http://schemas.microsoft.com/ink/2010/main" type="inkDrawing" rotatedBoundingBox="17788,5616 17866,7231 17846,7231 17768,5617" shapeName="Other">
            <msink:destinationLink direction="to" ref="{5B9CB605-17A4-4F03-9CAD-7189D7B82AEA}"/>
          </msink:context>
        </emma:interpretation>
      </emma:emma>
    </inkml:annotationXML>
    <inkml:trace contextRef="#ctx0" brushRef="#br0">18235 6983 1664,'0'0'704,"0"0"-384,0 17-256,0 0 288,0-17 480,0 33 256,0 18-352,0 16-96,17 17-320,-17 34-128,0-17 384,17 33 160,-17-16-352,17 17-160,-17-17 0,0-17-64,16 0 64,-16-17-128,0-17 0,0 1 32,0-18 0,0 0-352,0 1-96,0-1-2304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3:18.913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24A545D1-9475-47BE-BAE5-A82EA50D8C78}" emma:medium="tactile" emma:mode="ink">
          <msink:context xmlns:msink="http://schemas.microsoft.com/ink/2010/main" type="inkDrawing" rotatedBoundingBox="23977,11129 26279,16590 22486,18189 20184,12728" hotPoints="24546,17324 21140,15003 21051,12398 24374,12325" semanticType="enclosure" shapeName="Trapezoid"/>
        </emma:interpretation>
      </emma:emma>
    </inkml:annotationXML>
    <inkml:trace contextRef="#ctx0" brushRef="#br0">8767 10112 11104,'-12'12'992,"12"0"-64,0 13-352,0-1-128,0 1-64,0 0 0,0 24-64,0 12 32,12 25-128,-12-1 32,13 14-160,-13 12 0,12 11 32,0 0 0,-12 1-1,13 0 1,-13 24 0,12 0 0,0-12-64,-12-12 32,13 12-64,-2-24 64,-11-1-64,0 0 64,13-11-128,-13-1 0,0-13 32,12-11 0,-12-13-640,0-24-223,0 1-3361</inkml:trace>
    <inkml:trace contextRef="#ctx0" brushRef="#br0" timeOffset="1">8694 10088 3968,'0'0'1568,"0"0"-832,12 0-384,-12 0 1056,0-13 416,0 13-320,13 0-800,-1 0-64,0 0-64,1 0-128,11 0 64,0 0-288,1 0-128,0 0 0,24 0 0,12 0-32,0 0 32,25 0 64,-24-11 64,11 11-32,13 0 32,13 0-192,-2 0-32,-10 0 128,-2 0 64,26 0 0,11 0 31,-11 0-127,-1-13-64,25 1 0,-12 12 32,0-12-32,-13 12-32,13-13 32,-1 13 32,-11 0-32,-13 0-32,1 13 96,-2-13 64,2 0 0,-2 12 64,-10-12-128,-2-12 0,-11 12-32,-12 0 32,-1-13-64,-13 13 64,2 0 0,-1-12 32,0 12-416,-25-12-128,14-1-1503,-14 13-641,0-12-1728</inkml:trace>
    <inkml:trace contextRef="#ctx0" brushRef="#br0" timeOffset="2">8915 12652 3072,'0'0'1216,"0"12"-640,12-12-32,-12 0 448,0 0-32,0 0 64,0 13-160,0-13-64,0 12-416,13-12-32,-13 25 64,0-13-96,12 12 64,0-11-32,13-1 32,0 13-192,-1-13-64,13 0 0,-13 13 64,13-13-96,-13 12 0,13-11 96,1 11 96,-2 1 0,1-1 0,-12 1-96,11-1 32,13 13-128,0-13 0,13 14 32,-14 11 0,14-13-160,-13 1 32,13 12 64,-14-12 32,26 12-32,0-12-64,12 0 32,-12 12 32,-1 0 32,0 0 32,13 12 0,1-11 64,-2 11-96,1-12-64,0 12 0,-12-12-32,-1 13 0,13-1 0,12 0 63,-24 0 97,12 1-64,-13-1-64,1-12 64,0 13 0,12-13-32,-13 12-64,1-12 32,-1 0-32,-11-12 0,-1 24 64,-12-12 32,13-11 32,-14-2-160,14 1 32,-13-12-1215,-12-1-513,12 0-2656</inkml:trace>
    <inkml:trace contextRef="#ctx0" brushRef="#br0" timeOffset="3">12204 9990 4992,'0'0'1824,"0"12"-960,0 0-672,-12 1 480,12-1-160,-13 0 32,1 1-32,12 23 96,0-11-352,0 12 64,0-1 96,-12 14-32,12 11 32,0 13-32,0 11 0,0 1 0,0 12 0,0 13-64,0 11 32,0 14-64,0-1 0,0 11 32,0 2 128,0-1-65,0 25 33,0-25-32,0 25 0,-13-1-192,1 1-64,24-13-64,-12 26 32,0-26-64,13 1-32,-13-1 96,12 1 0,0-25 32,-12 12 0,13 12 0,-13-12 0,0-24-64,12-13 32,-12 1-64,12-1-32,-12-12-64,13 0 32,-2-11 32,-11-26 64,13 1-448,-13-14-160,12 2-1056,-12-14-479,0-24-2433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3:29.600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CB83E1A9-1BAA-457F-B826-F6B3DCF0D84A}" emma:medium="tactile" emma:mode="ink">
          <msink:context xmlns:msink="http://schemas.microsoft.com/ink/2010/main" type="inkDrawing" rotatedBoundingBox="16518,12538 19737,12433 19802,14454 16584,14559" hotPoints="16622,12567 19618,12472 19680,14423 16684,14518" semanticType="enclosure" shapeName="Rectangle">
            <msink:destinationLink direction="with" ref="{9B6569CB-FE1C-45A7-B25B-A21DD796D39A}"/>
          </msink:context>
        </emma:interpretation>
      </emma:emma>
    </inkml:annotationXML>
    <inkml:trace contextRef="#ctx0" brushRef="#br0">20482 7870 2560,'0'0'960,"0"-18"-512,0 18-32,0 0 448,0 0-192,0 0 0,0 0-32,0 0 0,0 0 0,0 0 64,0 0-384,0 0 160,0 0 96,0 0-128,18 0 64,-1 0-224,-17-17-96,54 17-32,-19 0 32,19-18-96,-1 0-64,0 18 0,18-18-32,1 18-96,-19-18 64,1 18 32,-1-17 64,18 17-96,1 0 0,34 0 32,-17-18 64,0 18-32,0 0 64,0-18-128,0 18 0,36 0 32,0-18 0,-19 18 0,1 0 64,-18 0 160,0 0 128,0-18-128,-17 18 32,16 0-160,-16-17 0,16 17-32,-16 0-64,-1 0 32,-18 0 32,1 0-32,-1 0 64,-17 0-64,0 0 64,-1 0-64,-17 0 64,0 0-64,0 0 64,-1 0-64,-17 0-32,18 0-768,-18 0-288,0 17-1152,0-17-384,18 0-1024,-18 0 1120</inkml:trace>
    <inkml:trace contextRef="#ctx0" brushRef="#br0" timeOffset="1">20465 8013 4480,'0'-18'1760,"0"18"-960,0 0 128,0 0 736,0 0-192,-18 0-64,18 0-544,0 0-128,0 0-416,0 0-192,0 0-32,0 0 64,0 0 128,0 0 64,0 0 32,0 0 64,0 18 63,0 18-159,0 17 32,0 36-224,0 0-32,18 35 0,-18 1 64,0 0-256,17-18 0,-17-1 0,0 1 32,18-18 96,-18 0 96,0-18-128,0 0-32,-18 0-64,18-35 0,0 17-448,-17-35-192,17 17-927,0-17-321,0-18-2208</inkml:trace>
    <inkml:trace contextRef="#ctx0" brushRef="#br0" timeOffset="2">23615 9579 4224,'0'0'1664,"0"0"-896,0 0-256,0 0 512,-18 0-192,18 0-32,0 0-160,0 0-96,-18 0-288,18 17 32,0-17 64,-18 0 0,18 0 96,0 0-32,-18 0 64,0 18-64,18-18 0,-17 0-96,17 0 32,-18 0-128,0 0 32,18 0-160,-18 0 0,1 0 32,-1 18 0,-18-18 0,18 0 0,1 0 0,-19 18 63,1-18-31,-1 0 0,0 0-32,-17 0 0,0 0 0,17 0 64,-17 0-32,17 0 0,-35 0-192,35 0 32,-17 0 0,-1 18 0,1-18 0,-1 0 64,19 0-96,-18 0 0,-1 0 32,1 0 0,0 0 128,-19 0 64,19 0 0,-1 0-32,1 0-96,-1 0 32,19 0-64,-19 0-32,19 0 32,-19 0 32,19 0 32,-18 0 32,-1 0-64,1 0-64,17 0 32,-35 0-32,0 0 64,17-18 96,1 18-128,0 0-96,-1 0 32,1-18 64,-1 18 0,19 0-32,-36 0 32,17 0-32,1 0 0,-18 0 0,0 0 0,-1 18 64,1-18-32,18 0-32,-1 18 32,1-18-32,17 0 0,1 18 0,-1-18-352,0 0-96,19-18-1887,-1 18-865</inkml:trace>
    <inkml:trace contextRef="#ctx0" brushRef="#br0" timeOffset="3">23455 7674 3328,'-17'-17'1216,"17"17"-640,0 17-672,-18-17 1600,18 0-608,0 0-384,0 18-224,-18-18-224,18 0 384,0 18 224,0-18 96,0 18 96,0-18-288,0 18 0,0-18-160,0 17 64,0 1-192,0 0-32,0 35 0,18-17 0,-18 18-128,0-19-32,18 19-32,-18 17 32,0 18-64,17 0 64,-17 17 0,0-35 96,0-17-160,18 17-32,-18 54 0,0-18 0,18-18-96,-18 0 64,0-18 32,18 0 64,-18 0-32,0 0-32,0-18 32,0-17 32,0 0-32,0-1-32,0 1 96,0-18 64,0-1-288,0 1-64,0-18-960,0 18-448,0-18-1216,0 0-1536,0 0 1408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3:54.868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9B6569CB-FE1C-45A7-B25B-A21DD796D39A}" emma:medium="tactile" emma:mode="ink">
          <msink:context xmlns:msink="http://schemas.microsoft.com/ink/2010/main" type="inkDrawing" rotatedBoundingBox="17696,11520 17806,12006 17426,12092 17317,11605" semanticType="connector" shapeName="Other">
            <msink:sourceLink direction="with" ref="{59DE4591-F866-46CA-99B3-E8B35AB04F83}"/>
            <msink:sourceLink direction="with" ref="{CB83E1A9-1BAA-457F-B826-F6B3DCF0D84A}"/>
          </msink:context>
        </emma:interpretation>
      </emma:emma>
    </inkml:annotationXML>
    <inkml:trace contextRef="#ctx0" brushRef="#br0">21410 13828 14976,'-17'0'1120,"-19"0"-353,18 18-543,-17-1-160,17 1-64,-18 36 64,19-18-96,-1 17 0,0-17 96,18 17 32,0-17-32,0-1 32,18 1-128,-18 0 0,35-18-32,1 0 0,-1 0 64,19-18 64,-1 0-32,1 0-32,-19-18-1119,19 0-449,-18-18-2880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3:54.650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59DE4591-F866-46CA-99B3-E8B35AB04F83}" emma:medium="tactile" emma:mode="ink">
          <msink:context xmlns:msink="http://schemas.microsoft.com/ink/2010/main" type="inkDrawing" rotatedBoundingBox="17662,11446 18310,11491 18283,11891 17635,11847" hotPoints="17799,11679 18191,11483 18297,11778 18080,11887" semanticType="enclosure" shapeName="Quadrilateral">
            <msink:destinationLink direction="with" ref="{9B6569CB-FE1C-45A7-B25B-A21DD796D39A}"/>
          </msink:context>
        </emma:interpretation>
      </emma:emma>
    </inkml:annotationXML>
    <inkml:trace contextRef="#ctx0" brushRef="#br0">21537 13846 5888,'0'0'2176,"0"0"-1152,0 0-1184,-36 0 2496,1 0-704</inkml:trace>
    <inkml:trace contextRef="#ctx0" brushRef="#br0" timeOffset="750">22000 13757 4864,'-18'0'1824,"18"0"-960,-18 0-224,18 0 608,0 17-192,-18-17-64,1 0-352,17 18-160,-18-18-256,18 0 64,-18 18 96,0 0-64,1-18 64,-1 18-160,0 17-64,18-17 64,-18 36 0,18-19-256,0 19-32,0-19-64,18 1-32,18-18 32,-19 0 0,19-18 96,-1 0 0,1 0 32,0-36 64,-1 0 448,-17 1 288,0-1 31,0-17-31,-18 17-160,-18-18 0,0 19-288,0 17-64,-17 0-448,17 0-128,0 18-1984,-18 36-895,1-18-1345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4:01.650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BEC4A7ED-A020-41E3-8CA9-B579FE8EA806}" emma:medium="tactile" emma:mode="ink">
          <msink:context xmlns:msink="http://schemas.microsoft.com/ink/2010/main" type="inkDrawing" rotatedBoundingBox="21739,11315 21829,11923 21761,11933 21671,11325" semanticType="callout" shapeName="Other"/>
        </emma:interpretation>
      </emma:emma>
    </inkml:annotationXML>
    <inkml:trace contextRef="#ctx0" brushRef="#br0">25562 13684 6400,'0'-18'2368,"-18"18"-1280,18-18-768,0 18 640,-18-18-384,18 1 0,0 17 32,-18-18 64,18 18-352,0 0 320,0 0 96,0 18-224,0-18-64,-18 17-256,18 1-129,0-18-31,18 36-32,-18-18 0,0 36 0,18-19 0,0 19 0,-18 0 0,18-1 64,0 1-255,-18-18-33,0 0 64,18-1 64,-18 1-288,0-18-64,0 0-768,0-18-256,0 17-800,0-17-224,0 0-256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4:02.354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18579900-1937-432D-BA14-808E1015CB04}" emma:medium="tactile" emma:mode="ink">
          <msink:context xmlns:msink="http://schemas.microsoft.com/ink/2010/main" type="inkDrawing" rotatedBoundingBox="21991,11155 22343,11757 22120,11887 21768,11286" semanticType="callout" shapeName="Other"/>
        </emma:interpretation>
      </emma:emma>
    </inkml:annotationXML>
    <inkml:trace contextRef="#ctx0" brushRef="#br0">25580 13560 3968,'0'0'1568,"0"0"-832,0 0-576,0 0 352,0 0 192,0 0 192,0 0 160,0 0 64,0 0-608,0 0 128,0 0 96,0 0-256,0 0-32,0 0-64,0 0 64,0 0-96,18 0-32,-18 0-64,18 36 64,0-18-160,0 17-96,0 19-32,17-18-32,1-1 0,-18 19 0,18-18 64,-18 0-32,17-1-32,1 1 32,0 0 32,0 0-32,-18-18 64,0-18-128,-1 18 0,-17-1 32,18-17 0,0 0 64,-18 0 32,0 0 32,0-17 63,0-19 33,-18 18 32,0-36-128,-17 18-96,17-17 0,0-1 32,0 0-32,0 19-32,0-19 32,0 18-32,18 18-160,-18 1 32,18-19-863,0 18-289,0 0-704,0 0-192,0 0-1312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4:03.510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4CAD51DE-514A-4C57-B750-DFCE73D3CF91}" emma:medium="tactile" emma:mode="ink">
          <msink:context xmlns:msink="http://schemas.microsoft.com/ink/2010/main" type="inkDrawing" rotatedBoundingBox="22788,10981 22948,11635 22439,11760 22278,11107" semanticType="callout" shapeName="Other"/>
        </emma:interpretation>
      </emma:emma>
    </inkml:annotationXML>
    <inkml:trace contextRef="#ctx0" brushRef="#br0">26152 13488 4736,'-18'0'1824,"18"0"-960,0 0-864,0 0 416,0 0-160,0 0 96,-18 0-64,18 0 0,0 0-160,0 0 128,0 0 128,0 0-128,0 0-64,0 0 32,0-18 64,0 18-64,0 0 32,0 0-32,0 0 32,0 0 64,0 0 128,0 0-256,0 0-32,0 0-96,0 0 32,0 0 0,0 0 32,0 0 0,0 0 0,0 0-64,0 0-64,0 0 160,0 0 128,0 0-32,0 0 32,0 0-32,0 0 0,0 0-64,18 0 32,-18 18 64,18-18 64,0 18-160,0 0-128,18 17-32,-1-17-32,1 18 0,-18 17 63,18-17-94,0 0-1,-19-18 32,1 18 63,0 0 161,0-18 128,-18 17-192,18-17-96,-18 0-32,18-18 32,-18 17-32,0-17-32,18 18 32,-18-18-128,0 18 64,0-18 96,0 0 32,0 0-128,0 0 32,0 0-64,0 0 0,0 0 192,0 0 64,0-18-64,0 18-32,0-18 32,0 1 64,18-19-96,-18 1-64,0-19 0,0 0-32,0-18 0,0 19 64,0-1-32,0 19 64,0-1-64,0 18-32,0 0-64,0 18 32,0-18-480,0 18-128,18-18 32,-18 0 97,17-18-33,1 0 0,-18 1-960,0 17-448,18 0-1728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4:42.850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18271AAD-EC29-4D86-9D29-01110D43DDE1}" emma:medium="tactile" emma:mode="ink">
          <msink:context xmlns:msink="http://schemas.microsoft.com/ink/2010/main" type="inkDrawing"/>
        </emma:interpretation>
      </emma:emma>
    </inkml:annotationXML>
    <inkml:trace contextRef="#ctx0" brushRef="#br0">28030 5724 3840,'0'0'1472,"36"0"-768,-36-71 160,0 71 672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4:43.131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CB463E76-1914-4A46-9EF4-F54EA12ACFCF}" emma:medium="tactile" emma:mode="ink">
          <msink:context xmlns:msink="http://schemas.microsoft.com/ink/2010/main" type="inkDrawing"/>
        </emma:interpretation>
      </emma:emma>
    </inkml:annotationXML>
    <inkml:trace contextRef="#ctx0" brushRef="#br0">28066 5636 10464,'0'-18'1248,"0"0"-640,18 18-224,-18-18 32,0 18 64,18-18 0,-18 18 32,0 0 96,0 0-288,0 36-32,-18-18-96,18 18 32,-18-1-128,0 1-64,0 0 0,0 18 31,0-1-31,18-17-32,-17 0-63,17 0 31,0-1-32,0-17 0,17 0 0,1 0-64,18-18 96,18-18 64,0-18 0,0 19 64,-1-1-640,0 0-192,1 0-3552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54:47.936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D8DC500B-A0D7-4CAA-94D9-02A193D1143A}" emma:medium="tactile" emma:mode="ink">
          <msink:context xmlns:msink="http://schemas.microsoft.com/ink/2010/main" type="inkDrawing"/>
        </emma:interpretation>
      </emma:emma>
    </inkml:annotationXML>
    <inkml:trace contextRef="#ctx0" brushRef="#br0">27940 4257 2176,'0'0'864,"0"0"-448,0 0 480,0 0 608,0 0-160,0 0-64,0 0-352,0 0-192,0 0-416,0 0-192,0 0-96,0 0-32,0 0 64,0 0-96,0 0 0,0 0 160,0 0 64,0 0 128,0 18 128,-18-18 224,18 0 224,0 18-128,-18-18 0,18 0-288,-17 0-128,17 0 0,-18 0 95,0 0-319,0 0-64,1 0 64,-1 0 160,-36 0-32,18 0 32,-36 0 96,1 0 96,0 0-128,-19 0 32,0 18-32,-17-18 96,-18 17-32,-1 1 0,-16 0-224,-20 36-64,-16-18-64,-1 18-64,0 17 32,0 0 32,-36 1-96,1 18 0,35 17 32,-36-18 0,19 19 0,34-1 0,2 0 0,-2-17 0,20 0-288,16-2-128,19-16-640,0 0-192,17 0-1183,36-19-449,1 18-1472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06.394"/>
    </inkml:context>
    <inkml:brush xml:id="br0">
      <inkml:brushProperty name="width" value="0.175" units="cm"/>
      <inkml:brushProperty name="height" value="0.175" units="cm"/>
      <inkml:brushProperty name="color" value="#FFA6CC"/>
    </inkml:brush>
  </inkml:definitions>
  <inkml:traceGroup>
    <inkml:annotationXML>
      <emma:emma xmlns:emma="http://www.w3.org/2003/04/emma" version="1.0">
        <emma:interpretation id="{AEA8DC67-EF24-4793-8841-CD4889999492}" emma:medium="tactile" emma:mode="ink">
          <msink:context xmlns:msink="http://schemas.microsoft.com/ink/2010/main" type="inkDrawing" rotatedBoundingBox="18316,7282 20065,7239 20066,7283 18317,7326" semanticType="underline" shapeName="Other">
            <msink:sourceLink direction="with" ref="{E29EAD64-E509-455A-A0D4-1A5A4509A748}"/>
          </msink:context>
        </emma:interpretation>
      </emma:emma>
    </inkml:annotationXML>
    <inkml:trace contextRef="#ctx0" brushRef="#br0">18790 8666 6144,'-17'0'2272,"17"0"-1216,17-18-672,-1 36 672,2-18-256,-2 0-64,18 0-224,16 0-64,1 0-256,50 0-128,17 0 32,-1 0-64,1 0 64,17-18 0,16 18 32,0 18 0,-33-36 0,0 2-64,-17 16-64,16 0-960,1-17-416,-34 17-2336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4:47.006"/>
    </inkml:context>
    <inkml:brush xml:id="br0">
      <inkml:brushProperty name="width" value="0.125" units="cm"/>
      <inkml:brushProperty name="height" value="0.25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3746 5424 3712,'0'0'1472,"0"0"-768,0 8-320,0-8 416,0 0-288,0 0-64,0 0-320,0 0-160,0 0 0,0 0 192,0 0 160,0 0-32,0 0 0,0 0-160,0 0-96,0 0-96,0 0-32,0 0 480,0 0 256,0 0 0,0-8-64,0 8-64,-8 0 0,8-8-128,-8 0 0,8 8 128,-8-8 64,8 0 64,-16 8 0,8 0 0,0-8-1,-8 8-223,0 0-96,1-8-160,-1 8-64,0 0 96,0 0 32,0 0-32,-16 0 32,8 0-64,0-8 64,8 8-128,-8 0 0,0-8 32,0 8 0,0 0 0,-8 0 64,9 0-160,-9 8-32,0-8 64,-8 0 32,8 0-128,0 0 32,0 0 0,0 0 64,8 0-32,-8 0 64,8 8-64,-8-8 64,8 0-128,0 0 0,0 8 32,8-8 0,-8 0-96,8 8 64,8-8 32,-8 0-96,16 8 0,8-8 64,0 0 0,8 8 32,0-8 0,8 0 0,0 0-96,8-8 0,16 8 128,0-8 32,8 8-96,0-8-32,-8 8 32,0-8 64,8 8-64,-1 0-64,1 0 64,-8 0 64,-8-8 0,0 8-32,-8 0 32,-8-8 32,8 8-96,-17 0 0,1 0 32,0 0 0,0 0 0,-8 0 0,0 0-96,0 0 64,0 0 32,-8 0 0,8 0-96,-8 0 64,0 0 32,0 0 0,0 0 0,0 0 64,0 0-32,0 0-32,0 0 32,0 0-32,0 0-160,0 0 32,0 0 64,0 0 32,0 0-64,0 0 64,0 0-128,0 0 32,0 0-96,0-8 0,0 8 128,0 0 96,-8 0-32,8-8 0,0 8 96,-8 0 32,0 0-32,8-8-64,-8 8 32,-8 0 32,8 0-96,-8-8 0,0 0 32,1 8 64,-1-8-32,-8 8-32,-16-8 32,8 8-32,8 0 0,-8 0 0,8 0 0,8 0 0,-8 8 0,16-8 0,-8 0-96,0 8 64,8-8 32,0 0 0,0 0-576,0 0-2207,16-8-417,-8 8-960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6:57.198"/>
    </inkml:context>
    <inkml:brush xml:id="br0">
      <inkml:brushProperty name="width" value="0.125" units="cm"/>
      <inkml:brushProperty name="height" value="0.25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2117 2915 3904,'0'16'-2080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09.108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7620 3994 6144,'-8'-16'2272,"8"24"-1216,0 0-608,0-8 704,0 8-160,0-8 64,0 8-320,0 9-128,0 8-352,0 15-96,8 18 32,0-2-96,1 18 0,-1-8-32,-8-18-64,8 10 288,-8-18 192,0 2 127,0-10 33,0-16 64,0-16 96,-8-16-352,0-8-256,-1-9-32,-7-24-192,8-17 0,0-8-544,0 9-256,16 8 352,0 7 192,0 10 192,8 15 64,18 8 224,-2 17 192,9 16-128,-8 8 0,-1 9 160,-8 8 32,-7-1 384,0 18 192,-17-10-160,0 1-128,-17 0-352,0-17-96,-15 1-384,0-17-96,7-16-480,-8-17-192,9 1-832,8-8-352,7-2-3359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0.008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8192 4052 7424,'0'0'2816,"-8"0"-1536,-8-8-640,8 8 864,-9 0-320,1 0 32,-8-9-545,-9 1-159,8 8-320,1 0-128,-9 0-32,9 8-128,-1 1 0,9 15-32,0 0 0,7 9 96,9 0 0,9-9 32,-1 0 0,8-7-160,0-9 32,9-8 64,-1-8 96,1-9 64,-1 1 32,-7-8-64,-1 8 32,-8-9-64,0 8-32,-8 1 96,0 0 0,0 8-32,-8 0 32,0 8-64,0 8-32,0 8-64,16 0 32,-8 9 32,8 8 64,0-9-96,9 0 0,-1-7 32,8 0 0,-7-9-96,7-8 0,1-8-640,-1-1-255,1 1-897,-9-9-320,0-7-1536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0.202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8437 3848 4992,'-8'-33'1824,"0"25"-960,8 8 128,0 0 768,0 8-96,0 9-32,8 7-704,0 17-320,1 0-352,-1-1 96,0 10 128,0-10-289,8 1-127,-8-8-32,-8-9-32,8 1-703,-8 0-321,-8-9-3168,8 0-1600,-8 0 2848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0.382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8299 4026 11136,'8'0'4224,"-8"0"-2305,17 0-1887,-9 0 800,16 0-576,8-8-64,2 8-192,6 0-32,1-8 32,0 8-448,-9 0-160,18 0-2303,-10 0-1025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0.670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8698 3724 6656,'0'8'2464,"0"-8"-1344,0 25-256,0-9 928,8 1-448,9 15-32,-1 9-289,0 8 1,1 9-576,-1-18-128,0 9-64,1-8-64,-1-9-32,-8 2-96,-8-18-64,8 8-544,-8-16-192,-8 0-1055,0 0-385,0-8-2176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0.879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8576 4044 7808,'-8'0'2976,"8"0"-1600,0 0-896,8 0 832,0 0-352,0 0-64,0 0-448,17 0-193,0 0-159,7 8-160,9 0 32,0-8 32,-1 8 0,-6-8-639,-2 0-289,1 8-800,-8-8-352,-1 0-1280,-8 0-800,8 0 1984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1.907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8993 3961 6272,'0'9'2368,"0"7"-1280,0-8-288,0 0 864,9-8-544,-9 8-224,8-8-192,0 8-64,8-8-352,1 0 32,7 0 31,1-8-63,-9-8 0,0 0-96,1-1-32,-9 1 96,-8-1 96,0 1-64,-8 8 0,-17 0-160,9 0-96,-9 0 0,9 16 32,-9 0-96,9 16 0,0 9-32,8 0 0,-1 7 0,1 2 0,8 6 192,8 2 64,1-10-64,7-7-96,17-8-96,-1-17 32,1 0-192,0-16-96,-9 0-608,9-17-255,-17 0-609,0-7-224,1 7 736,-9-8 320,0 1 608,0-1 224,-8 8 640,8 9 384,1 24 1248,-9 0-800,8 17-256,0 8-448,0-9-97,0 9-191,-8-8 32,8-1 128,-8-16 128,0 0-320,0-8-96,0 0-96,0-8 0,-8-16-64,8-1-64,0-8-64,0 1 32,0-1-32,0 0 0,8 9 64,1 0 0,-1-1-352,8 8-96,9 1-480,-1 0-224,-8 8-415,9-8-161,-9 8 768,1-1 416,-1 9 480,-8 0 224,8 0 704,-7 17 320,-1 7-256,0 17-64,0 0-224,0 7-33,0 2-255,1-2-128,-1-14 128,0 6 160,-8-16-256,8-15 64,-8-9-32,0-9-96,8-7-32,0-16-192,1-9-32,7-8-128,-8 8 32,8 0 96,17 9 32,-8 15 96,7 9 96,-7 25 64,-1-1 96,1 8-160,-9 9-96,0 8-32,-7-9-32,-1 1-448,0-8-160,-8-1-736,8-8-287,0 0-1313,-8-7-608,8-1-32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3.312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7596 4852 7552,'0'8'2880,"0"0"-1536,8 9-928,-8-1 704,0 9-224,0 7 0,0 9-128,8 8-97,0-8-351,-8 8-128,8-16-64,-8-1-64,0-7-64,9-1 96,-9-16 0,0-8-32,0-8-64,0-8-64,0-17 32,8 1-128,-8-26 32,8 9-448,-8-8-159,17 8 223,7 8 192,0 9 160,-7 15 96,8 1 320,-1 24 128,0 9 32,1 15 0,0 9-161,-1 0-95,-8 8 128,0 0 128,-8-16-32,9-1 96,-9-7-192,-8-9-96,9-16-96,-1-8-160,0-8-32,-8-9-224,8-16-64,0 0 64,8 1 32,0 7 192,1 8 32,0 9 128,7 16 96,-8 8 128,0 9 64,9 7-96,-8 9-96,-1-1-64,0 9-96,8-16-416,-7 7-192,-1-7-1023,1-9-481,-9 1-2208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37.917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D1A68F66-DF68-4594-AFF6-AD4402EE1F8A}" emma:medium="tactile" emma:mode="ink">
          <msink:context xmlns:msink="http://schemas.microsoft.com/ink/2010/main" type="inkDrawing"/>
        </emma:interpretation>
      </emma:emma>
    </inkml:annotationXML>
    <inkml:trace contextRef="#ctx0" brushRef="#br0">23063 7301 4608,'0'0'1760,"-17"0"-960,17 16-736,0-16 384,0 0-288,-17 0-96,17 0 160,0 17 96,-17 0-160,17 0-96,0 0-32,0 0-128,17-1 64,-17 1-32,17 0 0,0-17 64,-1 0 64,1 0 96,0 0 128,0 0 64,0-17 32,-17 17-64,17-17 32,-17 1-64,16-1 64,-16 0 160,0 0 64,0 0-224,-16 0-64,16 17-96,-17-16-32,17 16-256,-17 0 0,0 0 32,17 16 32,-17 1-64,0 0 64,17 0 32,0 0 0,0 0-96,0 16 64,17-33-32,0 17 0,0-17 64,0 0 0,0 0 0,-1-17 0,1 17 0,-17-17 64,17 1-32,-17-1-32,17 0 512,-17 17 192,-17-17-192,17 17-128,-34 0-224,18 0-128,16 0-96,-17 17-32,0 0-32,17 0 96,0-1 0,0 1 96,17 0-32,0-17-32,-17 17 32,16-17 32,1-17-96,17 17 0,-34-17 96,17 0 32,-1 1 32,-16-1 0,0 17 0,-16-17 0,-1 0 0,0 0 64,-17 17-32,18 17 0,-18 0-448,17 0-128,0 16-1440,17-16-544,17-17-1216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3.914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8552 5015 8704,'0'-33'3328,"0"17"-1792,-8-9-1024,8 17 928,-9 0-640,-7-8-97,0-1-383,8 9-128,-17 0-96,1 16 0,7 0 64,1 25-64,0 0-64,-1 8 0,9-1 32,8 9-32,8-16-32,0-8-64,1-1 32,7-8-32,0-16 0,1-8 64,-1 0 0,-8-16-224,8-1 0,-7-8 96,-1 1 64,-8-1 64,0 0 64,0 9-32,0 8-32,0-1 288,8 25 192,0 1-224,-8 23-64,16 1-64,-7 8 0,7-9-64,8 9 32,-7-16-480,-1-9-160,0 0-288,9-16-31,-1-8-545,1 0-224,-1-8-448,-7-17-160,-1 0 96,0-7 32,-7-9 1248,-9 0 1888,8 0 928,-8 8 416,0 8 160,8 9-384,-8 15-224,8 18-1057,8 15-95,-7 17 0,7 8-288,0 16-96,1-8-160,-1-8-64,0-8-448,-7 0-128,7-16-576,-8-1-256,-8-16-1439,0-8-609,-8-8-448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4.092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8722 4910 9472,'-16'-17'3584,"8"9"-1920,8 8-1248,0 0 895,8 8-671,0-8-192,8 9-256,9-9-96,8 0-32,7 0-128,-6 0 32,6-9 32,10 9 0,-10-8-1152,9 16-415,-8-8-2369,0 9-1696,0-9 2368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4.376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9353 4869 7296,'-17'-25'2720,"9"9"-1472,-8-8-608,0 24 864,7-9-448,-15 1-128,8 8-256,-1 8-33,1 9-351,0 7-32,7 1-32,1 7-32,8 1-32,0 0 32,8-1 32,9 1-96,7-8-96,-7-9-96,15 0 32,1-8-128,0-8 32,-1-8-704,-7 0-255,-1 0-673,1-8-160,-9-9-896,-8-8-1408,0 9 1120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4.913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9418 4534 8064,'-17'-17'2976,"17"25"-1600,8 1-768,-8-1 928,17 16-544,-9 1-97,8 16-159,1 8 0,-1 8-416,0 0 32,1 0 64,-1 0-224,0-16-32,-8 0-160,1-8-32,7-9 32,-8 1 0,-8-17 0,8 0 0,0-8-160,-8-8 32,0-17 0,0-7 64,0-17-192,0 8-64,9 0 32,-1 8 96,0 17 32,8 0 0,-8 7 192,17 18 32,-9 15 64,17 1 64,-9 15-32,1 1 0,-1-8-32,1 0 0,-1-9-160,-7-8 32,-1 1-576,0-9-256,-7 0-959,-1-8-417,8-16-32,-16-1 96,8-23 544,0-1 256,1 0 800,-1 8 2624,0 1 1248,0 23-864,-8 9-416,8 17-1248,0 7-448,1 9-224,-1 0-320,0-1-32,0-7-768,0-1-224,-8-7-928,8-17-384,-8 0-640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5.076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9948 4549 11008,'-8'0'4128,"8"9"-2241,0-1-2207,0 8 704,0-16-992,8 16-223,1-8-1217,-1 0-448,8-8-1216,0 8-480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5.488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10266 4827 7424,'8'57'2816,"-8"-16"-1536,0 24-736,0-41 864,8 1-736,-8 8-256,0-1 128,0-7 96,0-8-320,-8-9-32,8 0-65,-8-8 33,8-8 0,0-9-128,-8-8-32,8-15-32,0-9 32,0-8-128,8-1-64,-8 10-96,16-2 32,1 10 96,-9 7 96,9 8 192,-1 9 128,-8 16 0,8 16 32,-8-8-192,0 26-128,0-2-32,1 9 32,-1 8-96,0-9-64,9 2-448,-9-10-192,8-8-767,0 1-289,9-8-480,-9-9-192,9 0-640,-1-8-352,0-8 1856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08:15.907"/>
    </inkml:context>
    <inkml:brush xml:id="br0">
      <inkml:brushProperty name="width" value="0.03969" units="cm"/>
      <inkml:brushProperty name="height" value="0.0793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10797 4820 7296,'17'-41'2816,"-34"25"-1536,9-1-736,-1 9 864,-7-8-800,8 0-320,-8 7 0,0 1 32,-1 16-160,-8 9 32,9 7 32,0 9-96,0 16-96,8 0 0,8 0 32,0-8-96,0-9 0,8-7-32,0-9-64,8-8 160,-8-8 96,8-16-32,-7-8 0,7-1-32,-7-8-64,-9-7-128,8 7-64,-8 0-352,8 9-32,-8 16 576,8 16 256,0 24 416,-8 26 224,16 7-193,-8 25-31,0 0 448,-8 8 320,-8-9 128,0 1 96,-8-8-640,0-9-256,-17-15-480,0-18-128,-15-15-160,-2-17-96,-7-24-640,8-25-320,9-8-1664,-2-25-640,18 1-2399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0:53.11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Group>
    <inkml:annotationXML>
      <emma:emma xmlns:emma="http://www.w3.org/2003/04/emma" version="1.0">
        <emma:interpretation id="{B2567C1B-05ED-4627-A8D2-0052A595676D}" emma:medium="tactile" emma:mode="ink">
          <msink:context xmlns:msink="http://schemas.microsoft.com/ink/2010/main" type="inkDrawing" rotatedBoundingBox="20047,16200 22003,16170 22005,16259 20048,16288" shapeName="Other"/>
        </emma:interpretation>
      </emma:emma>
    </inkml:annotationXML>
    <inkml:trace contextRef="#ctx0" brushRef="#br0">27254 20425 3840,'0'0'1472,"0"0"-768,0 0-256,0 0 544,0 0-64,0 0 96,0 0-224,0 0-32,0 0-416,0 0 64,0 0 96,0 0-128,0 21 32,21-21-128,0 0 0,0 0-160,20 0-32,22 0 32,41 0 64,-21 20-96,42-20 0,-21 0-32,0-20 32,42 20-64,0 0-32,-21-21 96,0 21 0,-1-21-192,-19 21 0,-1 0 160,-42-21 128,1 21-96,-1 0-64,-20 21 128,-21-21 32,-1 0 0,1 21 32,0-21-64,0 21 0,-21-21-192,21 0-32,-21 0 32,0 0 64,20 0-64,-20 20 0,0-20 32,21 0 0,-21 0-352,0 0-160,0 0-960,0 0-320,0 0-1888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1:42.606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6B640DF8-59E0-4EAB-903F-F7B54ED71F04}" emma:medium="tactile" emma:mode="ink">
          <msink:context xmlns:msink="http://schemas.microsoft.com/ink/2010/main" type="writingRegion" rotatedBoundingBox="1713,1341 10252,1248 10276,3429 1737,3522"/>
        </emma:interpretation>
      </emma:emma>
    </inkml:annotationXML>
    <inkml:traceGroup>
      <inkml:annotationXML>
        <emma:emma xmlns:emma="http://www.w3.org/2003/04/emma" version="1.0">
          <emma:interpretation id="{2CF53831-B74B-4EBC-B9CE-86594D6531AA}" emma:medium="tactile" emma:mode="ink">
            <msink:context xmlns:msink="http://schemas.microsoft.com/ink/2010/main" type="paragraph" rotatedBoundingBox="1713,1341 10252,1248 10276,3429 1737,3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137DA6-9D4D-4CA0-8500-1D7775F5B0A6}" emma:medium="tactile" emma:mode="ink">
              <msink:context xmlns:msink="http://schemas.microsoft.com/ink/2010/main" type="line" rotatedBoundingBox="1713,1341 10252,1248 10276,3429 1737,3522"/>
            </emma:interpretation>
          </emma:emma>
        </inkml:annotationXML>
        <inkml:traceGroup>
          <inkml:annotationXML>
            <emma:emma xmlns:emma="http://www.w3.org/2003/04/emma" version="1.0">
              <emma:interpretation id="{FC014CFC-5DCB-47CA-9FAA-05DD9D4AEB98}" emma:medium="tactile" emma:mode="ink">
                <msink:context xmlns:msink="http://schemas.microsoft.com/ink/2010/main" type="inkWord" rotatedBoundingBox="1713,1341 10252,1248 10276,3429 1737,3522"/>
              </emma:interpretation>
              <emma:one-of disjunction-type="recognition" id="oneOf0">
                <emma:interpretation id="interp0" emma:lang="en-US" emma:confidence="1">
                  <emma:literal>Limitations</emma:literal>
                </emma:interpretation>
                <emma:interpretation id="interp1" emma:lang="en-US" emma:confidence="0">
                  <emma:literal>Limitation</emma:literal>
                </emma:interpretation>
                <emma:interpretation id="interp2" emma:lang="en-US" emma:confidence="0">
                  <emma:literal>Limitation'</emma:literal>
                </emma:interpretation>
                <emma:interpretation id="interp3" emma:lang="en-US" emma:confidence="0">
                  <emma:literal>Limilation</emma:literal>
                </emma:interpretation>
                <emma:interpretation id="interp4" emma:lang="en-US" emma:confidence="0">
                  <emma:literal>Limelation</emma:literal>
                </emma:interpretation>
              </emma:one-of>
            </emma:emma>
          </inkml:annotationXML>
          <inkml:trace contextRef="#ctx0" brushRef="#br0">5366 4867 4480,'-17'0'1760,"17"-18"-960,-18 0-384,18 18 608,0 0-160,-18 0 32,18 0-352,0 0-160,-18 0-224,18 0-64,-18 18-32,18 0-128,0-1 32,0 19 32,0 0-160,0 18 32,18 17 64,18-17 96,17 17-64,19-17-64,17-18 64,1-18 0,-1 0 32,1-18 0,-1 0 64,1-36 32,-1 18 320,0-18 192,-17-17 160,-18 17 96,-1-18-256,1 18-128,-18-17-128,-18-1-64,-1-18-160,-17 19-32,0-19-32,-17 19 32,17-1-128,0 18 0,-18 36-32,0 0-64,0 18 96,0 0 0,18 36-64,-18-1 64,-18 1 32,1 17 64,-1 37-32,-18 17-32,18 18 96,-17 18 0,-19 0-128,-17 0-32,-19 0 32,1-18 0,0-18 32,17-17 64,1-19 32,-1-17 32,1-37 64,0 1 96,-19-18-192,1-18-64,35 0-32,1-18 0,35 18-96,0-18 0,18 18-96,36 0-32,18-18 256,0 18 192,35 0-32,1 0 63,-18 0-159,17 18-64,1 0 0,35 18-32,0 0 0,19 17 64,-1-17-32,0 18-32,18-18 32,18-1-32,-18-35 64,0 0 96,-18-17-128,19-19-96,-19 0-416,0-18-159,-18 19-513,-17-19-224,-19 0-2656</inkml:trace>
          <inkml:trace contextRef="#ctx0" brushRef="#br0" timeOffset="1422">6529 5547 1152,'0'0'416,"0"0"-192,0 0-256,0 36 128,0-36-576,0 36-192</inkml:trace>
          <inkml:trace contextRef="#ctx0" brushRef="#br0" timeOffset="1266">6492 5725 3712,'0'18'1472,"0"-18"-768,-18 17-128,18 1 576,0 0-448,-17 36-64,17 0-320,-18 0-64,18 17-128,-18 0-32,0 1 32,18-18-64,-18 0-64,18-19 32,-36 1 32,18 0-32,-17-19 64,17 1-2880</inkml:trace>
          <inkml:trace contextRef="#ctx0" brushRef="#br0" timeOffset="3063">6868 5546 3328,'0'0'1312,"0"0"-704,0 0-224,0 0 512,0 18-32,0 0 128,0 0-416,0 18-96,-17 18-288,17 17-64,0 18 0,0 1-160,-18 0 32,18-1 0,0-18 64,0 1 96,0-18 64,0-18 512,0-18 320,0-36 224,0-18-608,0-18-288,0-18-256,0 1-128,0-18 96,18 17 0,-1 0-128,19 1 32,0 0-64,0 17-64,0 18 0,-1 18 0,1 36 96,0 0 64,0 18 64,-18 0 32,-1 35-160,1 0 32,-18 19 0,18-18 64,-18-1-32,0 0-32,18-17-64,-18-36-96,18-18 0,0-18 96,0-18 96,0-18 0,0-17-32,-1 18 32,1-1-32,18-18 0,-18 1 64,0 17-192,0 1 32,0 17 32,0 18 96,-18 36 64,17 0-32,-17 18-64,0 35 32,0-18-32,0 19 0,18-18 0,-18 18 0,0-19 64,18-18-192,0 1 32,-18-18-32,36-18 64,-18 0 32,18-36 32,17 18 64,1-35 96,-18 0 0,-1-1 64,19 0 0,-18-18 32,-18 19-64,17-18-32,-17-1-32,0 18 64,-18 0-96,18 18 0,-18 1-32,-18 35-128,18 18 32,-18 17 32,18 1 64,-18 18-96,1 0 0,-1 0 32,18 17 0,0 0-160,0-17-32,18 18 96,-1-18 32,1-1-96,0-18-32,18-17 0,0-18 64,0-18 128,-1 1 64,1-37 0,0 1 32,0-19-64,-1-18 64,1 19 0,0-36 32,18-1 0,-1 1 0,1-18 0,-18 17 0,0-16-64,-1 16-64,-17 0 32,0 37 32,0 0-32,-18 17 64,0 18-128,0 18-64,-18 36 64,-18 18 0,1 36 32,-1-1 0,0 36 0,0 19 0,0 16 0,36 20 0,-17-20-288,17 20-128,0-37 224,17 18 160,19-35-128,0-20 64,18-16-192,-19-18-32,19-18-192,0-18-96,17-18 0,-35-18-32,18-18-288,-1 0-128,-17 0-1824</inkml:trace>
          <inkml:trace contextRef="#ctx0" brushRef="#br0" timeOffset="4079">9462 5636 4224,'18'-54'1568,"-18"54"-832,0 0-160,0 0 1184,-18-18-256,18 18-192,-18 0-160,0-18-672,0 18 64,-18-35 224,0 17-192,-17 18-160,17-18-96,0 36-192,0 0-96,1 17-96,-1 19 32,0 0-32,0 17-64,18-17-64,1 17-32,17 1 32,0-18 64,17-1-96,1 1 64,0-36 96,0 0 96,0-18-64,0 0 0,0-18 32,0-18 64,0-18-32,-1 19 64,19-19 64,-18 0 128,0 19 0,-18-19 64,18 0-192,-18 18-96,0 36-128,-18 18-32,18 0-32,-18 18 0,18 0 96,0 17-288,0 1-32,36 0-32,-18-18 0,0-1 224,17 1 64,1-18 0,0-18 64,0 0 32,17-18 64,-17-18-32,18 1-32,-18-19 32,17-18 32,-17 1-32,18-19 64,-18-17 224,-1 0 96,1-19-64,-18-17-32,18 0 0,-18 18 32,-18 0 31,17 35 1,-17 19-192,-17 35-128,-1 36-128,0 18-32,0 0 64,0 53 0,0 19 32,-18 17 0,19 18 64,-1 36-32,0-18-32,18-17-256,-18 17-96,36-18 33,-18-18 127,18-17 96,-18-19 64,18-17-64,-1-18 0,1 0-32,18-36 0,-18 0 0,36-18 0,-19 0-128,19-36 0,-18 0-96,17 1 0,-17-1 96,18-17 96,-36-1 0,18 0 128,-19 19 64,1-1 64,0 18 32,-18 18 288,18 18 96,-18 18-96,0 18-96,0 18-256,0-1-32,0 19-96,0 0 0,18-1 128,0-17 32,-18-1-32,0 1-64,0-18-256,0 0-96,0-18-1152,-18-18-512,0 0-1664</inkml:trace>
          <inkml:trace contextRef="#ctx0" brushRef="#br0" timeOffset="4188">10284 5261 1664,'36'-36'704,"-36"36"-384,36 36-256,-36-36 288,36 36-224,-36 0 0,36 35-992,-36-35-448</inkml:trace>
          <inkml:trace contextRef="#ctx0" brushRef="#br0" timeOffset="4641">11090 5332 7168,'0'-18'2720,"-18"36"-1472,0-18-1024,18 0 576,-18 18-288,0 18 32,-18 0-320,0-1-64,1 37-96,-1-1-128,0 19 32,18 17-32,0 1 0,18-19 0,18 0-64,18-17 0,0-18 96,17-36 0,-17 17 96,18-17-32,0-36 64,-18 0 480,17-17 352,-35-1-64,0-18-33,0 18-255,-18-17-32,0-1-256,-18 0-32,0 1-128,-18-1-32,1 18-96,-1-17-96,0 35-800,0 0-287,0 18-801,18 18-288,0-18-1600,18 18-640,0-18 2368</inkml:trace>
          <inkml:trace contextRef="#ctx0" brushRef="#br0" timeOffset="6558">7799 5118 4992,'107'-18'1824,"-53"18"-960,35-18-448,-35 18 608,17 0-576,54 18-224,36-18-160,18 18-64,72 18 0,-1-36 0,36 18 64,18-18 160,18-18 192,-18 0-160,-36 0-64,19 0-3136</inkml:trace>
          <inkml:trace contextRef="#ctx0" brushRef="#br0" timeOffset="5358">11465 5242 6016,'18'54'2272,"-18"-18"-1216,0 54-1248,-18-37 448,18 18-224,0 19-32,0 18 96,0-19 0,0 0-32,0 1-64,0-36 32,0-1 576,0-18 320,0 1 32,-18-36 0,18 0-288,0-18-64,0-35-224,0 0 0,0-1-160,0-18-64,0 0 64,18-17 0,-18 36-96,18-1-96,0 36-96,-18 0 32,18 36-32,17 18-64,-17 18-64,18-1-32,-18 0 32,18 19 128,0-18 32,-1 0 32,1-18-96,18-1 0,-18-17 64,17-18 64,-17 0 0,0-18 64,17-35 0,-17 17 32,0-18-64,18-18 32,-1 1 64,1-18 128,0-1 159,-19-18 33,1 19-128,-18 0-32,0 17-288,18 18 0,-18 19-192,-1 35-32,19 17 96,0 19 96,0 36-32,-18 0 0,17 17 32,-35 0 64,0 1-32,0 17 64,-35-18 0,-1 1 32,-18-36 0,1 0 0,-19-36 192,18-1 192,1-34-128,17-1 32,0-18-256,18 18-32,36-18-224,18 36 0,36-18-32,-1 18 64,36-18 32,1 0 32,35 18-1056,0-36-480,-18 18-1855,0 1-705,-17-37 448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22:40:45.056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8BBAED74-AAFA-4152-9521-2F5CD749AD39}" emma:medium="tactile" emma:mode="ink">
          <msink:context xmlns:msink="http://schemas.microsoft.com/ink/2010/main" type="inkDrawing" rotatedBoundingBox="24308,1626 24344,1663 24326,1681 24290,1644" shapeName="Other"/>
        </emma:interpretation>
      </emma:emma>
    </inkml:annotationXML>
    <inkml:trace contextRef="#ctx0" brushRef="#br0">28120 3900 4992,'0'0'1824,"0"36"-960,36-36-448,-36 0 608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45.360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7511D7F6-78CF-452B-AEB0-6976EF96447B}" emma:medium="tactile" emma:mode="ink">
          <msink:context xmlns:msink="http://schemas.microsoft.com/ink/2010/main" type="inkDrawing"/>
        </emma:interpretation>
      </emma:emma>
    </inkml:annotationXML>
    <inkml:trace contextRef="#ctx0" brushRef="#br0">23264 7284 3712,'0'0'1408,"0"0"-768,-34 0-480,34 0 352,0 0-160,0 0 32,0 0-160,0 0-64,0 0-64,0 0 0,0 34 64,0-34 64,0 0 32,0 0-128,0 33-96,0-33 0,0 0-32,0 0-96,0 0 64,0 0 32,0 0 0,0 0 0,0 0 0,0 0-160,0 0 32,0-33 192,0 33 128,0 0-96,0-34 0,0 34-1600,0 0-1568,0 0 800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22:40:39.190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F6688307-7B09-4A28-94E8-CE75D8953988}" emma:medium="tactile" emma:mode="ink">
          <msink:context xmlns:msink="http://schemas.microsoft.com/ink/2010/main" type="inkDrawing" rotatedBoundingBox="24291,1538 30191,6042 27563,9484 21663,4980" semanticType="callout" shapeName="Other">
            <msink:sourceLink direction="with" ref="{9B93A0B1-4CBF-41DE-92FD-B3A49A6EBD59}"/>
            <msink:sourceLink direction="with" ref="{8E4F677B-440B-4296-8902-DD407F9505A8}"/>
          </msink:context>
        </emma:interpretation>
      </emma:emma>
    </inkml:annotationXML>
    <inkml:trace contextRef="#ctx0" brushRef="#br0">28102 3846 4736,'0'-18'1760,"0"18"-960,0-18-448,0 18 576,0 0-64,0 0 64,0 18-256,0 0 0,0 0-384,-18 0 256,18 18 96,0 17 32,0 37 64,0-1-128,0 36-64,0 36-96,0 36 31,0 36-63,0-72 0,0 0-96,0 71-32,0-35-32,18 71 0,-18-35-64,0 71 32,18-54-128,-18 36 0,0-35-32,0 17 32,0-35-128,0 17 0,0-35 32,0-1 0,0-35 64,-18-18 32,18-18-544,0-17-160,-18-37-1280,18-17-511,-18 0-2145</inkml:trace>
    <inkml:trace contextRef="#ctx0" brushRef="#br0" timeOffset="12823">28227 9122 5248,'0'0'2016,"0"0"-1088,0 0-672,18 0 576,0-18-64,-18 18 96,35 0-128,-17-17-64,18 17-352,18 0 0,0 0 32,18 0-128,16 0-64,56 0-160,17 0 0,0 0 0,53 0 0,19 0 0,0-18 64,17 18-32,-18-18-32,37 0 32,-1 0-32,-17 0 0,17-18 0,-18 1-96,-17 17 64,-18-18 32,-1 0 0,0 0 0,-34 1 0,-20 35 0,-34-18 64,-19 0 32,0 18 32,-17 0-64,0 0 32,-19 0-64,0 0 64,-35 0 0,18 0 32,-36 0-64,18 18-64,0-18-64,-19 0 32,1-18-672,18 18-256,-19-18-1344,-17 18-544,18-36 32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22:40:53.948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8E4F677B-440B-4296-8902-DD407F9505A8}" emma:medium="tactile" emma:mode="ink">
          <msink:context xmlns:msink="http://schemas.microsoft.com/ink/2010/main" type="inkDrawing" rotatedBoundingBox="24213,677 30658,103 30769,1351 24324,1925" semanticType="enclosure" shapeName="Other">
            <msink:destinationLink direction="with" ref="{F6688307-7B09-4A28-94E8-CE75D8953988}"/>
          </msink:context>
        </emma:interpretation>
      </emma:emma>
    </inkml:annotationXML>
    <inkml:trace contextRef="#ctx0" brushRef="#br0">28102 3810 7040,'0'0'2624,"0"0"-1408,0 0-800,0 0 704,0 0-448,0 0-128,0 0-256,36 0-32,0-36-160,35 1 160,0-18 64,37-1-256,-18-18 0,16-18-64,20 1 0,17 0 0,-18-1 0,-17 1 0,17 18 0,0-19-928,0 18-416,0 1-2464</inkml:trace>
    <inkml:trace contextRef="#ctx0" brushRef="#br0" timeOffset="-4264">28192 3829 3456,'36'0'1408,"-36"0"-768,36 18 32,-18-18 544,17 0-96,19 0 0,0 0-512,17 0-128,19-18-288,53 18 0,0-18 32,0 18-96,36 0-32,18-18 96,-1 18 96,1 0-128,36-18-32,-1 0-64,19-18 32,17 18-64,-36 1-32,19-1 32,-1 0 32,1 36 160,-37-18 128,19 0-192,-1 18-32,-17-1 0,-36 1 64,18-18-32,-18 18 64,-18-36 0,-18 18 32,-18-18-64,-18 1 32,-35-1-64,17 18 64,-35-18-288,0 0 0,-19 18-2176,2 0-896</inkml:trace>
    <inkml:trace contextRef="#ctx0" brushRef="#br0" timeOffset="1758">29855 2846 4480,'107'0'1664,"-71"0"-896,18-18-896,0 18 320,-19 0-96,19 0 32,35 0 128,1 0 160,17 0-224,18 0 96,-17 0 64,52 0 0,-16 0 96,16 0-160,2 0-32,-20 0 64,38 0 32,-20 0-96,2 0 0,-2 0 32,2 0 64,-2 0-160,2 0-64,-20 0 0,2-18 64,-1 18 96,18 0 160,-18-18-192,0 18-64,-18-18 32,-18 18 64,1 0-64,-1 0-64,0 0-64,-17 0-96,0 0 32,-19 0-32,0 0 0,-17 0 0,-18 0-1568,-18 0-608,0 0-1440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22:40:56.633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9B93A0B1-4CBF-41DE-92FD-B3A49A6EBD59}" emma:medium="tactile" emma:mode="ink">
          <msink:context xmlns:msink="http://schemas.microsoft.com/ink/2010/main" type="inkDrawing" rotatedBoundingBox="31015,605 31104,6889 29997,6905 29908,620" hotPoints="30841,659 31020,5752 30125,6641 29945,1549" semanticType="enclosure" shapeName="Parallelogram">
            <msink:destinationLink direction="with" ref="{F6688307-7B09-4A28-94E8-CE75D8953988}"/>
          </msink:context>
        </emma:interpretation>
      </emma:emma>
    </inkml:annotationXML>
    <inkml:trace contextRef="#ctx0" brushRef="#br0">33950 8783 5888,'0'0'2176,"0"0"-1152,0 0-768,0-17 576,18 17-480,0-36-128,0 18 0,0-18 0,36 0-96,-1 1-32,18-19 96,19 0-96,-18-17 0,17 17-32,-18 0-64,1 1 32,-18-1 32,0 18-192,-1-35 32,0 17-672,-17 18-288,0 0-1920</inkml:trace>
    <inkml:trace contextRef="#ctx0" brushRef="#br0" timeOffset="-1919">33790 3738 4224,'0'18'1568,"18"-18"-832,-18-18-96,18 18 672,0 0-64,0-18 32,18-17-512,0-1-128,-1 0-384,1 1-160,17-19-64,1-18 96,18 18 160,-1-17-160,-17 18-64,17-19-128,-17 0 32,0 18-672,0 1-256,17 0-1920,-36-1-1408,19 18 1664</inkml:trace>
    <inkml:trace contextRef="#ctx0" brushRef="#br0" timeOffset="-3721">33808 3757 5376,'18'18'2112,"-18"0"-1152,0-18-576,0 18 608,0 0-320,0 17-32,-18 19-128,18 18 0,0 17-256,0 18 192,0 72 96,-18 0-32,18 36 32,0 35-32,0 36 96,18 18-64,-18-17 31,0 35-159,18-36 0,0 1-192,-18-1-64,18-18 0,0-35 32,-18-19-96,18-17 0,-18 0-32,0-54-64,18 0 32,-18-54-32,0 19-96,0-37 64,0 1-128,0-19 32,-18 19-224,0-18-96,18-1-384,-18 1-127,0-18-1409,0 0-608,0-18-640</inkml:trace>
    <inkml:trace contextRef="#ctx0" brushRef="#br0" timeOffset="1082">34649 3363 4992,'0'72'1920,"0"-37"-1024,0 19-768,0 0 416,0-1-192,0 37 32,0 17 256,0 18 160,18 18-416,-18 54 128,18 0 128,0 53-224,0 19 0,-1-1-96,19-18 32,-18 1-64,0-19 0,0-17-96,0-18 32,0-18-128,0 0-64,-18-36 128,0 0 128,0 0-224,0-18-96,-18-18 128,18-17 96,-18-19 32,18 19 96,-18-19-160,18-17-96,0 0-128,-18-19 32,18 19-128,0-36 32,0 18-576,18-18-256,-18 0-1184,0 0-544,18-18-640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14:13.445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F8178F69-3BC2-40C5-A773-F73E5F420962}" emma:medium="tactile" emma:mode="ink">
          <msink:context xmlns:msink="http://schemas.microsoft.com/ink/2010/main" type="writingRegion" rotatedBoundingBox="26889,1925 29816,2206 29727,3139 26800,2858"/>
        </emma:interpretation>
      </emma:emma>
    </inkml:annotationXML>
    <inkml:traceGroup>
      <inkml:annotationXML>
        <emma:emma xmlns:emma="http://www.w3.org/2003/04/emma" version="1.0">
          <emma:interpretation id="{7AF66CCC-6640-474A-8A15-4F083C718920}" emma:medium="tactile" emma:mode="ink">
            <msink:context xmlns:msink="http://schemas.microsoft.com/ink/2010/main" type="paragraph" rotatedBoundingBox="26889,1925 29816,2206 29727,3139 26800,2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23C939-9347-491A-B1ED-D2C072FF41A2}" emma:medium="tactile" emma:mode="ink">
              <msink:context xmlns:msink="http://schemas.microsoft.com/ink/2010/main" type="line" rotatedBoundingBox="26889,1925 29816,2206 29727,3139 26800,2858"/>
            </emma:interpretation>
          </emma:emma>
        </inkml:annotationXML>
        <inkml:traceGroup>
          <inkml:annotationXML>
            <emma:emma xmlns:emma="http://www.w3.org/2003/04/emma" version="1.0">
              <emma:interpretation id="{93A5EE93-593C-4599-B9A1-CA1DDEDF1EC7}" emma:medium="tactile" emma:mode="ink">
                <msink:context xmlns:msink="http://schemas.microsoft.com/ink/2010/main" type="inkWord" rotatedBoundingBox="26889,1925 29816,2206 29727,3139 26800,2858"/>
              </emma:interpretation>
              <emma:one-of disjunction-type="recognition" id="oneOf0">
                <emma:interpretation id="interp0" emma:lang="en-US" emma:confidence="1">
                  <emma:literal>"Boston"</emma:literal>
                </emma:interpretation>
                <emma:interpretation id="interp1" emma:lang="en-US" emma:confidence="0">
                  <emma:literal>"Boston''</emma:literal>
                </emma:interpretation>
                <emma:interpretation id="interp2" emma:lang="en-US" emma:confidence="0">
                  <emma:literal>"Boston'"</emma:literal>
                </emma:interpretation>
                <emma:interpretation id="interp3" emma:lang="en-US" emma:confidence="0">
                  <emma:literal>"Boston:</emma:literal>
                </emma:interpretation>
                <emma:interpretation id="interp4" emma:lang="en-US" emma:confidence="0">
                  <emma:literal>"Boston"'</emma:literal>
                </emma:interpretation>
              </emma:one-of>
            </emma:emma>
          </inkml:annotationXML>
          <inkml:trace contextRef="#ctx0" brushRef="#br0">30688 4356 3456,'0'-21'1408,"0"21"-768,21 0-192,-21 0 544,0 0 96,21 0 32,-21 0 32,0 0 96,0 0-704,21 0 416,-21 21 192,0-21-256,0 21-32,0 21-448,0-21-161,0 41-159,0 0-96,20-20 32,-20 0 32,0-21-1151,0-1-545,0 1-2688</inkml:trace>
          <inkml:trace contextRef="#ctx0" brushRef="#br0" timeOffset="226">30958 4314 5376,'0'0'2112,"0"0"-1152,0 0 0,0 0 896,0 0-512,0 20-128,0 2-352,-20-2-96,20 22-416,-21 0-288,21 20-64,0-20 64,0 0 32,0-22-480,21 22-128,-21-22-1920,20-20-832,2 22-224</inkml:trace>
          <inkml:trace contextRef="#ctx0" brushRef="#br0" timeOffset="1021">31189 4481 7680,'-42'0'2880,"42"0"-1536,21 0-864,-21 0 832,21 0-576,0-21-128,41 1-192,-20-1 32,-1 0-224,22 0-128,-22 21 0,1 0-64,-21 21-32,0 0 32,-21 20 31,0 22 33,-42-1 32,21-20-160,-41 20 32,20-20 0,-20 0 0,20-21-96,21-21 64,21 20-32,21 1 1,-21-21 63,42 0 0,-22 0-96,22 0 64,0 0 32,-1 21 64,1 0-32,0 0-32,-22-1 32,-20 43 31,0-21 97,-41-1 128,20 1 64,-41-21-160,-22 20-64,22-20-128,-1-21-32,22 0-672,-1-21-319,21-20-1825,0-22-704,21 22 0</inkml:trace>
          <inkml:trace contextRef="#ctx0" brushRef="#br0" timeOffset="716">31292 4335 5632,'0'0'2176,"-20"0"-1152,20 0-352,0 21 800,-21 0-288,21 0-32,-21-1-224,21 43-128,-21 0-416,0-1-32,0 21 0,1 0-128,-1-20 31,0 20-159,21-21-64,-21 1 64,0-42 0,21 21-959,0-42-385,0 0-2880,0 0-1536,0-42 2656</inkml:trace>
          <inkml:trace contextRef="#ctx0" brushRef="#br0" timeOffset="1412">31854 4543 4736,'0'0'1824,"0"0"-960,0 42-160,-20-21 992,-1-1-640,0 43-224,1-21-160,-2 20-416,-19 0-128,41 1-32,-21-1-64,21-20 64,21 0 0,-21-22 96,21-20-96,-1 0-64,2-20 0,-2-1-32,-20-21 64,0 21 96,21-20-64,-21-1-64,0 21-288,0 0-96,0 1-1792,0-22-2336</inkml:trace>
          <inkml:trace contextRef="#ctx0" brushRef="#br0" timeOffset="1740">32208 4523 7168,'0'0'2720,"-62"21"-1472,20-42-1376,21 42 480,1-21-256,-1 20-64,0 22 0,0-21-32,0 0 0,21 21-96,-20-22 0,20 22-32,0-21 96,0 0 0,20 21 32,1-1-96,21 0 64,-1 1 96,-20 0 32,0 20 448,-42-20 192,0-21-224,1 0-128,-1-1-160,-21 2 0,21-22-192,1-22-96,-22 22-672,21-20-320,21-22-1376,-21 21-1696,42-20 1024</inkml:trace>
          <inkml:trace contextRef="#ctx0" brushRef="#br0" timeOffset="2358">32125 4814 5248,'0'-20'2016,"0"20"-1088,42 0-512,-42 0 544,21 0-480,-1 0-192,22-21-160,0 21-128,-1 0 32,1 0-32,0-21 64,20 21-32,-20 0 64,-21-21-64,20 21-32,-20 0 32,0 21 32,0-21 448,-42 21 224,21 0 0,-21 20-64,21 1-288,-21 21-96,21-22-160,-21 1-96,21 0 0,21-22-32,0 1-96,0-21 160,0 0 0,-21-21 0,20-20-64,1-1 96,1 21 0,-22-20-128,0-1 32,0 21 0,0 0 64,-22 0-1664,1 0-3136</inkml:trace>
          <inkml:trace contextRef="#ctx0" brushRef="#br0" timeOffset="1966">32478 4419 6400,'0'0'2368,"-20"21"-1280,20-1-512,0 2 800,-22 19-352,22 22-32,-20-1-384,-1 22-32,21-2-352,-21 2-128,1-1 0,20-20-64,-22-1-32,22-20-1248,-20-22-608,-1 2-2016</inkml:trace>
          <inkml:trace contextRef="#ctx0" brushRef="#br0" timeOffset="2688">32854 4772 6912,'21'63'2624,"-42"-43"-1408,21 22-992,0 0 640,0-1-512,0 1-128,0 0-128,-21-22-96,21 1 32,0 0 224,-21-21 224,21 0 64,0-21 32,0-20-448,21-1-128,-21 0-32,42 1 0,-1-1 32,1 0 64,20 22-32,-20-1-32,-21 42 96,0-1 0,-1 1-32,-20 42 32,0-22 0,0 22 32,-20-22-160,20 1 32,0 0-992,0-21-384,0-1-2464</inkml:trace>
          <inkml:trace contextRef="#ctx0" brushRef="#br0" timeOffset="3201">33416 4481 8064,'0'0'2976,"21"21"-1600,-21-1-1120,-21-20 672,21 42-480,-20-21-96,-1 20-288,0 1-64,0 0 0,21-21-1920,-21 20-832</inkml:trace>
          <inkml:trace contextRef="#ctx0" brushRef="#br0" timeOffset="3298">33624 4481 11392,'0'41'4224,"-21"1"-2305,0 42-2111,21-64 704,-20 22-1248,-1 0-447,0-22-3489,0 2-1568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22:41:40.548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EBD8866E-8D64-4C08-A7B1-6C8B1DDC7A73}" emma:medium="tactile" emma:mode="ink">
          <msink:context xmlns:msink="http://schemas.microsoft.com/ink/2010/main" type="writingRegion" rotatedBoundingBox="23861,3252 29400,2341 30243,7467 24704,8378"/>
        </emma:interpretation>
      </emma:emma>
    </inkml:annotationXML>
    <inkml:traceGroup>
      <inkml:annotationXML>
        <emma:emma xmlns:emma="http://www.w3.org/2003/04/emma" version="1.0">
          <emma:interpretation id="{059575C0-6504-4108-8ADA-4A7E6E532665}" emma:medium="tactile" emma:mode="ink">
            <msink:context xmlns:msink="http://schemas.microsoft.com/ink/2010/main" type="paragraph" rotatedBoundingBox="24623,3016 26747,3226 26628,4427 24504,4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451F6C-5391-4735-9CEF-329BA28B87B3}" emma:medium="tactile" emma:mode="ink">
              <msink:context xmlns:msink="http://schemas.microsoft.com/ink/2010/main" type="line" rotatedBoundingBox="24623,3016 26747,3226 26628,4427 24504,4217"/>
            </emma:interpretation>
          </emma:emma>
        </inkml:annotationXML>
        <inkml:traceGroup>
          <inkml:annotationXML>
            <emma:emma xmlns:emma="http://www.w3.org/2003/04/emma" version="1.0">
              <emma:interpretation id="{911DDDB8-16A0-403A-9051-5208E4C1D855}" emma:medium="tactile" emma:mode="ink">
                <msink:context xmlns:msink="http://schemas.microsoft.com/ink/2010/main" type="inkWord" rotatedBoundingBox="24623,3016 26747,3226 26628,4427 24504,4217"/>
              </emma:interpretation>
              <emma:one-of disjunction-type="recognition" id="oneOf0">
                <emma:interpretation id="interp0" emma:lang="en-US" emma:confidence="0">
                  <emma:literal>"Nay c"</emma:literal>
                </emma:interpretation>
                <emma:interpretation id="interp1" emma:lang="en-US" emma:confidence="0">
                  <emma:literal>"nay c"</emma:literal>
                </emma:interpretation>
                <emma:interpretation id="interp2" emma:lang="en-US" emma:confidence="0">
                  <emma:literal>"Nye"</emma:literal>
                </emma:interpretation>
                <emma:interpretation id="interp3" emma:lang="en-US" emma:confidence="0">
                  <emma:literal>"Nya"</emma:literal>
                </emma:interpretation>
                <emma:interpretation id="interp4" emma:lang="en-US" emma:confidence="0">
                  <emma:literal>"Nya'</emma:literal>
                </emma:interpretation>
              </emma:one-of>
            </emma:emma>
          </inkml:annotationXML>
          <inkml:trace contextRef="#ctx0" brushRef="#br0">28567 5476 8960,'0'36'3328,"0"-18"-1792,0 18-1568,0-1 576,0-17-384,0 18-32,18-1-2400,-18-17-1024,0 0-96,18 0 64</inkml:trace>
          <inkml:trace contextRef="#ctx0" brushRef="#br0" timeOffset="-149">28423 5404 4608,'18'0'1760,"-18"0"-960,0 0-160,0 18 608,0-18-320,0 36-160,0-18-352,0 0-128,17 35-160,-17-17-32,0 0 32,18-18-160,-18 0-32,0 0-1824,0-1-2112,0 1 704</inkml:trace>
          <inkml:trace contextRef="#ctx0" brushRef="#br0" timeOffset="961">28853 5530 5632,'0'-18'2112,"0"18"-1152,0 0-416,0-18 640,0 18-256,18 0-64,-18-18-352,0 18-160,18-18 288,-18 36-352,0 0-96,0 18-32,0 18 160,0-1 128,0 36-224,-18 1-64,0 0 256,18-19 95,-18 0-31,18-17 32,-18 0-160,18-36-32,0 18-192,0-36-32,0-18-32,0-18 32,18 0-128,-18-36 0,18 19-192,-18-19 0,18 1-64,18-1 32,-1 18 64,1 1 128,0 17-32,0 18 32,-18 0 64,0 18 0,-1 18 0,1 0 64,-18 18-32,0 17 64,0 19-64,-18 18-32,1-1 32,17-18 32,0 19-96,0-18 0,0-19-32,0-17-64,17-19-895,-17-17-449,18 0-2912</inkml:trace>
          <inkml:trace contextRef="#ctx0" brushRef="#br0" timeOffset="1703">29372 5727 6912,'0'-18'2624,"0"18"-1408,0 0-640,0 0 800,0 18-352,-18-18-96,18 35-480,0 1-192,-18 0-160,18 36-96,0-18 32,0-18 32,18-1 32,-18 1-32,0-19-64,18-17 32,18 0-32,-19-35 0,1-1 0,0 1-96,0-1 64,0-18 32,-18 0 64,18 0-32,-18 19 64,18 17-64,-18 18-32,0 0 32,0 35-32,0 1 128,18 18 64,-18 36-64,0-19-96,0 36 63,0-17 1,-18 0 160,0-19 96,-18 0-128,-18-17-64,19-18-160,-1 0-64,-18-18-672,18-18-255,1-18-1761,17 0-672,0-18-160</inkml:trace>
          <inkml:trace contextRef="#ctx0" brushRef="#br0" timeOffset="1939">30051 5745 8960,'0'-18'3424,"-17"18"-1856,-1-18-1472,0 18 736,0 0-608,0 0-128,-18 18-64,0 17 32,-18-17-32,1 54 128,35-18 32,-18 18 128,18-1 127,18 0-191,18-17 0,0 0-192,18-18-64,17-18 0,1-18 0,0-18-1631,-18-18-737,0 0-1824</inkml:trace>
          <inkml:trace contextRef="#ctx0" brushRef="#br0" timeOffset="2116">30301 5476 9216,'0'0'3424,"0"18"-1856,0 0-1120,0 0 896,-18 18-801,18 17-191,-17-17-672,-1 18-223,18-18-3105,-18-1-1408,0-17 1664,0 0 896</inkml:trace>
          <inkml:trace contextRef="#ctx0" brushRef="#br0" timeOffset="2348">30552 5565 9216,'-53'71'3520,"17"-17"-1920,0 0-3136,18-36-64,18 0-1984,0-18-704</inkml:trace>
        </inkml:traceGroup>
      </inkml:traceGroup>
    </inkml:traceGroup>
    <inkml:traceGroup>
      <inkml:annotationXML>
        <emma:emma xmlns:emma="http://www.w3.org/2003/04/emma" version="1.0">
          <emma:interpretation id="{932F5A56-3DCB-40A9-B4E8-1B13F6BF43D1}" emma:medium="tactile" emma:mode="ink">
            <msink:context xmlns:msink="http://schemas.microsoft.com/ink/2010/main" type="paragraph" rotatedBoundingBox="24392,4528 29618,3668 29780,4652 24554,5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F22529-4695-44EA-B34B-2306FBEB1812}" emma:medium="tactile" emma:mode="ink">
              <msink:context xmlns:msink="http://schemas.microsoft.com/ink/2010/main" type="line" rotatedBoundingBox="24392,4528 29618,3668 29780,4652 24554,5512"/>
            </emma:interpretation>
          </emma:emma>
        </inkml:annotationXML>
        <inkml:traceGroup>
          <inkml:annotationXML>
            <emma:emma xmlns:emma="http://www.w3.org/2003/04/emma" version="1.0">
              <emma:interpretation id="{E3C57ED7-0350-4C9D-A9FF-17CF647F8D27}" emma:medium="tactile" emma:mode="ink">
                <msink:context xmlns:msink="http://schemas.microsoft.com/ink/2010/main" type="inkWord" rotatedBoundingBox="24403,4591 28032,3994 28183,4915 24554,5512"/>
              </emma:interpretation>
              <emma:one-of disjunction-type="recognition" id="oneOf1">
                <emma:interpretation id="interp5" emma:lang="en-US" emma:confidence="0">
                  <emma:literal>"California,</emma:literal>
                </emma:interpretation>
                <emma:interpretation id="interp6" emma:lang="en-US" emma:confidence="0">
                  <emma:literal>"California</emma:literal>
                </emma:interpretation>
                <emma:interpretation id="interp7" emma:lang="en-US" emma:confidence="0">
                  <emma:literal>"Californian,</emma:literal>
                </emma:interpretation>
                <emma:interpretation id="interp8" emma:lang="en-US" emma:confidence="0">
                  <emma:literal>"Californian</emma:literal>
                </emma:interpretation>
                <emma:interpretation id="interp9" emma:lang="en-US" emma:confidence="0">
                  <emma:literal>"Californians</emma:literal>
                </emma:interpretation>
              </emma:one-of>
            </emma:emma>
          </inkml:annotationXML>
          <inkml:trace contextRef="#ctx0" brushRef="#br0" timeOffset="-17700">28638 6923 6016,'0'0'2272,"-18"0"-1216,18 0-736,-18 0 544,18 0-288,-18 18 0,0-1-224,0 1-32,1 18-192,-1-18-32,0 36 32,18 18 352,-18-19 224,18 1-64,18 17 0,0 37-352,0-54-96,-1-1-128,1-35 32,36 35-352,-36-53-128,0 18-1216,18-18-480,0-18-1632</inkml:trace>
          <inkml:trace contextRef="#ctx0" brushRef="#br0" timeOffset="-17281">29157 7210 8704,'-18'-18'3328,"0"18"-1792,-17-36-1312,35 36 832,-36 0-608,18 0-64,-18-18-192,18 36 32,-18 18-128,0 0-128,18 0 0,0 35 32,1-17 64,-1-1-32,18 1-32,0-18 32,18-18-32,-18 17 0,35-17 0,-17-36 0,18 1 0,0-19 0,-18 0 64,0-18-96,0 1 0,-18-1-32,0 18 0,0 18 128,-18-17 96,18 17-65,0 18-63,0 18 0,0 17-32,0-17 0,18 18 64,0 0-96,0-18 0,17 17-127,1-17-33,-1 0-1184,-17-18-512,0-18-2144</inkml:trace>
          <inkml:trace contextRef="#ctx0" brushRef="#br0" timeOffset="-17070">29246 6941 7424,'0'0'2816,"18"36"-1536,-18 17-640,18-17 768,-18 0-512,0 0-96,18 17-288,0-34 0,-1 35-289,1-19-127,-18 1-64,18 0-128,0 0 64,-18-19-1439,18 1-705,-18-18-1920</inkml:trace>
          <inkml:trace contextRef="#ctx0" brushRef="#br0" timeOffset="-16936">29461 7102 9344,'18'-18'3520,"-36"36"-1920,36 18-1152,-18 0 832,0-1-769,17 1-191,-17 0-224,18 0-96,-18 17 32,18-35-1247,-18 0-4033</inkml:trace>
          <inkml:trace contextRef="#ctx0" brushRef="#br0" timeOffset="-16199">29515 7370 6656,'18'-18'2528,"-18"1"-1344,18-1-672,-18 18 704,18-18-512,-18 18-128,17-18-448,37-17-64,0 17-64,-1-18 64,-17 0 32,18 0-128,-18 0 32,-1 18 0,1-18 64,-18 19 160,0-1 128,-18 18 416,18 18 320,-18-1-513,0 19-159,0 0-192,18-18-64,-18 18-192,18 0 32,-18 0 0,17-18 0,19 17-96,-18-17 64,18 0 96,-18-18 96,0-18-128,0 18-32,-18-18 64,0-17 32,-18-1-32,0 0 32,0 0-64,0 0 64,-18 0-768,18 18-351,0 0-1729,18 1-768,-17-1-224</inkml:trace>
          <inkml:trace contextRef="#ctx0" brushRef="#br0" timeOffset="-16813">29461 6959 5120,'0'-36'1920,"0"36"-1024,0 36-2176,0-36-160,36 35-384,-36-35-96</inkml:trace>
          <inkml:trace contextRef="#ctx0" brushRef="#br0" timeOffset="-16602">29890 6655 6656,'-17'0'2528,"-1"0"-1344,18 18-1376,-36 0 2976,18 17-896,-18 19-448,18 0-385,18 35-671,0-17-96,0-19-64,18 1-192,0-18 0,0 35-544,0-35-128,0 0-1439,-18 0-641,0-18-1408</inkml:trace>
          <inkml:trace contextRef="#ctx0" brushRef="#br0" timeOffset="-15975">30248 6942 8320,'18'54'3168,"0"-19"-1728,0 72-1056,-18-89 768,0 18-192,18 0 0,0 0-129,0 0 33,-18 0-480,0-36 128,0 0 64,0 0-192,0-18-64,0-36-160,-18 18-64,18-18-96,0 0-32,0 1-32,0 0 0,18 17-864,-18 0-320,17 18-1023,1-18-321,18 36-1728</inkml:trace>
          <inkml:trace contextRef="#ctx0" brushRef="#br0" timeOffset="-15477">30641 6816 7808,'0'0'2880,"0"18"-1536,18 17-800,-18-17 864,18 36-512,-18 0-128,17 17-384,1-17-160,0 0-128,0-19-1,0 1 1,0-18 96,-18-18 96,0 0-192,0-18-64,0-18-32,-18 18 0,18-35 0,-18-1 0,18 0-160,0 1 32,18-1 0,-18 18-32,18 18 128,18 18 0,-18 18 32,18 0 0,-18 18 0,0 0 64,-1 0-32,1-19-32,0 37 96,-18-18-415,18-18-97,-18 18-800,17-19-320,-17 1-256,18 0-128,-18-18 288,0-18 128,18-17 1408,-18-19 640,0 0 768,0-17 416,18-1-384,-18 18-64,0 1-320,18 17-64,-18 18 64,0 18 32,18 36-513,0 0-287,0-1-831,0 19-385,-18-18-1760,18 0-736,0-18 128</inkml:trace>
          <inkml:trace contextRef="#ctx0" brushRef="#br0" timeOffset="-15281">31017 6691 5760,'-36'-72'2176,"36"72"-1152,0 0-288,18 0 832,-18 0-736,0 18-192,18 0-704,-18 0-192,18 17 96,0-17-1344,0 0-480,-1 0-992</inkml:trace>
          <inkml:trace contextRef="#ctx0" brushRef="#br0" timeOffset="-14910">31572 6727 6656,'0'-36'2464,"0"18"-1344,0-18-128,0 19 928,-18 17-768,18-18-224,-17 0-288,17 18-65,-18 0-287,0 0 192,0 0 64,0 36-288,0-1-128,0 37-32,0-1 64,18-17-224,0 18-96,0-19 0,18 1 96,-18-18-32,18-18-32,0-18-416,0-18-192,0-18-63,-18 0 31,18 0 416,-18-17 192,18-1 32,-18 18 96,17 18 928,1 1 511,-18 17-223,18 17-32,0 37-672,18 0-224,-18-1-320,18 19-96,-19-36-1984,19 0-799</inkml:trace>
          <inkml:trace contextRef="#ctx0" brushRef="#br0" timeOffset="-13423">31948 6924 5760,'0'0'2176,"0"0"-1152,0-18-416,0 18 672,0 0 64,0 18 64,0 0-576,0 0-160,0 0-416,-18 35-224,18 1-64,-18-18-608,0 18-224,0-19-3136</inkml:trace>
          <inkml:trace contextRef="#ctx0" brushRef="#br0" timeOffset="-4416">28298 6853 6144,'18'0'2368,"-18"0"-1280,0 0-640,0 0 640,0 18-480,0 18-160,0-18-288,0 35-128,0-35 0,0 0-320,0 18-64,-18-18-800,18 18-288,-18-19-960,0 19-896,18-36 1280</inkml:trace>
          <inkml:trace contextRef="#ctx0" brushRef="#br0" timeOffset="-4249">28406 6871 8064,'-18'18'3072,"18"-18"-1664,0 36-1024,0-18 768,0 17-768,0-17-160,0 18-1760,0 0-640,18-18-1440,0 18-544</inkml:trace>
        </inkml:traceGroup>
        <inkml:traceGroup>
          <inkml:annotationXML>
            <emma:emma xmlns:emma="http://www.w3.org/2003/04/emma" version="1.0">
              <emma:interpretation id="{46FCC2AF-C58F-436F-A812-C274E4E276DD}" emma:medium="tactile" emma:mode="ink">
                <msink:context xmlns:msink="http://schemas.microsoft.com/ink/2010/main" type="inkWord" rotatedBoundingBox="28325,3881 29618,3668 29773,4606 28479,4819"/>
              </emma:interpretation>
              <emma:one-of disjunction-type="recognition" id="oneOf2">
                <emma:interpretation id="interp10" emma:lang="en-US" emma:confidence="0">
                  <emma:literal>US A"</emma:literal>
                </emma:interpretation>
                <emma:interpretation id="interp11" emma:lang="en-US" emma:confidence="0">
                  <emma:literal>UM A"</emma:literal>
                </emma:interpretation>
                <emma:interpretation id="interp12" emma:lang="en-US" emma:confidence="0">
                  <emma:literal>UMA"</emma:literal>
                </emma:interpretation>
                <emma:interpretation id="interp13" emma:lang="en-US" emma:confidence="0">
                  <emma:literal>VISA"</emma:literal>
                </emma:interpretation>
                <emma:interpretation id="interp14" emma:lang="en-US" emma:confidence="0">
                  <emma:literal>VASA"</emma:literal>
                </emma:interpretation>
              </emma:one-of>
            </emma:emma>
          </inkml:annotationXML>
          <inkml:trace contextRef="#ctx0" brushRef="#br0" timeOffset="-12792">32234 6441 6400,'-18'-18'2368,"18"18"-1280,0 0-576,0 18 704,-18-18-288,18 18-64,0 17-416,0 1-128,18 18-192,0 18-32,0-1 96,0 0-32,0-17 0,0 0 160,18-18 192,-19 0-128,1-36 31,0 0-127,0-18 0,-18-18-160,17-18-96,-17 0 0,0 1 32,0-1-96,0-35 0,-17 35-895,17-18-417,0 19-1152,-18 17-416,18 36-512</inkml:trace>
          <inkml:trace contextRef="#ctx0" brushRef="#br0" timeOffset="-12459">32824 6352 7040,'-36'-36'2624,"0"36"-1408,0 0-704,18 0 704,0 0-704,1 0-192,17 0-288,-18 0-128,0 36 64,0-18-160,0 18 0,18 0 96,0-1 96,18 1 32,0 17-32,35-17-64,1 18 32,-18-18 32,0 18 0,-18-18 544,0-1 288,-18 18-288,-18-17-64,-18 0-224,0 0 0,0-18-320,0 0 0,19 0-1280,-19-18-512,18-18-2048</inkml:trace>
          <inkml:trace contextRef="#ctx0" brushRef="#br0" timeOffset="-12057">33092 6924 7040,'18'36'2720,"-18"-36"-1472,0 0-672,0 0 800,0 0-128,-18 0 32,18-18-352,0 0-161,-18 0-447,18-18-192,0-18-96,-18 1-32,18-18 64,18-19-96,-18 0 0,18 1-32,0 36 0,0-1 64,-1 18 0,1 36 192,18 18 128,-18 36-96,18-1 32,0 1-160,-19 17 0,1 1-32,0-18-64,-18-1-416,19 1-192,-19-1-1247,-19-17-481,1-18-2016</inkml:trace>
          <inkml:trace contextRef="#ctx0" brushRef="#br0" timeOffset="-11950">33146 6674 8064,'0'-54'2976,"18"54"-1600,0-18-1056,0 18 736,0 0-512,18 0-128,-18 0-1600,17 0-704,-17 0-1824</inkml:trace>
          <inkml:trace contextRef="#ctx0" brushRef="#br0" timeOffset="-3390">33343 5994 8320,'0'-36'3168,"0"36"-1728,0 36-896,0-36 928,0 36-608,0 0-448,0-1-224,-18 1-129,18 0-670,0-18-321,0 18-1856,0-19-768</inkml:trace>
          <inkml:trace contextRef="#ctx0" brushRef="#br0" timeOffset="-3242">33450 6066 8192,'0'18'3072,"-18"0"-1664,18 35-1280,0-35 608,-18 0-1056,0 18-384,18-1-2912,-18-17-1280</inkml:trace>
        </inkml:traceGroup>
      </inkml:traceGroup>
    </inkml:traceGroup>
    <inkml:traceGroup>
      <inkml:annotationXML>
        <emma:emma xmlns:emma="http://www.w3.org/2003/04/emma" version="1.0">
          <emma:interpretation id="{B4785362-693A-46D4-896C-A9E43254F9BD}" emma:medium="tactile" emma:mode="ink">
            <msink:context xmlns:msink="http://schemas.microsoft.com/ink/2010/main" type="paragraph" rotatedBoundingBox="24451,5776 29633,4777 29849,5899 24667,6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E933F0-618C-47D4-8863-8D06D6B6E78C}" emma:medium="tactile" emma:mode="ink">
              <msink:context xmlns:msink="http://schemas.microsoft.com/ink/2010/main" type="line" rotatedBoundingBox="24451,5775 29633,4777 29728,5271 24546,6270"/>
            </emma:interpretation>
          </emma:emma>
        </inkml:annotationXML>
        <inkml:traceGroup>
          <inkml:annotationXML>
            <emma:emma xmlns:emma="http://www.w3.org/2003/04/emma" version="1.0">
              <emma:interpretation id="{AD6A23FB-599C-41EA-AB5D-96D62E61A333}" emma:medium="tactile" emma:mode="ink">
                <msink:context xmlns:msink="http://schemas.microsoft.com/ink/2010/main" type="inkWord" rotatedBoundingBox="24450,5776 24616,5744 24675,6050 24510,6082"/>
              </emma:interpretation>
              <emma:one-of disjunction-type="recognition" id="oneOf3">
                <emma:interpretation id="interp15" emma:lang="en-US" emma:confidence="1">
                  <emma:literal>"</emma:literal>
                </emma:interpretation>
                <emma:interpretation id="interp16" emma:lang="en-US" emma:confidence="0">
                  <emma:literal>Y</emma:literal>
                </emma:interpretation>
                <emma:interpretation id="interp17" emma:lang="en-US" emma:confidence="0">
                  <emma:literal>y</emma:literal>
                </emma:interpretation>
                <emma:interpretation id="interp18" emma:lang="en-US" emma:confidence="0">
                  <emma:literal>11</emma:literal>
                </emma:interpretation>
                <emma:interpretation id="interp19" emma:lang="en-US" emma:confidence="0">
                  <emma:literal>Il</emma:literal>
                </emma:interpretation>
              </emma:one-of>
            </emma:emma>
          </inkml:annotationXML>
          <inkml:trace contextRef="#ctx0" brushRef="#br0" timeOffset="-9111">28262 8051 4992,'36'18'1920,"-36"-18"-1024,0 36-544,0-36 576,0 18-64,0-1 64,0 1-448,0 0-128,18 18-224,-18-18-96,0 18 64,0-1-1824,18-17-736,-18 18-352</inkml:trace>
          <inkml:trace contextRef="#ctx0" brushRef="#br0" timeOffset="-8945">28441 8087 8832,'0'0'3328,"0"0"-1792,0 36-1376,0-36 768,0 35-576,0-17-128,0 18-1824,18-18-832,-18 36-1344,18-18-512</inkml:trace>
        </inkml:traceGroup>
        <inkml:traceGroup>
          <inkml:annotationXML>
            <emma:emma xmlns:emma="http://www.w3.org/2003/04/emma" version="1.0">
              <emma:interpretation id="{22630F78-8F79-4747-B535-C49E841B1DAB}" emma:medium="tactile" emma:mode="ink">
                <msink:context xmlns:msink="http://schemas.microsoft.com/ink/2010/main" type="inkWord" rotatedBoundingBox="26151,5516 26949,5362 27032,5791 26233,5945"/>
              </emma:interpretation>
              <emma:one-of disjunction-type="recognition" id="oneOf4">
                <emma:interpretation id="interp20" emma:lang="en-US" emma:confidence="0">
                  <emma:literal>"II</emma:literal>
                </emma:interpretation>
                <emma:interpretation id="interp21" emma:lang="en-US" emma:confidence="1">
                  <emma:literal>" "</emma:literal>
                </emma:interpretation>
                <emma:interpretation id="interp22" emma:lang="en-US" emma:confidence="0">
                  <emma:literal>1111</emma:literal>
                </emma:interpretation>
                <emma:interpretation id="interp23" emma:lang="en-US" emma:confidence="0">
                  <emma:literal>in</emma:literal>
                </emma:interpretation>
                <emma:interpretation id="interp24" emma:lang="en-US" emma:confidence="0">
                  <emma:literal>"i'</emma:literal>
                </emma:interpretation>
              </emma:one-of>
            </emma:emma>
          </inkml:annotationXML>
          <inkml:trace contextRef="#ctx0" brushRef="#br0" timeOffset="-9953">30086 7837 7296,'-18'18'2816,"18"-18"-1536,0 18-576,0-18 896,0 36-608,0-18-160,0 18-448,0-19-160,0 19-128,-18 0-928,18-18-320,0 18-2528,0-1-1600,-17-17 2176</inkml:trace>
          <inkml:trace contextRef="#ctx0" brushRef="#br0" timeOffset="-9803">30266 7747 6016,'18'-18'2272,"-18"18"-1216,0 18 32,0-18 992,0 36-928,0 17-352,0 1-1376,0 0-512,0-1-2688,0 1-1248</inkml:trace>
          <inkml:trace contextRef="#ctx0" brushRef="#br0" timeOffset="-8226">30677 7855 7168,'0'0'2720,"0"18"-1472,0 17-1248,17-17 576,-17 18-384,0-18-32,18 18-608,0 0-160,-18-18-2592,0 0-1088</inkml:trace>
          <inkml:trace contextRef="#ctx0" brushRef="#br0" timeOffset="-8033">30785 7765 9216,'0'0'3424,"0"18"-1856,0 18-1696,0-19 672,0 19-416,0 0-64,0 0-2592,0-18-1088,18 0 256</inkml:trace>
        </inkml:traceGroup>
        <inkml:traceGroup>
          <inkml:annotationXML>
            <emma:emma xmlns:emma="http://www.w3.org/2003/04/emma" version="1.0">
              <emma:interpretation id="{3E7D3BFA-C3ED-4C3D-97D2-86100664710D}" emma:medium="tactile" emma:mode="ink">
                <msink:context xmlns:msink="http://schemas.microsoft.com/ink/2010/main" type="inkWord" rotatedBoundingBox="28086,5196 28580,5100 28631,5364 28137,5460"/>
              </emma:interpretation>
              <emma:one-of disjunction-type="recognition" id="oneOf5">
                <emma:interpretation id="interp25" emma:lang="en-US" emma:confidence="0">
                  <emma:literal>in</emma:literal>
                </emma:interpretation>
                <emma:interpretation id="interp26" emma:lang="en-US" emma:confidence="0">
                  <emma:literal>in'</emma:literal>
                </emma:interpretation>
                <emma:interpretation id="interp27" emma:lang="en-US" emma:confidence="0">
                  <emma:literal>i"</emma:literal>
                </emma:interpretation>
                <emma:interpretation id="interp28" emma:lang="en-US" emma:confidence="0">
                  <emma:literal>","</emma:literal>
                </emma:interpretation>
                <emma:interpretation id="interp29" emma:lang="en-US" emma:confidence="0">
                  <emma:literal>"."</emma:literal>
                </emma:interpretation>
              </emma:one-of>
            </emma:emma>
          </inkml:annotationXML>
          <inkml:trace contextRef="#ctx0" brushRef="#br0" timeOffset="-7415">31929 7604 6656,'0'-18'2464,"0"18"-1344,0 0-896,0 0 640,0 0 32,0 0 96,0 0-160,0 18-128,18-18-320,-18 18-160,0 18-352,0-18-160,0 0-1248,0 0-608,0 0-1504</inkml:trace>
          <inkml:trace contextRef="#ctx0" brushRef="#br0" timeOffset="-7222">32144 7533 6656,'0'0'2464,"0"0"-1344,0 0-320,0 18 864,0-18-608,0 18-224,18 18-480,-18-18-224,0 18-96,0-19-2080,0 1-928,0-18-608</inkml:trace>
          <inkml:trace contextRef="#ctx0" brushRef="#br0" timeOffset="-6561">32323 7407 5888,'0'-18'2272,"0"18"-1216,0 0-608,0 0 704,0 0-160,0 0 64,0 18-320,0-18-64,0 36-384,0-18-160,0 18-32,18-19-224,-18 1-32,18 0-1504,-18 0-576,0-18-1248</inkml:trace>
          <inkml:trace contextRef="#ctx0" brushRef="#br0" timeOffset="-6365">32394 7389 8320,'0'18'3168,"0"0"-1728,0 0-1600,0 0 544,0 0-992,0 0-320,0-1-2496,0-17-1088</inkml:trace>
        </inkml:traceGroup>
        <inkml:traceGroup>
          <inkml:annotationXML>
            <emma:emma xmlns:emma="http://www.w3.org/2003/04/emma" version="1.0">
              <emma:interpretation id="{AADC50FE-4BD4-4F65-9DBF-A5AC10AF4CCE}" emma:medium="tactile" emma:mode="ink">
                <msink:context xmlns:msink="http://schemas.microsoft.com/ink/2010/main" type="inkWord" rotatedBoundingBox="29457,4827 29636,4793 29678,5014 29500,5048"/>
              </emma:interpretation>
              <emma:one-of disjunction-type="recognition" id="oneOf6">
                <emma:interpretation id="interp30" emma:lang="en-US" emma:confidence="1">
                  <emma:literal>i,</emma:literal>
                </emma:interpretation>
                <emma:interpretation id="interp31" emma:lang="en-US" emma:confidence="0">
                  <emma:literal>is</emma:literal>
                </emma:interpretation>
                <emma:interpretation id="interp32" emma:lang="en-US" emma:confidence="0">
                  <emma:literal>i.</emma:literal>
                </emma:interpretation>
                <emma:interpretation id="interp33" emma:lang="en-US" emma:confidence="0">
                  <emma:literal>in</emma:literal>
                </emma:interpretation>
                <emma:interpretation id="interp34" emma:lang="en-US" emma:confidence="0">
                  <emma:literal>'i,</emma:literal>
                </emma:interpretation>
              </emma:one-of>
            </emma:emma>
          </inkml:annotationXML>
          <inkml:trace contextRef="#ctx0" brushRef="#br0" timeOffset="-5487">33325 7157 11328,'0'18'448,"0"0"-160,0 18-992,0-18-416,0 0-352,0-1-128,-18 1-768</inkml:trace>
          <inkml:trace contextRef="#ctx0" brushRef="#br0" timeOffset="-5792">33361 7085 6656,'0'36'2528,"0"-36"-1344,-36 0-1376</inkml:trace>
          <inkml:trace contextRef="#ctx0" brushRef="#br0" timeOffset="-5486">33468 7175 7680,'0'54'2880,"0"-54"-1536,0 18-1280,-17 0 608,17-18-704,0 17-256,-18-17-1856,18 18-832,0-18 192,0 0 192</inkml:trace>
        </inkml:traceGroup>
      </inkml:traceGroup>
      <inkml:traceGroup>
        <inkml:annotationXML>
          <emma:emma xmlns:emma="http://www.w3.org/2003/04/emma" version="1.0">
            <emma:interpretation id="{7F688EFC-C7F3-47EF-A71A-1F8A8BE9E637}" emma:medium="tactile" emma:mode="ink">
              <msink:context xmlns:msink="http://schemas.microsoft.com/ink/2010/main" type="line" rotatedBoundingBox="24775,5776 29662,4930 29838,5947 24951,6793"/>
            </emma:interpretation>
          </emma:emma>
        </inkml:annotationXML>
        <inkml:traceGroup>
          <inkml:annotationXML>
            <emma:emma xmlns:emma="http://www.w3.org/2003/04/emma" version="1.0">
              <emma:interpretation id="{37D1DC9F-5E72-423B-AAAD-411F3A7853C6}" emma:medium="tactile" emma:mode="ink">
                <msink:context xmlns:msink="http://schemas.microsoft.com/ink/2010/main" type="inkWord" rotatedBoundingBox="24775,5776 29662,4930 29838,5947 24951,6793"/>
              </emma:interpretation>
              <emma:one-of disjunction-type="recognition" id="oneOf7">
                <emma:interpretation id="interp35" emma:lang="en-US" emma:confidence="0">
                  <emma:literal>USA USA USA</emma:literal>
                </emma:interpretation>
                <emma:interpretation id="interp36" emma:lang="en-US" emma:confidence="0">
                  <emma:literal>USA USA</emma:literal>
                </emma:interpretation>
                <emma:interpretation id="interp37" emma:lang="en-US" emma:confidence="0">
                  <emma:literal>USAusaUSA</emma:literal>
                </emma:interpretation>
                <emma:interpretation id="interp38" emma:lang="en-US" emma:confidence="0">
                  <emma:literal>rsaosaA</emma:literal>
                </emma:interpretation>
                <emma:interpretation id="interp39" emma:lang="en-US" emma:confidence="0">
                  <emma:literal>rsaosaa</emma:literal>
                </emma:interpretation>
              </emma:one-of>
            </emma:emma>
          </inkml:annotationXML>
          <inkml:trace contextRef="#ctx0" brushRef="#br0" timeOffset="-23449">30981 8104 4224,'0'0'1664,"0"-18"-896,17 0 160,-17 18 736,0 0-64,0 0 96,0-18-320,0 18-64,-17 18-736,17 0-64,0 18 31,0 35-223,0-17-32,0 17-224,0 1-64,17-18 192,1-19 128,-18-17 32,18 0 96,0-36-32,-18 0 64,18-35-128,-18 17-32,18-18-128,-18 1-32,18 17-256,-18-18 0,18 18-1248,0 1-448,-18 17-1791,18-18-737,36 18 576</inkml:trace>
          <inkml:trace contextRef="#ctx0" brushRef="#br0" timeOffset="-23147">31590 8032 9728,'-18'0'3584,"-17"0"-1920,-1 18-1600,18-18 736,0 0-640,-18 18-64,1 0-128,17 0-96,0-18 96,0 35-64,36-35 32,-18 18 0,18 18 0,17-18 0,1 18 0,0 0 64,-18-1 0,18 1 192,-19 0 128,-17 0 255,0 17 193,-17-17-288,-19-18-96,-18 18-160,1-18-64,-1 17-1088,18-35-415,0 0-3489</inkml:trace>
          <inkml:trace contextRef="#ctx0" brushRef="#br0" timeOffset="-22818">31697 8373 7168,'0'0'2720,"0"0"-1472,18 17-1024,0-17 576,-18 0 224,18-17 128,-18-19-96,18 0-1,0-18-607,-1 1-128,1-1 32,0-18-224,0 19-64,0-1 96,0 18 32,-18 36 128,18 18 32,-18 18-96,36 18 0,-36 17-224,35-17-32,1 0-64,-18-1-64,18 1 0,-18-18 96,-18-18-1056,17-1-383,-17 1-2721,-17 0-1888,-19-18 2464</inkml:trace>
          <inkml:trace contextRef="#ctx0" brushRef="#br0" timeOffset="-22669">31840 8228 10624,'18'-35'4032,"0"35"-2177,18 0-2078,-36 0 670,36 18-926,-1-1-225,1-17-3744,17 18-1664</inkml:trace>
          <inkml:trace contextRef="#ctx0" brushRef="#br0" timeOffset="-20416">32466 7585 6528,'0'-18'2464,"18"18"-1344,-18 0-608,0 0 704,0 18-224,0 0-32,0 18-448,18-1-224,0 37-192,0 17 128,0-17 96,17 18-160,19-19-32,-1-17 64,-17 0 96,0-36 159,0 17 97,-18-35-96,0-17 64,0-19-160,-18 0 32,0 0-160,-36-17 32,18-19-224,-18 0-32,0 0-352,18-17-96,0 35-704,0-17-223,1 35-2241</inkml:trace>
          <inkml:trace contextRef="#ctx0" brushRef="#br0" timeOffset="-20087">33092 7406 7808,'0'0'2976,"0"-18"-1600,0 18-480,-18 0 1024,1 0-768,-1 0-257,0 0-607,0 18-288,0 18 0,-18 0-192,36-1 64,0 1-96,0-1 64,36 1 96,-18 18 32,36 0-63,-1-18 63,-17 18-32,0-19 0,-18 18 128,0-35 32,-1 18 31,-34 0 1,-1 0 0,0-18 0,-36 0-288,18 0-128,1 0-1887,-1-18-801,0 0-960</inkml:trace>
          <inkml:trace contextRef="#ctx0" brushRef="#br0" timeOffset="-19758">33271 8122 8064,'0'0'3072,"0"0"-1664,18-18-928,-18 0 832,0 0-416,-18-17-128,18-19-225,0 0-31,0 1-288,0-37-192,0 1-64,0 17-32,0 19 0,18-1 416,-18 36 160,0 0-128,18 36 32,18 18-192,0 17-64,17 1-160,-17 0-64,18-18-64,-37-1 96,20 1-1216,-37 0-1471,0-18-769,-37-18-608</inkml:trace>
          <inkml:trace contextRef="#ctx0" brushRef="#br0" timeOffset="-19621">33289 7711 8320,'0'-18'3072,"18"18"-1664,0 18-1152,0-18 768,0 0-640,0 0-192,36 0-4160,-19 0-1856</inkml:trace>
          <inkml:trace contextRef="#ctx0" brushRef="#br0" timeOffset="-25040">28602 8049 4992,'0'0'1920,"0"0"-1024,0 0-352,0 0 640,0 0-128,0 0 96,0 0-224,0 0-32,0 0-480,0 18-32,0 18-32,18 35-128,-18 1 32,18-1-224,0 19-32,0-19 128,17 19 160,-17-19-96,0-17 64,18 0 191,-18-36 97,18-1 0,-18-34 0,-1 17-160,-17-36 0,0-36-224,0 1-96,-17-19-128,17 19 32,-18 17 32,0 18 64,18 0-896,-18 19-352,18 17-1887,0 0-833,0 17 64</inkml:trace>
          <inkml:trace contextRef="#ctx0" brushRef="#br0" timeOffset="-24246">29550 8443 6912,'0'72'2624,"0"-37"-1408,18 73-640,-18-90 736,18 17-192,-18 1 0,18 0-224,-18-18-1,18 0-511,-18 0 0,0-1-32,0-17-64,0 0 0,-18-17-256,18-19 0,0 0-32,0-36 64,-18 1-256,18-36-96,0-1 288,0 19 128,18 17-192,-18 19 0,18-1 128,35 36 128,-17 0 32,0 36 96,18 18-160,0 18-32,-19 17-64,19 1 32,-18-19 0,0 1 32,-18 18-64,-1-19-64,-17 1-768,0-18-352,0-1-2751,0-17-2497,-17 18 2048</inkml:trace>
          <inkml:trace contextRef="#ctx0" brushRef="#br0" timeOffset="-24666">29336 8032 9472,'-18'-18'3584,"-18"18"-1920,18 0-1728,1 0 640,17 0-512,-36 18 0,18 0-128,0 18 0,0-18 64,18 35 0,18-17 0,0-1-96,18 19 0,-1 0-32,1 0 96,18-18 0,-18 17 96,-1 1 96,-17-1 64,-18 19 448,0-36 287,0 0-447,-18 0-128,-17-1-224,-19-17-128,18 17-640,-17-35-320,35 0-1919,0-17-801,0 17-96</inkml:trace>
          <inkml:trace contextRef="#ctx0" brushRef="#br0" timeOffset="-24096">29604 8515 7808,'0'0'2976,"0"0"-1600,36-18-960,-18 18 768,36-18-544,-1-17-96,0 17-416,19 0-160,0 0-4096,-18 0-1824</inkml:trace>
        </inkml:traceGroup>
      </inkml:traceGroup>
    </inkml:traceGroup>
    <inkml:traceGroup>
      <inkml:annotationXML>
        <emma:emma xmlns:emma="http://www.w3.org/2003/04/emma" version="1.0">
          <emma:interpretation id="{3DA47703-BCB4-4B26-8B9A-0F9C5146CFAE}" emma:medium="tactile" emma:mode="ink">
            <msink:context xmlns:msink="http://schemas.microsoft.com/ink/2010/main" type="paragraph" rotatedBoundingBox="24574,7248 29260,6863 29334,7761 24648,8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A5F0DA-2DD5-47EB-8224-2A2419A543FD}" emma:medium="tactile" emma:mode="ink">
              <msink:context xmlns:msink="http://schemas.microsoft.com/ink/2010/main" type="line" rotatedBoundingBox="24574,7248 29260,6863 29334,7761 24648,8146"/>
            </emma:interpretation>
          </emma:emma>
        </inkml:annotationXML>
        <inkml:traceGroup>
          <inkml:annotationXML>
            <emma:emma xmlns:emma="http://www.w3.org/2003/04/emma" version="1.0">
              <emma:interpretation id="{BBDE0D8B-22ED-4377-84F9-AAD4774EBD07}" emma:medium="tactile" emma:mode="ink">
                <msink:context xmlns:msink="http://schemas.microsoft.com/ink/2010/main" type="inkWord" rotatedBoundingBox="24574,7248 26160,7118 26234,8016 24648,8146"/>
              </emma:interpretation>
              <emma:one-of disjunction-type="recognition" id="oneOf8">
                <emma:interpretation id="interp40" emma:lang="en-US" emma:confidence="1">
                  <emma:literal>Lost</emma:literal>
                </emma:interpretation>
                <emma:interpretation id="interp41" emma:lang="en-US" emma:confidence="0">
                  <emma:literal>lost</emma:literal>
                </emma:interpretation>
                <emma:interpretation id="interp42" emma:lang="en-US" emma:confidence="0">
                  <emma:literal>host</emma:literal>
                </emma:interpretation>
                <emma:interpretation id="interp43" emma:lang="en-US" emma:confidence="0">
                  <emma:literal>cost</emma:literal>
                </emma:interpretation>
                <emma:interpretation id="interp44" emma:lang="en-US" emma:confidence="0">
                  <emma:literal>Cost</emma:literal>
                </emma:interpretation>
              </emma:one-of>
            </emma:emma>
          </inkml:annotationXML>
          <inkml:trace contextRef="#ctx0" brushRef="#br0" timeOffset="22239">28458 9518 6912,'0'0'2624,"0"0"-1408,0 0-800,0 0 768,0 0-320,0 0-32,0 0-192,0 0-32,0 18-320,0 0-96,0 54-64,0-37-64,0 72 32,0-17 287,-17 0 129,17-1 256,0 0 160,0-17-320,17-36-96,-17 17-448,18-35-192,0 18 64,18-36 64,-18 18-128,36-18 32,-36 17-960,36-17-416,-19 18-1087,19-18-449,-19 0-864</inkml:trace>
          <inkml:trace contextRef="#ctx0" brushRef="#br0" timeOffset="22654">29085 9769 6528,'-18'-72'2464,"-18"72"-1344,18-36-896,18 36 640,-17 0-96,-1 0 96,0 0-288,0 18 0,0 18-352,18 18-128,-18 17-64,18 1-32,0-19 64,0 1-96,18 18 0,18-37 32,0 19 64,-19-18-96,19 0 0,0-18 96,-19-18 32,1 17 96,0-52 96,0 17 160,-36-18 32,0-36-256,-17 37-128,17 17-64,-18-36 32,1-17-384,-1 53-192,18 0-1696,0 18-704,0-18-704</inkml:trace>
          <inkml:trace contextRef="#ctx0" brushRef="#br0" timeOffset="22984">29604 9697 7808,'-35'-18'2880,"17"18"-1536,-18-18-1088,18 18 768,-17 0-512,17 0-96,0 18-352,0-18-32,0 18-32,0 18-96,0 0 64,18-18-32,18 17 0,0 19-96,18 0 32,18-19 64,-37 1 96,19-18 0,-18 18 64,0 0 480,-18-1 352,0 1-288,0 0-33,-18 0-351,0-18-160,0 0-927,-17-1-385,17 1-2848,0-18-1632,0 0 2624</inkml:trace>
          <inkml:trace contextRef="#ctx0" brushRef="#br0" timeOffset="23329">29640 9948 5632,'36'-18'2112,"17"18"-1152,19-18-416,-37 36 704,19-18-1216,-18 0-384,18 0-2592,-18 0-1024</inkml:trace>
          <inkml:trace contextRef="#ctx0" brushRef="#br0" timeOffset="23199">29872 9572 7808,'0'18'2976,"-18"0"-1600,36 18-832,-18-18 800,18 36-352,-18-1-32,36 37-544,-18-1-193,0-35-127,-1-1-160,-17 1-32,18 0-1087,-18-18-385,0-1-2688</inkml:trace>
        </inkml:traceGroup>
        <inkml:traceGroup>
          <inkml:annotationXML>
            <emma:emma xmlns:emma="http://www.w3.org/2003/04/emma" version="1.0">
              <emma:interpretation id="{B01C15A8-3AED-4889-86CE-7AC5A0DA83E9}" emma:medium="tactile" emma:mode="ink">
                <msink:context xmlns:msink="http://schemas.microsoft.com/ink/2010/main" type="inkWord" rotatedBoundingBox="27025,7207 29273,7022 29329,7692 27080,7877"/>
              </emma:interpretation>
              <emma:one-of disjunction-type="recognition" id="oneOf9">
                <emma:interpretation id="interp45" emma:lang="en-US" emma:confidence="0">
                  <emma:literal>Dat a</emma:literal>
                </emma:interpretation>
                <emma:interpretation id="interp46" emma:lang="en-US" emma:confidence="0">
                  <emma:literal>Data</emma:literal>
                </emma:interpretation>
                <emma:interpretation id="interp47" emma:lang="en-US" emma:confidence="0">
                  <emma:literal>Dated</emma:literal>
                </emma:interpretation>
                <emma:interpretation id="interp48" emma:lang="en-US" emma:confidence="0">
                  <emma:literal>Date</emma:literal>
                </emma:interpretation>
                <emma:interpretation id="interp49" emma:lang="en-US" emma:confidence="0">
                  <emma:literal>Data.</emma:literal>
                </emma:interpretation>
              </emma:one-of>
            </emma:emma>
          </inkml:annotationXML>
          <inkml:trace contextRef="#ctx0" brushRef="#br0" timeOffset="24350">30838 9500 7808,'0'-18'2880,"18"36"-1536,0 0-928,-18-36 768,36 36-480,-19-18-128,19 0-224,18 18-64,17 17-160,1-17-32,0 36 96,-19 0 32,1 17 95,-36-17 193,-18 17 128,-18-17 96,-18 0 32,-18-18-224,19-19-64,-19 1-448,0 0-96,1-18-1024,17 0-416,0-18-1855,18 18-769,18 0 224</inkml:trace>
          <inkml:trace contextRef="#ctx0" brushRef="#br0" timeOffset="23915">30856 9553 5760,'0'-71'2176,"0"71"-1152,0 0-64,0 0 832</inkml:trace>
          <inkml:trace contextRef="#ctx0" brushRef="#br0" timeOffset="24071">30856 9500 14432,'18'36'1824,"-18"0"-929,18 36-223,18-1-32,-18 1-224,0 17-64,0-17-128,-1-1-64,-17 1-256,18-37 0,-36-17-3135,18-18-1985</inkml:trace>
          <inkml:trace contextRef="#ctx0" brushRef="#br0" timeOffset="24951">31840 9678 7424,'0'-18'2816,"-18"18"-1536,18 0-736,0 0 800,-18 0-288,18-17 0,-17 17-448,-19-18-193,36 18-255,-36 0-64,18 0 32,-18 0-160,18 35 32,-17 1-224,-1 18-95,18 18 95,0-18 64,0-1 0,36 0 32,0-35 96,0 18 0,0-36 32,18 0 0,-19-18 64,19-18 32,-18 1-32,0-19-64,0 19 32,-18-1 32,18 0-96,-18 0 0,0 36 32,0 0 64,18 36-96,-18 0-64,18 18 64,-1-1 64,1-18-64,0 1-64,0 0-384,36-36-64,-18 0-1504,-1-18-576,1-18-832</inkml:trace>
          <inkml:trace contextRef="#ctx0" brushRef="#br0" timeOffset="25385">31804 9697 10112,'0'0'3872,"0"18"-2112,0-18-1696,0 0 799,0 0-287,18 0-32,0 0-288,36 0-160,0 0-64,17-18-32,-18 18 0,19 0-928,-18 0-319,17 0-2369,1 0-2112,-19 0 1856</inkml:trace>
          <inkml:trace contextRef="#ctx0" brushRef="#br0" timeOffset="25163">32180 9393 9088,'0'0'3424,"0"17"-1856,0 37-1120,18-36 896,-18 36-673,0-18-127,18 18-320,0 17-96,0-18-64,-18-17 32,0 18 0,0-18-1088,0 0-543,0 0-3009</inkml:trace>
          <inkml:trace contextRef="#ctx0" brushRef="#br0" timeOffset="25909">32931 9537 7040,'0'-18'2624,"-18"18"-1408,1-18-448,17 0 928,-36 18-160,0-18-32,18 0-705,-18 0-255,1 18-320,-1 18-160,0 0 32,0 0-64,0 18-32,1 17-192,17 1-32,-18 0 32,18-1 96,18 1 0,0-18 32,18 0 0,-18-18-64,18-1 0,0-17 96,0-35-575,0-1-129,-1 0-992,1 0-320,0 18-1760</inkml:trace>
          <inkml:trace contextRef="#ctx0" brushRef="#br0" timeOffset="27924">32626 9806 4736,'0'-36'1760,"0"18"-960,18 18-448,-18 0 480,0 0-384,0 0-96,0-18-160,0 18 32,0 0-128,0-18-64,0 18 64,0 0-128,0 0 0,18-18-32,-18 18 0,0-18 128,0 18 32,0-18 96,0 18 96,0 0 64,0 0 32,0 0-128,0 0 0,0 18-96,-18-18 0,18 18 32,-18 0 96,18 0-64,-18 0-64,18 0-160,-18 18 0,18-19-64,0-17 0,-17 18-800,17 0-352,0-18-2016</inkml:trace>
          <inkml:trace contextRef="#ctx0" brushRef="#br0" timeOffset="26183">32788 9411 6912,'0'0'2624,"-18"0"-1408,18 0-864,0 0 672,0 0-128,0 18 96,0 0-128,0-18-64,-18 18-64,18 17-97,-18 1-191,18 18-128,-18 17-32,18-17 32,36 0-160,-18-1-96,35 1-128,-17-18-32,17-18-448,1-36-192,0 0-1823,18 0-705,-36-36-736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12:12.953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750AB9B2-CC76-4BB2-8D9D-40D78507C140}" emma:medium="tactile" emma:mode="ink">
          <msink:context xmlns:msink="http://schemas.microsoft.com/ink/2010/main" type="writingRegion" rotatedBoundingBox="1729,8840 11973,8851 11970,11397 1726,11386"/>
        </emma:interpretation>
      </emma:emma>
    </inkml:annotationXML>
    <inkml:traceGroup>
      <inkml:annotationXML>
        <emma:emma xmlns:emma="http://www.w3.org/2003/04/emma" version="1.0">
          <emma:interpretation id="{029C4BF2-3EB2-4EA5-8BD5-5F5F206422FA}" emma:medium="tactile" emma:mode="ink">
            <msink:context xmlns:msink="http://schemas.microsoft.com/ink/2010/main" type="paragraph" rotatedBoundingBox="1729,8840 11973,8851 11970,11397 1726,113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AF78D6-C538-41CD-B86A-33E205811E01}" emma:medium="tactile" emma:mode="ink">
              <msink:context xmlns:msink="http://schemas.microsoft.com/ink/2010/main" type="line" rotatedBoundingBox="1729,8840 11973,8851 11970,11397 1726,11386"/>
            </emma:interpretation>
          </emma:emma>
        </inkml:annotationXML>
        <inkml:traceGroup>
          <inkml:annotationXML>
            <emma:emma xmlns:emma="http://www.w3.org/2003/04/emma" version="1.0">
              <emma:interpretation id="{44F0B663-C6D7-432C-853C-0912D09ACF24}" emma:medium="tactile" emma:mode="ink">
                <msink:context xmlns:msink="http://schemas.microsoft.com/ink/2010/main" type="inkWord" rotatedBoundingBox="1729,9116 6705,9121 6703,11392 1726,11386"/>
              </emma:interpretation>
              <emma:one-of disjunction-type="recognition" id="oneOf0">
                <emma:interpretation id="interp0" emma:lang="en-US" emma:confidence="1">
                  <emma:literal>Future</emma:literal>
                </emma:interpretation>
                <emma:interpretation id="interp1" emma:lang="en-US" emma:confidence="0">
                  <emma:literal>Facture</emma:literal>
                </emma:interpretation>
                <emma:interpretation id="interp2" emma:lang="en-US" emma:confidence="0">
                  <emma:literal>Fixture</emma:literal>
                </emma:interpretation>
                <emma:interpretation id="interp3" emma:lang="en-US" emma:confidence="0">
                  <emma:literal>Feature</emma:literal>
                </emma:interpretation>
                <emma:interpretation id="interp4" emma:lang="en-US" emma:confidence="0">
                  <emma:literal>Futile</emma:literal>
                </emma:interpretation>
              </emma:one-of>
            </emma:emma>
          </inkml:annotationXML>
          <inkml:trace contextRef="#ctx0" brushRef="#br0">9201 13376 8064,'0'-17'3072,"0"34"-1664,18-34-1024,-1 17 832,2 0-224,16 0-32,19 0-449,0 0-159,-1 0-224,36-18-96,1 18 64,17 0-64,-18-19-32,-17 19 32,18-17 32,-19 17-736,-35-18-255,18 18-1185,-37 0-480,1 18-1088</inkml:trace>
          <inkml:trace contextRef="#ctx0" brushRef="#br0" timeOffset="314">9380 13305 6656,'-18'-18'2464,"0"18"-1344,0 0-384,18 0 768,0 0-224,18 18 64,0-1-224,0 37-33,18 0-607,0 35-160,17 18 32,-17 18-224,36 18 0,-1 18-64,-35-18 32,-36 18 224,0 18 96,-36-36 0,0-1 0,1-16-224,-37-37-64,0 0 0,-35-35 0,18-18-416,-1-18-224,1-18-928,35-54-352,1 0-2879,17 1-1697,18-19 2816</inkml:trace>
          <inkml:trace contextRef="#ctx0" brushRef="#br0" timeOffset="600">9183 14413 8320,'-35'-18'3168,"35"18"-1728,18 0-832,-18 0 832,17-18-320,37 18-33,0 0-543,-1 0-160,19 18-256,35-18-224,0-18-32,1 1-1695,-1-20-705,-18 19-1888</inkml:trace>
          <inkml:trace contextRef="#ctx0" brushRef="#br0" timeOffset="1681">10059 14109 4992,'0'-18'1920,"0"0"-1024,0 1-288,-18 17 736,18 0-32,0 0 0,0 0-352,0 0-192,0 17-192,-18 37-32,36 0-160,-18 35 0,18 1-224,0 16-96,18 2-32,0-19-32,-19-17-96,19-1 64,-18-18 32,18-34 0,-18-1 64,18-36 32,-1-36 32,-17 0-1,0 1 1,0-1 64,-1-17-160,-17-1-96,19 1 32,-19 17 64,0 19 128,-19-2 128,19 20-64,0-1 32,0 53-224,-17 2-96,17 16 32,17 0 64,-17 19-64,19-1-64,-1 1 64,35-18 64,-17-1-64,18 1-64,-1-37 64,1 2 0,-1-38-64,-17-16 64,18-19 32,-19 1 0,19-55 0,-36 19 0,0 0 0,0-36 0,-1 18 64,-34-1 32,17-17-32,-18 0 32,0 18-64,18 18-32,-18 17 96,0 54 0,18 0-32,0 54 32,0 0 0,0 18-128,18 35 32,0 36 0,0 18 0,17-18 0,-17 18 0,18-18-96,-18-18 64,18-18 32,0-17 0,-1-36-160,1 0 32,18-19-448,-19-34-159,19-1-673,-18-18-320,0 0-1280,17 0-1600,-17-35 1408</inkml:trace>
          <inkml:trace contextRef="#ctx0" brushRef="#br0" timeOffset="3001">10345 13966 8832,'-18'0'3328,"36"0"-1792,18 18-960,-18-18 992,35 0-737,37 18-191,35-18-384,-18 0-128,36 0-64,0-18-1024,-18 0-415,18-18-3233</inkml:trace>
          <inkml:trace contextRef="#ctx0" brushRef="#br0" timeOffset="2509">11632 13966 8704,'-36'0'3328,"18"0"-1792,0 0-1152,1 0 832,-1 0-576,18 18-192,-18 0-129,18 0 1,0 18-160,0 17-32,0 19 64,18-1-96,0 0-64,17 19 0,-17-19 32,18 1-96,0-19 0,-18-17-32,17 0-64,-17-18-192,18-36-64,-18 0 1,0-18-1,0 1 128,-1-1 160,-17-36 0,18 1 32,-18 18 128,0-19 32,0 0-32,0 19 32,0 17-64,0 18 64,0 18 64,0 18 128,0 36-128,0-1-97,18 19-31,0-18 32,0-1-96,18 0-64,0-17-31,17 0 95,-17 0 0,18-18 32,-19-18 0,1 0 0,0-18 0,0 0 64,-19 0-96,1-36-64,0 1 64,0-18 0,-18-19 32,0 1 0,18 17-96,-18 1 0,18 17-32,-1 18 96,1 18 0,1 18 96,16 36-32,-17 18 64,0 17-64,0 19-32,-1-1-64,1 1 32,0-19 32,0 18 0,0-17 0,0-19 0,0 1-96,18-18 0,-1-18 64,19-1 0,0-17-64,-19-35 64,19 17-32,0-18 0,-19-18-96,19 19 32,-18-37 0,-18 1 64,17-1 96,-35 1 64,0-1-32,-17 1-64,-1-1 288,-36 37 192,18-1 64,0 18 31,-17 54-159,35 17-96,0 19-160,18 17-64,18 0-32,0 1-64,18-1 32,-1-17 32,19-19-96,-18-17-64,0 0-928,-1-18-383,1 0-3201</inkml:trace>
        </inkml:traceGroup>
        <inkml:traceGroup>
          <inkml:annotationXML>
            <emma:emma xmlns:emma="http://www.w3.org/2003/04/emma" version="1.0">
              <emma:interpretation id="{4382AFD3-ECFB-4900-9FD3-0ECD9442A92F}" emma:medium="tactile" emma:mode="ink">
                <msink:context xmlns:msink="http://schemas.microsoft.com/ink/2010/main" type="inkWord" rotatedBoundingBox="7577,8846 11973,8851 11970,11015 7575,11011"/>
              </emma:interpretation>
              <emma:one-of disjunction-type="recognition" id="oneOf1">
                <emma:interpretation id="interp5" emma:lang="en-US" emma:confidence="1">
                  <emma:literal>Work</emma:literal>
                </emma:interpretation>
                <emma:interpretation id="interp6" emma:lang="en-US" emma:confidence="0">
                  <emma:literal>Works</emma:literal>
                </emma:interpretation>
                <emma:interpretation id="interp7" emma:lang="en-US" emma:confidence="0">
                  <emma:literal>work</emma:literal>
                </emma:interpretation>
                <emma:interpretation id="interp8" emma:lang="en-US" emma:confidence="0">
                  <emma:literal>Worker</emma:literal>
                </emma:interpretation>
                <emma:interpretation id="interp9" emma:lang="en-US" emma:confidence="0">
                  <emma:literal>Worked</emma:literal>
                </emma:interpretation>
              </emma:one-of>
            </emma:emma>
          </inkml:annotationXML>
          <inkml:trace contextRef="#ctx0" brushRef="#br0" timeOffset="13255">14009 13054 5248,'0'0'2016,"0"0"-1088,0 0-384,0 0 640,0 0-256,0 0-64,-19 0-64,19 18 32,0-18-448,0 0 128,0 0 128,0 0-64,0 18 32,0-18-129,0 18-31,-17 17-192,17 1 0,0 36-96,0 17 0,-18 0 32,18 37 96,18 34-128,-18 19-96,0-18-32,17 0 32,2-18 32,16-36 32,-17-17 0,0-19 64,0-18-32,0-17 64,-1-54-64,1 0 64,0-35-128,0-36 0,0-19 32,0 1 0,0 0-160,-18 0 32,0 17 64,18 1 32,-18 35-32,0 18-64,0 1 96,0 52 0,0 19-128,35 36 32,1 53-64,0 0 0,0 18 64,17 0 0,1-18-96,-18-18 0,17-35 64,-17-1 64,0-17-64,-18-36 0,17-18 96,-17-36 32,0-18-128,-18-35-32,18-36 96,-18-18 96,-18-18-96,36-18-96,0 1-64,0 17 96,18 0-64,-1 36 32,37 18-160,-1 17 0,18 1-960,-17 53-352,17 0-3583</inkml:trace>
          <inkml:trace contextRef="#ctx0" brushRef="#br0" timeOffset="14035">15314 14037 4224,'0'-18'1568,"-18"18"-832,18-17-96,-18 17 608,18 0-128,-18-18 0,0 18-96,18 0 0,-18-18-544,-18 36 128,1-18 128,17 18-192,-18-1-64,18 19-352,-17 18-64,16 17 128,2 18 128,-1-17-160,18 17-97,18-17-126,36 17 31,-19-35-32,19 0 0,-1-19 64,1-35 64,0-18 95,-19 1 129,1-37 64,0 18 96,-18-35 128,-18-1 32,0 18-192,-18-17-96,0-1-32,0 19-32,-18 0-288,1 16-32,17 2-224,0 17 32,0 0-864,18 0-288,18 0-991,0 1-385,0 17-1152</inkml:trace>
          <inkml:trace contextRef="#ctx0" brushRef="#br0" timeOffset="14591">15689 14002 5760,'0'0'2176,"0"0"-1152,0 17-416,0 1 672,0 0 0,18 36 0,-18 17-416,18 1-192,0 0-384,-18-1-64,35-17 0,-35 17 256,18-35 127,-18 0 1,0-18-64,-18 0-160,18-18 0,0-18-160,0 0 32,-17-18-224,17-35-32,0-1-64,0-17 0,17 17 0,19 0-64,0 19 0,0-19 96,18 36 64,-1 1 64,1 17-480,0 0-192,-19 0-2399,19 0-1057,-36 36-64</inkml:trace>
          <inkml:trace contextRef="#ctx0" brushRef="#br0" timeOffset="15163">16404 13286 6912,'0'-17'2624,"0"34"-1408,0-17-576,0 18 864,0-18-96,0 36 32,0-1-417,0 19-255,0 35-416,18 37 256,-18 17 128,18 18-288,-1-18-160,-17 0-192,19-18 0,-19 0-64,18-36 64,-18-17-128,0-36 0,0-1-384,-18-35-224,18-17-512,0-1-160,-19-36-991,19 18-449,0-35-1152</inkml:trace>
          <inkml:trace contextRef="#ctx0" brushRef="#br0" timeOffset="15553">16779 13698 8192,'18'0'3072,"-18"0"-1664,0 0-928,0 0 768,0 18-544,0-1-64,-18 1-256,0 18-65,-18 18-191,1-1 128,-1 19 64,-17-19-32,35 19 0,-18-37-96,0-16 32,18 16-288,18-35 0,0 0 64,0-17 128,0-1-192,18-1 0,18 2 0,0 17 32,-1 17 96,19 2 32,-19 52 320,19 0 96,-18 19-96,18-19 0,-1 19-256,1-19-32,-18 1-64,17-19-64,1-17-64,17-18 32,19 0-320,-19-1-160,19-34-384,-19-1-96,18 0-1279,1-36-609,-37 19-1248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14:02.133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Group>
    <inkml:annotationXML>
      <emma:emma xmlns:emma="http://www.w3.org/2003/04/emma" version="1.0">
        <emma:interpretation id="{3D5F283C-C6E6-45F4-895F-92F6BBEB975F}" emma:medium="tactile" emma:mode="ink">
          <msink:context xmlns:msink="http://schemas.microsoft.com/ink/2010/main" type="inkDrawing" rotatedBoundingBox="7879,-1467 7921,-1425 7911,-1415 7869,-1456" shapeName="Other"/>
        </emma:interpretation>
      </emma:emma>
    </inkml:annotationXML>
    <inkml:trace contextRef="#ctx0" brushRef="#br0">15116 2790 9472,'-42'-42'-5152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44:27.162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45595A02-9179-4858-89E7-EAA7634BD18D}" emma:medium="tactile" emma:mode="ink">
          <msink:context xmlns:msink="http://schemas.microsoft.com/ink/2010/main" type="writingRegion" rotatedBoundingBox="2248,1077 17092,1082 17091,4769 2247,4763"/>
        </emma:interpretation>
      </emma:emma>
    </inkml:annotationXML>
    <inkml:traceGroup>
      <inkml:annotationXML>
        <emma:emma xmlns:emma="http://www.w3.org/2003/04/emma" version="1.0">
          <emma:interpretation id="{C2DD36A4-1B10-4BF2-BED9-3781165FBAFE}" emma:medium="tactile" emma:mode="ink">
            <msink:context xmlns:msink="http://schemas.microsoft.com/ink/2010/main" type="paragraph" rotatedBoundingBox="2248,1077 17092,1082 17091,4769 2247,47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819AE8-36BC-425F-B497-74F9A4080CAC}" emma:medium="tactile" emma:mode="ink">
              <msink:context xmlns:msink="http://schemas.microsoft.com/ink/2010/main" type="line" rotatedBoundingBox="2248,1077 17092,1082 17091,4769 2247,4763"/>
            </emma:interpretation>
          </emma:emma>
        </inkml:annotationXML>
        <inkml:traceGroup>
          <inkml:annotationXML>
            <emma:emma xmlns:emma="http://www.w3.org/2003/04/emma" version="1.0">
              <emma:interpretation id="{072770B4-8B48-4A03-8826-52389CA2E17A}" emma:medium="tactile" emma:mode="ink">
                <msink:context xmlns:msink="http://schemas.microsoft.com/ink/2010/main" type="inkWord" rotatedBoundingBox="9493,1079 17092,1082 17091,4769 9492,4766"/>
              </emma:interpretation>
              <emma:one-of disjunction-type="recognition" id="oneOf0">
                <emma:interpretation id="interp0" emma:lang="en-US" emma:confidence="1">
                  <emma:literal>Acknowledgements</emma:literal>
                </emma:interpretation>
                <emma:interpretation id="interp1" emma:lang="en-US" emma:confidence="0">
                  <emma:literal>Acknowledgement S</emma:literal>
                </emma:interpretation>
                <emma:interpretation id="interp2" emma:lang="en-US" emma:confidence="0">
                  <emma:literal>Acknowledgement s</emma:literal>
                </emma:interpretation>
                <emma:interpretation id="interp3" emma:lang="en-US" emma:confidence="0">
                  <emma:literal>Acknowledgement 5</emma:literal>
                </emma:interpretation>
                <emma:interpretation id="interp4" emma:lang="en-US" emma:confidence="0">
                  <emma:literal>Acknowledgement g</emma:literal>
                </emma:interpretation>
              </emma:one-of>
            </emma:emma>
          </inkml:annotationXML>
          <inkml:trace contextRef="#ctx0" brushRef="#br0">16065 6454 7040,'0'-17'2720,"0"-18"-1472,-17-17-320,-1 52 960,1-35-672,0 35-288,-36-18-353,-16 1-63,16 0-288,1 17-128,0 52 0,0 0-128,0 35 0,-1 18-32,18 17 0,18-1 0,17-16 0,0-1 64,17-34 0,18-18-96,18-34 0,-1-1 64,0-52 64,18-17 64,-18-18 32,0-17-64,-17 0-64,-18-34 96,-17-2 64,0-33-64,-17 16-64,-1-16 0,-34 34-32,17 0 0,1 35 0,16 18 128,-17 34 416,18 35 96,17 35-192,-17 34-128,34 36 96,18 34 128,0 18-160,-1 17-64,19 17-256,-1-51-32,18-1-384,-18-35-160,17-34-896,-16-35-352,34-1-3519</inkml:trace>
          <inkml:trace contextRef="#ctx0" brushRef="#br0" timeOffset="1007">16919 6524 3712,'0'0'1472,"0"-17"-768,0 0 800,-18 17 960,18 0-448,0-18-128,-17 18-608,0-34-160,-1-2-641,-16 2-63,-2-1-64,2 0-192,-36 18-32,0-1-128,18 18-96,0 18-32,0 34 96,17 0-64,0 53-32,18-1 96,-1 18 64,36-18-64,-1-17-64,18-18-32,17-33 96,0-2 0,1-51 96,-19 0 32,19-36 96,-19-34-96,2 18-64,-19-18 64,0 0 0,-17 0-128,0 17 32,17 0 0,-17 36 64,0 16 96,18 53 64,0 18-32,-1 51-32,18 70-32,-1 17 0,-16 53-64,-1-36-64,-17 19 96,0-19 0,-17-17-32,-1-34 32,-16-35 0,-18-53 32,-1-33 64,-17-54 96,1-52-128,17-17-96,17-34-128,17-18-32,53 17 64,0 17 0,17 1-64,0 0 64,18 34 32,-17 0 0,16 18-1504,1-17-575,17 16-2881</inkml:trace>
          <inkml:trace contextRef="#ctx0" brushRef="#br0" timeOffset="2794">17214 6524 6784,'35'35'2624,"0"-18"-1408,0 18-864,-18 0 736,1-18 64,17-17 160,17 0-288,0-17-65,0-18-543,-17 0-32,0 0-32,-18-16-128,0-2 32,1 1-160,-18 0 0,0 17-32,-18-17 32,-16 34-64,-1 1-32,-17 34-64,17 18-32,-35 17 64,18 35 64,17 35 192,35 0 192,0-18-160,18 1 0,34-1-128,0-51-96,18-1 64,-18-35 0,17-17-192,1-35 0,0 1-672,-18-19-224,0-17-607,0 1-225,-17-1 416,-17-17 288,-18 0 704,0-17 320,-35-1 32,17 1 0,1 17 96,17 35 32,-17 0 768,17 34 384,0 18-128,0 18 0,17 34-480,0 18-193,1 17 1,-1-1 64,1 37-192,-1-2-96,0-16 32,-17-18 64,18-18 0,-18 1 64,17-36-128,-17-34 96,0-17-64,17-18-128,-17-34-64,18-1-128,-18-17 32,35 18-256,0-19-128,0 37 128,-1 15 96,18 36 128,-17 18 96,0 0 0,0 51-32,-17 18 32,16-17 32,-17 34-96,1-17 0,-18-18 32,17-16 64,-17-18 32,0-18 96,18 0-32,-18-51 0,0-18-96,0-36-64,17-16 32,-17 17 32,18 0-96,-18 0 0,17 18-32,0 33 0,18 2 0,-17 34 0,16 0 64,-16 17 64,-1 18-96,1 17 0,16 0 32,1 18 0,-17 0-96,17-1 0,-1-17-224,1 0-64,17-17-64,1-17 32,-19-18 64,19-18 160,-1 1 96,-18-18 64,2-17 96,-2-18 32,1 18-32,-17-35 32,-18 0 128,0 0 192,-18 17-96,0 18 0,1 0-192,0 52-32,0 0-96,-19 35-32,19 17 32,0 35 0,17-17-96,0 17 64,0 17 32,17-17 0,0 0 0,19 0 64,15-34-32,19-19-32,0 1-128,-1-35-64,-16-17-192,-1-18 0,0-18 32,-17-34 64,0 18 96,-18-35 64,1-1 128,-1 1 64,0 17-160,1 34 0,-1 19 32,1 16 96,-1 53 128,0 17 64,1 36-32,-1 16-32,1-17-96,-1 0-64,0 0 288,-17-18 128,0-17 64,0-52 128,0 0-288,0-34-96,18-36-64,-18-17-192,17 0-32,0 0-64,19 0 96,16 17 0,-17 36 96,17 16-32,-18 36-32,1 34 288,17 0 128,-17 35-192,0 0-64,17-17-96,-17-1-64,17 1-256,-17-35-160,17-18-1280,-17 0-479,35-17-2913</inkml:trace>
          <inkml:trace contextRef="#ctx0" brushRef="#br0" timeOffset="3680">20642 6298 7552,'0'0'2880,"0"18"-1536,18-18-864,-18-18 768,17 18-608,0 0-192,1-17-416,34 17-96,18-18 0,17 18 32,0 0 96,-18-17-896,18 17-352,-17-18-928,-18 18-256,18 0-448</inkml:trace>
          <inkml:trace contextRef="#ctx0" brushRef="#br0" timeOffset="3452">20816 5324 896,'0'-17'352,"0"17"-192,17-18 1632,-17 18 896,0 0-288,0 0-224,0 18-256,0-1-96,0 18-992,0 17 0,0 17 63,0 36-319,0 34 0,0 35-256,0-17-64,0 17-64,35-1-32,0-16-32,0-35 0,0-18-64,0-17-64,17-17-192,-17-36-128,17-16-448,-17-36-160,17 1-1215,-17-18-513,0-17-1376</inkml:trace>
          <inkml:trace contextRef="#ctx0" brushRef="#br0" timeOffset="3964">21861 6003 10112,'0'-18'3872,"-35"1"-2112,0 0-1280,18 17 927,-18-18-639,-17 1-160,-1 34-480,1 18-64,18 0-64,-2 0-96,2-1 0,-1 19-96,35-1-32,0 18 32,35-18 64,17 17-32,18 1 32,17 0 0,-18-1 96,-17 1 64,-17 17 128,-17 0 0,-36-18 0,1 1-32,-53-18 64,1-17-32,16 0 0,-16-35-544,16-35-128,1 0-3967,35-34-2369,-1-18 2848</inkml:trace>
          <inkml:trace contextRef="#ctx0" brushRef="#br0" timeOffset="-3918">10339 5689 5120,'18'-18'2016,"-36"1"-1088,18-35-96,0 34 800,-17 1-160,0 0-64,-1-18-544,-17 17-192,0 1-384,1 0-128,-36-1 32,1 18-96,-1 0-64,0 18 0,18 34-32,-35 17-160,18 36 32,-1 17 0,0 34 64,18 35-32,18 18 32,16 0 0,18 0 0,18-35 64,-1-17 0,18-36-160,-1-34 32,1-17 64,0-53 32,35-34 96,-1-53 32,1-17-32,-1-52-64,-16 0 32,16-52-32,-34-1 0,17 1 64,-35 0-32,1 34-32,17 18 288,-18 34 192,-17 1-32,17 52 63,-17 34-223,-17 18-32,17 35-64,-17 35 32,-1 34-128,18 35-64,-17 35-96,17 35 32,0-18 32,17 0 0,18-34-96,-18 0 64,18-53-320,0-17-160,17-17-895,-17-18-353,35-35-2400</inkml:trace>
          <inkml:trace contextRef="#ctx0" brushRef="#br0" timeOffset="-3131">11053 6490 5120,'18'-18'2016,"-36"18"-1088,18-17-96,-18 0 736,1 17-480,0-18-224,0 0-256,-1 18-64,-34 0-288,17 0 32,-17 18 64,-18 0-64,18 16 0,17 36-96,1-1-32,16 1-96,1 34-64,52-17 32,-18 0-32,35-17-160,0-1 32,18-34 192,-18-17 128,18-1-192,-18-17 32,0-35-192,0-17-32,0 0-192,1-35-96,-19 0 64,-34 0 64,0-17 224,0-18 64,-17 0-160,0 0 0,17 0 96,-18 18 64,18 17 64,0 17 0,0 18 352,0 17 224,0 1 256,0 16 224,0 18-288,0 18-161,18 51-255,-1 18-96,18 35-64,0 52-32,-1 0-96,1 0-64,-18-18-64,19-16 32,-19-18-128,0-36-32,0-33-1951,1-36-737,-18-34-448,17-36-96</inkml:trace>
          <inkml:trace contextRef="#ctx0" brushRef="#br0" timeOffset="-2867">11732 6037 7040,'18'-52'2720,"-18"35"-1472,0 17-128,0 0 1024,-18 17-800,1 1-353,0 16-415,-19 18-64,2 18-288,-19 17 0,-16 17 96,17-16-64,17-19 32,0 1-256,35-36 0,17 1-32,1 0 64,34-18-96,0 35 0,0 1 32,1 34 0,-1-18 0,-17 1 0,17-18-160,-17 0-32,0-17-1888,-18-18-767</inkml:trace>
          <inkml:trace contextRef="#ctx0" brushRef="#br0" timeOffset="-1890">11906 6385 5120,'-17'-35'2016,"17"0"-1088,0 53-320,0-18 1440,17 34-416,-17 19-480,17 16-224,1 35-576,-1 18 64,18-17 32,0 16 128,0-34 31,-1 1 33,-16-37 0,-1 2-160,-17-18 32,18-35-288,-18-18-64,0-16-96,17-19 32,-17-51-288,0-1-96,18 1-192,-1 17-128,0 0 256,1 17 128,17 36 64,-1 16 32,1 18 160,0 35 96,-18 35 96,18-1 32,0 36-64,-17-18 32,-1 0-128,18 0-64,-18-35 0,18 0 32,-18-17-320,18 0-128,17-35-672,1-18-255,-1-16-833,-17-19-288,17-16-768,-18-1-736,-16-34 1696,0 34 7872,-18-35-2016,-18 36-416,0 34-1600,18 18-768,-17 34-449,17 36-159,-17 16-128,34 18-160,-17-17 32,17 17-32,19-18 0,-2-16 0,19-19 0,-1-17 0,-17-17 0,-1-17 128,1-17 96,-18-19 0,1 1 64,0-18 64,-36-17 160,0 18-256,-34-18-32,18 0-96,-19 0-64,19 35-1120,-1 17-511,17 0-3137</inkml:trace>
          <inkml:trace contextRef="#ctx0" brushRef="#br0" timeOffset="-599">13472 6228 6272,'0'-17'2368,"0"17"-1280,-17 0-768,17 0 544,0 0-352,0 0-64,-17 17 32,17 1 64,-18 34-288,18 0 64,0 35 96,0 17-160,18 53-64,16-35-96,1 0-96,17-18 32,0-34-32,1-18 352,-19-35 160,19 1 96,-19-53 31,19 0-287,-18-34-128,-1-1-224,1-17 0,-35 0 64,18 17 96,-18 18-64,-18 0-64,18 17-96,0 35 32,0 18-32,0 34-64,18 17 96,-1 36 0,0-36-64,1 1 0,17-18-32,-1-17 96,1-18-64,18-17 32,-2-17 0,2-35-64,-18-1 97,17-34 62,-35 18 1,1-18-32,-1 0 32,-17-35 32,-17 0-383,17-17-193,-18 35-224,18-1-96,0 18 352,0 18 224,0-1 288,18 35 224,-18 18 640,0 0 288,17 51-321,0 1-95,-17 52 32,18 35 128,-1 17-448,1 18-192,-1 17-160,0-18-32,1-34-64,-1 0-32,-17-35-192,18-17-128,-1-36-608,1-16-256,-1-18-543,-17-18-193,17-16-512,1-18-160,-18-1 1120,0 1 576,17 0 1088,1 17 512,-18 0 800,17 35 320,0 0-384,1 0-192,-1 0-672,1 18-192,16-36-128,-16 18 64,16-35 256,1 1 96,17-19-193,-16 19-63,-2-19-96,-17-16 32,1-1-64,-18 18 0,-35 0-96,18 17-32,0 18-32,-19 51 0,2 1-64,-1 35-64,0 17 32,18 17 32,17 18 32,-18-18 96,36-17-160,-18-17-96,34-18-64,19 0 0,17-17-1120,-1-17-447,-17-1-3233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5:04.616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B1C68B37-A6BE-42D4-95E5-FFE667D9E8F4}" emma:medium="tactile" emma:mode="ink">
          <msink:context xmlns:msink="http://schemas.microsoft.com/ink/2010/main" type="inkDrawing" rotatedBoundingBox="7620,4660 7758,8906 7580,8911 7442,4666" semanticType="callout" shapeName="Other">
            <msink:sourceLink direction="with" ref="{B5F8EA2D-D7A0-47A8-9CCE-DCF08A837DA9}"/>
          </msink:context>
        </emma:interpretation>
      </emma:emma>
    </inkml:annotationXML>
    <inkml:trace contextRef="#ctx0" brushRef="#br0">14741 8869 5120,'0'0'2016,"0"0"-1088,0 0-512,0 0 608,0 0-96,0 0 32,0 0-192,0 0-96,0 0-352,0 42 160,0 21 128,0 19-32,0 64-32,21 21-96,-21 62-32,21 83-161,0 0-95,-1 42 64,1 0 0,0-62 160,0 0 160,0-22 0,-1-20 32,-20-42-160,0-20-96,0-43-96,0 1-64,-20-21-192,20-42 32,-21 0-352,0-20-160,21-42-896,-21-1-351,0-20-2049,1-20-2016,-1-43 1984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5:05.455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B765819D-7FFD-48EC-8EC5-83FAF93EE472}" emma:medium="tactile" emma:mode="ink">
          <msink:context xmlns:msink="http://schemas.microsoft.com/ink/2010/main" type="inkDrawing" rotatedBoundingBox="4167,5268 12797,3732 12959,4647 4330,6183" semanticType="callout" shapeName="Other">
            <msink:sourceLink direction="with" ref="{B5F8EA2D-D7A0-47A8-9CCE-DCF08A837DA9}"/>
          </msink:context>
        </emma:interpretation>
      </emma:emma>
    </inkml:annotationXML>
    <inkml:trace contextRef="#ctx0" brushRef="#br0">11596 10286 4480,'0'21'1760,"-21"-21"-960,21 0-576,0 21 416,-20-21 32,20 21 64,0-21-32,-21 20 32,21-20-416,0 22 96,0-22 32,0 0-96,0 0-32,0 0 0,0-22 128,21 2-128,-21-22 0,41 0-128,22-41-32,-1 0-96,42-21-64,0-21 32,1 21 32,61-21-32,42-21 64,0 21-128,42 21-64,42 21-32,41-1 96,21 43 352,62 20 192,21 21-192,21 0-32,1 21-32,19 0 64,-20-1-33,21-20 1,-62 0-96,41-20 32,-63-1-128,1-21-64,-42-20-448,-42-22-128,-20 1-2399,-43-42-1089,-41 21 320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49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Group>
    <inkml:annotationXML>
      <emma:emma xmlns:emma="http://www.w3.org/2003/04/emma" version="1.0">
        <emma:interpretation id="{EC9CADBB-9B89-43C0-8B72-6E891519EE2E}" emma:medium="tactile" emma:mode="ink">
          <msink:context xmlns:msink="http://schemas.microsoft.com/ink/2010/main" type="inkDrawing"/>
        </emma:interpretation>
      </emma:emma>
    </inkml:annotationXML>
    <inkml:trace contextRef="#ctx0" brushRef="#br0">23264 7301 2560,'0'0'1056,"0"0"-576,0 0-64,0 0 352,0 0-384,0 0-224,0 0 32,0 0 0,0 0 64,0 0 64,-16 0-160,16 0-96,0 17-32,0-17-32,0 0 0,0 0 0,0 17 0,0-17-96,0 0 64,0 0 32,0 0 64,0 0-32,0 0-32,0 0 32,0 0-32,0 0 64,0-17 32,0 17-128,0 0-32,0 0 160,0 0 160,0-17 160,0 17 64,0 0-128,0 0 32,0-17-224,-17 17-96,17 0-32,0 0 32,0 0-32,-17 0-32,17 17-64,0-17-32,-17 0 64,17 17 64,0-17-64,-17 17 0,17-17 32,0 18 64,0-18-96,17 16 0,-17-16-832,0 18-288,0-18-1120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5:45.061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E60E6D9D-EF88-4B2B-B8B8-5F60D6A603BF}" emma:medium="tactile" emma:mode="ink">
          <msink:context xmlns:msink="http://schemas.microsoft.com/ink/2010/main" type="inkDrawing" rotatedBoundingBox="8994,4663 10597,8973 9319,9447 7717,5138" semanticType="callout" shapeName="Other">
            <msink:sourceLink direction="with" ref="{B5F8EA2D-D7A0-47A8-9CCE-DCF08A837DA9}"/>
          </msink:context>
        </emma:interpretation>
      </emma:emma>
    </inkml:annotationXML>
    <inkml:trace contextRef="#ctx0" brushRef="#br0">15719 9078 6400,'0'0'2464,"-21"0"-1344,21 0-672,0 0 704,0-21-224,0 21-64,0 0-352,0 0-96,0 21-224,0-1 96,21 43 32,-21 20-96,21 43 32,0 82-96,0 20 64,-1 85-288,1-22 0,21 21 64,-21-20 128,20-21-96,-20 0-32,21-43 0,-1 22 64,22-42-32,-42 0-32,20-62 32,-20-20-32,21-22-160,-21-42-32,-1-42 96,-20-20 32,21-62 64,-21-62 0,0-2 0,21-40 64,21-22-96,-1 22-64,43-22-32,-43 43 96,22 20-64,-1 0 32,1 42 128,-1 41 32,21 42 160,-20 42 160,20 62-160,-20 42-1,-1 41-127,21 42-96,-20-21 352,-1-20 192,1-1-288,-1-20-64,1-63-448,-22 0-160,43-21-2271,-1-42-1057,0-19-352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5:46.148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0E414B34-6062-4783-B579-C45463235368}" emma:medium="tactile" emma:mode="ink">
          <msink:context xmlns:msink="http://schemas.microsoft.com/ink/2010/main" type="writingRegion" rotatedBoundingBox="10810,6854 14039,7162 13843,9220 10614,8912"/>
        </emma:interpretation>
      </emma:emma>
    </inkml:annotationXML>
    <inkml:traceGroup>
      <inkml:annotationXML>
        <emma:emma xmlns:emma="http://www.w3.org/2003/04/emma" version="1.0">
          <emma:interpretation id="{4A81B35C-BD6E-46C0-AD4B-90DA80D25FF3}" emma:medium="tactile" emma:mode="ink">
            <msink:context xmlns:msink="http://schemas.microsoft.com/ink/2010/main" type="paragraph" rotatedBoundingBox="10810,6854 14039,7162 13843,9220 10614,8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3592C9-DC58-40C1-9B81-D13FD93FA1C5}" emma:medium="tactile" emma:mode="ink">
              <msink:context xmlns:msink="http://schemas.microsoft.com/ink/2010/main" type="line" rotatedBoundingBox="10810,6854 14039,7162 13843,9220 10614,8912"/>
            </emma:interpretation>
          </emma:emma>
        </inkml:annotationXML>
        <inkml:traceGroup>
          <inkml:annotationXML>
            <emma:emma xmlns:emma="http://www.w3.org/2003/04/emma" version="1.0">
              <emma:interpretation id="{B5F8EA2D-D7A0-47A8-9CCE-DCF08A837DA9}" emma:medium="tactile" emma:mode="ink">
                <msink:context xmlns:msink="http://schemas.microsoft.com/ink/2010/main" type="inkWord" rotatedBoundingBox="10810,6854 14039,7162 13843,9220 10614,8912">
                  <msink:destinationLink direction="with" ref="{E60E6D9D-EF88-4B2B-B8B8-5F60D6A603BF}"/>
                  <msink:destinationLink direction="with" ref="{B1C68B37-A6BE-42D4-95E5-FFE667D9E8F4}"/>
                  <msink:destinationLink direction="with" ref="{B765819D-7FFD-48EC-8EC5-83FAF93EE472}"/>
                  <msink:destinationLink direction="with" ref="{DFEBC7E0-B37D-4B5A-A92D-996BC504F95D}"/>
                </msink:context>
              </emma:interpretation>
              <emma:one-of disjunction-type="recognition" id="oneOf0">
                <emma:interpretation id="interp0" emma:lang="en-US" emma:confidence="1">
                  <emma:literal>an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a n</emma:literal>
                </emma:interpretation>
                <emma:interpretation id="interp3" emma:lang="en-US" emma:confidence="0">
                  <emma:literal>ant</emma:literal>
                </emma:interpretation>
                <emma:interpretation id="interp4" emma:lang="en-US" emma:confidence="0">
                  <emma:literal>any</emma:literal>
                </emma:interpretation>
              </emma:one-of>
            </emma:emma>
          </inkml:annotationXML>
          <inkml:trace contextRef="#ctx0" brushRef="#br0">18821 11681 7040,'41'0'2624,"-41"0"-1408,0-21-704,0 0 704,22 0-288,-22 0 0,0-20-32,0 20 0,0-21-481,-42 1-95,21-1-96,-20 0 96,-1 21 32,0-20-32,0 41 32,-20-21-192,0 42-96,-22 0-128,1 20 32,0 63 32,-1 0 0,1 42-96,0 0 64,21 41 96,20 1 32,0 0-192,63-1-64,20-41-32,1-1 128,20-40-32,22-22 32,-1-21 0,-20-62 0,20-21 64,-20-41 0,19-42 0,2-21 0,-22-21 0,1-20 64,-22-1 32,1-21 32,-42 43-160,21-1 32,-42 42 64,21 0 32,-20 83-32,-2 0-64,2 63 32,20 20-128,0 21 64,20 21 32,2 21 0,19 21-96,22-21 64,-22 0 32,22-20 64,-1-1-192,0-42 32,1 1-32,0-1 64,-22-20-384,22-22-192,-22 1-575,1-21-193,41-21-672,-41-20-288,0-22-928</inkml:trace>
          <inkml:trace contextRef="#ctx0" brushRef="#br0" timeOffset="3357">19716 11244 4480,'-41'-21'1760,"41"21"-960,21 0-32,-21 0 704,0 0-384,0 0-160,0 21-96,0 0-64,20 20-416,-20 43 0,0 41 0,21-1-128,0 64-64,21-1-64,-21 22-96,-1-43 224,1-41 160,0 0 288,-21-41 223,0-1-63,0-42 64,0-20-384,0-21-128,0-41-224,21-43-64,-21-41-96,21-41-96,-1-21 64,22-1 0,0 0-64,20 63 64,-20 0-128,20 42 32,22 21 64,-1 41 32,0 42 96,0 41 32,-20 42-32,-1 21 32,1 21-128,-1 0 0,-20 21 32,-21-1 64,0-20-32,20 0-32,-20-42-480,21 0-160,-1-62-896,1-22-287,0-20-2721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5:50.238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DFEBC7E0-B37D-4B5A-A92D-996BC504F95D}" emma:medium="tactile" emma:mode="ink">
          <msink:context xmlns:msink="http://schemas.microsoft.com/ink/2010/main" type="inkDrawing" rotatedBoundingBox="14081,4826 14436,8862 14346,8870 13991,4834" semanticType="callout" shapeName="Other">
            <msink:sourceLink direction="with" ref="{B5F8EA2D-D7A0-47A8-9CCE-DCF08A837DA9}"/>
          </msink:context>
        </emma:interpretation>
      </emma:emma>
    </inkml:annotationXML>
    <inkml:trace contextRef="#ctx0" brushRef="#br0">21279 9057 5888,'0'-21'2176,"0"21"-1152,-21 0-480,21 0 640,0 0-416,0 21-32,0 0 224,0 21 64,0 41-512,0 21 64,0 63 64,21 41 63,0 83 65,41 42-288,-20 42-64,0 20-96,-1-19 32,1-44-128,-21-20 32,-1-62-32,1-41 32,-21-42-128,0-22-32,0-41-384,0-41-224,-21-21-1216,21-42-543,-20-22-2561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5:55.433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C7692E06-8F98-4D2C-BBF3-80BC66B1302A}" emma:medium="tactile" emma:mode="ink">
          <msink:context xmlns:msink="http://schemas.microsoft.com/ink/2010/main" type="inkDrawing" rotatedBoundingBox="15007,6863 15735,9100 14877,9379 14149,7143" semanticType="callout" shapeName="Other">
            <msink:sourceLink direction="with" ref="{E06DFB0D-2CA8-45FA-8FF1-86F69FE6EE67}"/>
          </msink:context>
        </emma:interpretation>
      </emma:emma>
    </inkml:annotationXML>
    <inkml:trace contextRef="#ctx0" brushRef="#br0">22216 11076 7552,'0'0'2880,"0"0"-1536,-21 0-1216,21 0 672,-21 21-384,0 20 0,0-19-160,-21 60 0,1 22-160,0 22 224,-22-2 96,-20 2-64,20-22 32,0 0-160,1-21 32,42-20-32,-2-43 31,2 22-127,40-42-96,2 20 0,-2-20-128,1 22 64,42-2 96,-22 22 32,22 20 224,-1 22 192,22 20 32,20 0-32,0 0-256,0 0-160,0-20-64,0-2-32,-21 2-160,-20-1-32,-1-20-1408,-20 20-511,0-20-2625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6:32.756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5C5386D2-D174-4838-9F52-95CD2D0BD44A}" emma:medium="tactile" emma:mode="ink">
          <msink:context xmlns:msink="http://schemas.microsoft.com/ink/2010/main" type="writingRegion" rotatedBoundingBox="17900,6802 29238,5487 29693,9406 18355,10721"/>
        </emma:interpretation>
      </emma:emma>
    </inkml:annotationXML>
    <inkml:traceGroup>
      <inkml:annotationXML>
        <emma:emma xmlns:emma="http://www.w3.org/2003/04/emma" version="1.0">
          <emma:interpretation id="{5A1AE72E-B5F7-4D04-8E1A-2274B1A53347}" emma:medium="tactile" emma:mode="ink">
            <msink:context xmlns:msink="http://schemas.microsoft.com/ink/2010/main" type="paragraph" rotatedBoundingBox="17900,6802 29238,5487 29693,9406 18355,10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1F1E96-284B-40D4-87A4-87688A26F15D}" emma:medium="tactile" emma:mode="ink">
              <msink:context xmlns:msink="http://schemas.microsoft.com/ink/2010/main" type="line" rotatedBoundingBox="17900,6802 29238,5487 29693,9406 18355,10721"/>
            </emma:interpretation>
          </emma:emma>
        </inkml:annotationXML>
        <inkml:traceGroup>
          <inkml:annotationXML>
            <emma:emma xmlns:emma="http://www.w3.org/2003/04/emma" version="1.0">
              <emma:interpretation id="{5D917086-0235-444E-AB43-C6E19DC16CA9}" emma:medium="tactile" emma:mode="ink">
                <msink:context xmlns:msink="http://schemas.microsoft.com/ink/2010/main" type="inkWord" rotatedBoundingBox="17900,6802 23273,6179 23728,10098 18355,10721"/>
              </emma:interpretation>
              <emma:one-of disjunction-type="recognition" id="oneOf0">
                <emma:interpretation id="interp0" emma:lang="en-US" emma:confidence="0">
                  <emma:literal>you</emma:literal>
                </emma:interpretation>
                <emma:interpretation id="interp1" emma:lang="en-US" emma:confidence="0">
                  <emma:literal>your</emma:literal>
                </emma:interpretation>
                <emma:interpretation id="interp2" emma:lang="en-US" emma:confidence="0">
                  <emma:literal>yodel</emma:literal>
                </emma:interpretation>
                <emma:interpretation id="interp3" emma:lang="en-US" emma:confidence="0">
                  <emma:literal>yogi</emma:literal>
                </emma:interpretation>
                <emma:interpretation id="interp4" emma:lang="en-US" emma:confidence="0">
                  <emma:literal>yore</emma:literal>
                </emma:interpretation>
              </emma:one-of>
            </emma:emma>
          </inkml:annotationXML>
          <inkml:trace contextRef="#ctx0" brushRef="#br0">27919 11117 7168,'-20'-20'2720,"20"20"-1472,-21 0-896,21 0 672,-21 0-192,21 0-32,-21 0-352,-20 20-192,20 1-160,-42 21 0,22 42 0,-22 20-32,21 62-64,1 22 96,41-22 0,21 22 32,20-22 0,43-20 64,-22-42 96,21 0 0,21-41 63,1-22-127,19-20-64,1-42 64,22-20 0,-43-43 32,0 1 0,-42-21 64,1-42 128,-22 63 224,-61-104 160,-22 20-448,-21-20-224,-41 20-96,0 21 0,0 42-192,-21 41 32,21 1-544,-21 62-128,0 0-1600,42 21-671,-1-1-1601</inkml:trace>
          <inkml:trace contextRef="#ctx0" brushRef="#br0" timeOffset="-1442">25192 11534 4992,'0'-21'1920,"0"21"-1024,0-21-128,0 21 704,0-21-384,20 1-64,-20-1-416,21-21-128,21 0-256,-1-20-32,-20 20 128,21-20 0,0-1 128,-1 22-96,1-1-32,-1 1-128,1 20-32,-21 0 96,0 21 96,0 42 63,-21-1 161,-21 22-128,21 62 0,-21 41-256,0-41-128,21-21-32,-21 84-32,0-43-96,21 22 64,0-21 32,21-1 64,0-20-192,42-21 32,-1-20 32,21-43 96,-20 1 0,41-84-32,42-83 32,-1-20 32,1-22-96,0-20 0,-21-22 32,-21 22 64,0 20-32,-42 1 64,1 41 224,-21 0 160,-22 42-96,1 20 32,-21 22-192,0 20 32,0 0-224,0 21-32,0 21 0,0 41 0,-21 22 0,21 61 0,0 84-96,-20-41 0,20-22 128,-21 147 32,0-64 0,-21 85 32,1-43-64,-22 63-32,1-83 160,-42 20 32,41-20 64,-83-42 64,42-21-96,-41-83-64,20-21-64,-42-104-96,42-20-480,0-105-160,21 20-896,42-82-352,20 20-2111,63-83-2273,41-145 2016</inkml:trace>
          <inkml:trace contextRef="#ctx0" brushRef="#br0" timeOffset="945">29106 10972 12576,'0'42'1024,"-21"20"-544,21 22-128,-20 41-32,20 20-128,0 22-32,0 20-64,20 1-96,1-22-64,0 1 32,21-42-32,20-42 0,1-21 128,-1-20 96,21-42 64,-20-42 96,20-41-32,-21 0 0,1-42 31,-1-21 129,-20 0-128,0-20 0,-22 20-64,1 0 64,0 1-32,0 41 0,0-1-96,-21 22-32,21 41-32,-21 1 64,0 20-160,0 63-96,0-1 32,-21 22 64,21 41 0,0 42-32,-21 20 32,21 22 32,21-1-96,0 0-64,-1-20 64,63-42 0,-20-21 32,41 0 0,-21-62-512,21-22-128,0-40-1503,-21-22-705,22-20-1536</inkml:trace>
          <inkml:trace contextRef="#ctx0" brushRef="#br0" timeOffset="540">29127 10930 6656,'0'0'2464,"0"0"-1344,0 0-896,0 0 640</inkml:trace>
        </inkml:traceGroup>
        <inkml:traceGroup>
          <inkml:annotationXML>
            <emma:emma xmlns:emma="http://www.w3.org/2003/04/emma" version="1.0">
              <emma:interpretation id="{6AD3428B-469C-479D-88A9-780D313BA264}" emma:medium="tactile" emma:mode="ink">
                <msink:context xmlns:msink="http://schemas.microsoft.com/ink/2010/main" type="inkWord" rotatedBoundingBox="25293,6102 29256,5642 29560,8262 25597,8721"/>
              </emma:interpretation>
              <emma:one-of disjunction-type="recognition" id="oneOf1">
                <emma:interpretation id="interp5" emma:lang="en-US" emma:confidence="0">
                  <emma:literal>ion</emma:literal>
                </emma:interpretation>
                <emma:interpretation id="interp6" emma:lang="en-US" emma:confidence="0">
                  <emma:literal>in☹</emma:literal>
                </emma:interpretation>
                <emma:interpretation id="interp7" emma:lang="en-US" emma:confidence="0">
                  <emma:literal>i☹</emma:literal>
                </emma:interpretation>
                <emma:interpretation id="interp8" emma:lang="en-US" emma:confidence="0">
                  <emma:literal>ai☹</emma:literal>
                </emma:interpretation>
                <emma:interpretation id="interp9" emma:lang="en-US" emma:confidence="0">
                  <emma:literal>sic☹</emma:literal>
                </emma:interpretation>
              </emma:one-of>
            </emma:emma>
          </inkml:annotationXML>
          <inkml:trace contextRef="#ctx0" brushRef="#br0" timeOffset="134095">33584 11889 7296,'0'0'2816,"0"0"-1536,-21-42-800,21 42 768,-21 0-320,21-21-64,-21 21-288,0 0-32,-21 0-320,-20 21-128,0 0-64,-1 21-128,-20 20 64,-21 1-256,41 20-128,-20 0-480,21 21-256,20 21-864,0 0-320,21-21-800</inkml:trace>
          <inkml:trace contextRef="#ctx0" brushRef="#br0" timeOffset="132070">34084 10411 5760,'0'-21'2176,"0"21"-1152,-22 0-768,22 0 512,-21 0-96,1 0-32,-1 0 96,-21 0 0,-20 0-384,20 0 0,-20-21 64,-1 21-160,1-21-64,-1 21-96,1-21 0,-1 0-128,1 21-64,-1-20 64,22-1 64,-22 21 0,22-21-32,-1 21-64,0 0 32,22 0-128,-1 0 32,0 0 64,0 21 32,21-21 32,-21 21 0,42-1-96,-21 22 64,21 0-32,21 20 0,-22 1 64,22 41 0,0-21 0,-1 0 64,1 1-96,0-22 0,-1 1 96,-20-1 32,0-20-896,0-1-320,-1-20-2496</inkml:trace>
          <inkml:trace contextRef="#ctx0" brushRef="#br0" timeOffset="134517">33812 12243 11776,'-42'21'800,"0"21"-448,0-1-256,1 22-64,0-1-320,-1 22-64,21 20-1024,0-42-448,21 21-1152</inkml:trace>
          <inkml:trace contextRef="#ctx0" brushRef="#br0" timeOffset="130869">34436 10306 6144,'-20'0'2272,"-2"0"-1216,2 0-1088,20 0 480,-21 0-320,0 0 0,-21 0-128,1 21-32,-22 0 32,1-1 64,-22 43 96,2 0-64,-2 20 0,1 42-32,0-1-64,20 2 32,22 20-32,-1 20 0,0 22 0,42-22 192,21 0 128,42-20 192,19-21 64,23 0-96,20-41-32,-1-2-64,22-19 0,21-22-128,20-19-96,-41-44 0,0 22-32,0-62 64,20 20 32,-20-20-96,-21-42-32,-21 0-96,0 0-32,-21-42 96,-41 0 96,0 0 352,-22-20 159,-40-22 1,-22 22-32,-42 20-64,22 0-32,-21 1-96,-21 20-32,21 21-96,-43 20 32,-40 2-416,20 19-96,0 42-512,1 21-192,20 42-1056,0 20-415,21 0-2305</inkml:trace>
          <inkml:trace contextRef="#ctx0" brushRef="#br0" timeOffset="134415">33916 12223 5504,'0'-42'2112,"0"84"-1152,-42-42-416,42 0 640</inkml:trace>
          <inkml:trace contextRef="#ctx0" brushRef="#br0" timeOffset="132924">35352 10286 4864,'0'0'1824,"0"0"-960,0 0-384,0 0 576,0 0-320,0 0 0,0 0-320,0 0 0,0 0-256,21 20-32,0-20 0,20 0-160,22 0 32,-1-20 0,1 20 64,20-21-32,0 0 64,-20 0-64,20 0-32,-21-20 224,1 20 160,-21-21-64,-1 21 0,-20 1-192,21 20-32,-22-21-32,1 21 32,0-21-64,-21 21 64,0 21-64,0-21 64,0 21 224,0 20 96,-21 1 0,21 20 0,-41 1-320,20 20-32,0 0-64,-21 22 64,22-22-32,-22 0-32,21 0-608,-21 1-320,1-22-3200</inkml:trace>
          <inkml:trace contextRef="#ctx0" brushRef="#br0" timeOffset="141784">35727 11868 7040,'42'-21'2720,"-42"21"-1472,42 0-960,-22 0 704,1 21-256,21 21 32,0 20-352,-1-20-96,22 62-192,-22-21-96,1 0 64,0 1-1632,-22-1-672,1 0-1472</inkml:trace>
          <inkml:trace contextRef="#ctx0" brushRef="#br0" timeOffset="141137">35811 11639 4480,'0'-20'1664,"0"20"-896,0 0-480,0 0 512,0 0-32,0 0 32,0 0-256,0 0 0,-21 0-320,21-21 64,0 21 128,0-21 128,0 21 64,21-21-416,0 21-160,-1-21-32,22 1 32,0-1 0,20-21-32,0 21 32,22 21 32,20 21-32,0 0-32,0 21 96,-20 20 64,-22-20-1632,0 41-640,-40 0-1152</inkml:trace>
          <inkml:trace contextRef="#ctx0" brushRef="#br0" timeOffset="143104">34353 11202 4736,'0'-22'1824,"-21"22"-960,21 0-736,0 0 416,0 0-192,0 0 32,-20 0-224,20 0-96,-22 0-32,22 0 32,-20 0 32,20 22 96,-21-22 32,21 20-96,-21 1-96,21 0-96,21 0 32,-21 0-32,21-21 0,-21 0 64,20 0 64,2 0-32,-2 0-32,1 0 96,-21-21 0,21 0 32,-21 0 0,0 21 192,20-21 128,-20 1-160,-20-2-32,20 2 64,0 20 128,-21 0-256,0 0-32,21 0-96,-20 0 32,-2 20-64,2 2-32,20-2-64,0 1 32,0 0-32,20 0 0,-20-21-576,22 21-288,19-42-2336</inkml:trace>
          <inkml:trace contextRef="#ctx0" brushRef="#br0" timeOffset="144020">34978 11181 3456,'0'0'1312,"0"0"-704,0 0-352,0 0 352,0 0-448,0 0-64,0 0-64,0 21-32,0-21 0,-21 0 128,21 21 64,21-1 0,-21-20-32,0 21-96,21-21 32,0 0 64,-21 0 128,21 0 160,0-21 32,-1 21-64,1-20 0,-21 20-96,0-21-32,0 21-32,21-21 0,-42 21-64,21 0 32,0-21-128,-21 21 0,21 0-32,-20 0 32,-1 0-128,21 0 0,-21 0-32,21 0-64,-21 21 160,21 0 32,0-21 64,0 21 64,0-1-160,21 1-96,0 0 32,0-21 64,-1 0-64,1 0-64,0 0 128,0-21 32,0 0 0,-1 21 32,-20-20-64,0 20 64,0-21-64,0 21 64,0-21-64,-20 21 64,-1-21-64,0 21-32,0 0-64,21 21 32,-21-21-1088,21 21-480,0-21-1344</inkml:trace>
        </inkml:traceGroup>
      </inkml:traceGroup>
    </inkml:traceGroup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38:30.590"/>
    </inkml:context>
    <inkml:brush xml:id="br0">
      <inkml:brushProperty name="width" value="0.10583" units="cm"/>
      <inkml:brushProperty name="height" value="0.10583" units="cm"/>
      <inkml:brushProperty name="color" value="#F2F2F2"/>
    </inkml:brush>
  </inkml:definitions>
  <inkml:traceGroup>
    <inkml:annotationXML>
      <emma:emma xmlns:emma="http://www.w3.org/2003/04/emma" version="1.0">
        <emma:interpretation id="{27426BD3-8D82-4C3B-8993-0CF24A6F4111}" emma:medium="tactile" emma:mode="ink">
          <msink:context xmlns:msink="http://schemas.microsoft.com/ink/2010/main" type="writingRegion" rotatedBoundingBox="36121,3934 36246,3934 36246,3975 36121,3975"/>
        </emma:interpretation>
      </emma:emma>
    </inkml:annotationXML>
    <inkml:traceGroup>
      <inkml:annotationXML>
        <emma:emma xmlns:emma="http://www.w3.org/2003/04/emma" version="1.0">
          <emma:interpretation id="{42322739-6B9C-4965-B197-326F461AF4BB}" emma:medium="tactile" emma:mode="ink">
            <msink:context xmlns:msink="http://schemas.microsoft.com/ink/2010/main" type="paragraph" rotatedBoundingBox="36121,3934 36246,3934 36246,3975 36121,3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BD5658-71A3-41F4-8193-3D5A7BE3598E}" emma:medium="tactile" emma:mode="ink">
              <msink:context xmlns:msink="http://schemas.microsoft.com/ink/2010/main" type="line" rotatedBoundingBox="36121,3934 36246,3934 36246,3975 36121,3975"/>
            </emma:interpretation>
          </emma:emma>
        </inkml:annotationXML>
        <inkml:traceGroup>
          <inkml:annotationXML>
            <emma:emma xmlns:emma="http://www.w3.org/2003/04/emma" version="1.0">
              <emma:interpretation id="{D907F15B-131F-46B4-AC8B-F5FE900F04ED}" emma:medium="tactile" emma:mode="ink">
                <msink:context xmlns:msink="http://schemas.microsoft.com/ink/2010/main" type="inkWord" rotatedBoundingBox="36121,3934 36246,3934 36246,3975 36121,3975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43347 8182 13312,'-21'0'4927,"42"0"-2687,0 0-4512,0-20-127,0 20-2721,20-21-928</inkml:trace>
        </inkml:traceGroup>
      </inkml:traceGroup>
    </inkml:traceGroup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8T00:44:44.187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0E2324C2-0CD0-4091-9CB5-F159FA0E5005}" emma:medium="tactile" emma:mode="ink">
          <msink:context xmlns:msink="http://schemas.microsoft.com/ink/2010/main" type="writingRegion" rotatedBoundingBox="2773,1298 11836,1964 11637,4677 2574,4011"/>
        </emma:interpretation>
      </emma:emma>
    </inkml:annotationXML>
    <inkml:traceGroup>
      <inkml:annotationXML>
        <emma:emma xmlns:emma="http://www.w3.org/2003/04/emma" version="1.0">
          <emma:interpretation id="{934FF0E8-2C52-4758-8244-4BAFDD00F7F1}" emma:medium="tactile" emma:mode="ink">
            <msink:context xmlns:msink="http://schemas.microsoft.com/ink/2010/main" type="paragraph" rotatedBoundingBox="2773,1298 11836,1964 11637,4677 2574,40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96FBB5-FEFC-4FBE-90E3-DA438585A303}" emma:medium="tactile" emma:mode="ink">
              <msink:context xmlns:msink="http://schemas.microsoft.com/ink/2010/main" type="line" rotatedBoundingBox="2773,1298 11836,1964 11637,4677 2574,4011"/>
            </emma:interpretation>
          </emma:emma>
        </inkml:annotationXML>
        <inkml:traceGroup>
          <inkml:annotationXML>
            <emma:emma xmlns:emma="http://www.w3.org/2003/04/emma" version="1.0">
              <emma:interpretation id="{4329FEC5-32B5-48DD-999B-D4BE11730D4F}" emma:medium="tactile" emma:mode="ink">
                <msink:context xmlns:msink="http://schemas.microsoft.com/ink/2010/main" type="inkWord" rotatedBoundingBox="2773,1298 11836,1964 11637,4677 2574,4011"/>
              </emma:interpretation>
              <emma:one-of disjunction-type="recognition" id="oneOf0">
                <emma:interpretation id="interp0" emma:lang="en-US" emma:confidence="1">
                  <emma:literal>Summary</emma:literal>
                </emma:interpretation>
                <emma:interpretation id="interp1" emma:lang="en-US" emma:confidence="0">
                  <emma:literal>summary</emma:literal>
                </emma:interpretation>
                <emma:interpretation id="interp2" emma:lang="en-US" emma:confidence="0">
                  <emma:literal>Summary's</emma:literal>
                </emma:interpretation>
                <emma:interpretation id="interp3" emma:lang="en-US" emma:confidence="0">
                  <emma:literal>summary's</emma:literal>
                </emma:interpretation>
                <emma:interpretation id="interp4" emma:lang="en-US" emma:confidence="0">
                  <emma:literal>Samara</emma:literal>
                </emma:interpretation>
              </emma:one-of>
            </emma:emma>
          </inkml:annotationXML>
          <inkml:trace contextRef="#ctx0" brushRef="#br0">10731 5945 6144,'-18'-18'2272,"54"18"-1216,-36-18 160,0 18 1024,-18-17-608,0-1-128,1-17-449,-19 17-127,1-35-512,0 0-192,-1 0 0,-17 0-192,-18 17-32,1 1-224,-37 35-96,19 35 32,17 1 0,1 17 96,34 17 128,1 19-32,52 35 32,37-1 0,52 19-64,-18 17-64,36 0 32,18 18 160,-19-18 64,-34 0 64,-18-17 0,-18-19 416,-53-34 256,17-1 96,-87-35 32,-1-35-448,-35-36-192,-54-35-192,1-35-96,36-18-1600,34-18-768,36 18-3007</inkml:trace>
          <inkml:trace contextRef="#ctx0" brushRef="#br0" timeOffset="1338">11032 6316 4992,'0'0'1824,"0"0"-960,0 0-576,0 18 800,-18 17-192,18 36-320,18 17-192,-18 18-224,17 36 32,19-1 96,-19-34 128,18-1 128,-17-36 128,17-17 128,-17 1 0,18-37 64,-1-17-352,0-17-129,1-37-223,-1-16-128,-35-1 64,18-17 0,-36-19-32,18 19 32,-17 17-64,-1 1-32,0 16 96,0 37 0,18 17 224,0 35 192,0 18-256,36 35-128,-1 36-96,18-17-32,0-19-96,18 0 64,-18-17 32,18 0 0,-18-36-704,0-17-320,0-18-1599,0-18-641,-35-17-576</inkml:trace>
          <inkml:trace contextRef="#ctx0" brushRef="#br0" timeOffset="1997">11916 6422 6528,'0'71'2464,"0"-36"-1344,17 18-544,-17 0 800,18 18-352,-1 35-96,1 18-352,0-35-32,-1-1-320,1-17 160,-18-18 32,18 0-65,-18-18-31,0-17 0,0-18 128,0-18-320,0-35-160,-18-18-64,18-52 64,0 16-160,0 19 64,18 17 0,-1 18-32,1 18 128,35 17 0,-17 36 32,17 35 64,0 17-32,0 19-32,0 17 32,-18 0 32,0-17-32,1-18-32,-19-18 32,19-18 32,-19-35-96,1-18-64,-18-35-32,0-18 0,0-35 96,0-17 0,0 16 32,0 36 0,18 1-96,0 17 64,-1 35 448,1 36 256,0 0-320,-1 34-128,1 37-128,18-1 0,-19 1-128,19-18 0,16-1-32,1-17 0,0-17-992,18-1-415,-18-35-1729,18 0-672,0-17 448</inkml:trace>
          <inkml:trace contextRef="#ctx0" brushRef="#br0" timeOffset="2868">13206 6546 5632,'0'0'2112,"0"0"-1152,18 17-224,-18-17 832,0 18-384,18 35-96,17 18-384,-17 17-96,17 18-352,1-17 256,-19 0 128,1-19-65,0-17 1,-18 0-64,18-35 96,-18 0-288,0-36-32,0-17-160,0-36-96,0-17 0,0-19-32,0 1-160,0 18 32,17 35 0,1 0 64,-1 17-32,1 36-32,35 18 96,18 35 64,0 35 0,-18 18-32,17 1 96,-34-1 0,17-18-128,-36-17 32,1-18 192,0-17 128,-18-19-96,0-34-64,0-37-64,-18-34-96,18-18 32,0 0-32,0-1-96,18 19 64,-1 18-32,1 17 0,17 17 64,-17 18 64,17 18-32,-17 18-32,18 35 32,-19 35 32,19 18-32,-19 1 64,1 17-128,18-18 0,-1-18-32,18-17-64,0 0-544,0-36-224,0-17-575,0-36-225,0 0-768,18-17-288,-18 0-576</inkml:trace>
          <inkml:trace contextRef="#ctx0" brushRef="#br0" timeOffset="3318">15010 6617 9344,'-18'-54'3520,"18"37"-1920,-17-1-1024,-1 18 895,0 0-287,1 0-64,-19 0-416,18 0-128,-17 35-320,0 1-224,0 35-64,-18 35-32,35 18 0,18-18 64,0 0 0,18-17-160,-1-1 32,19-52 0,-1-19 64,0-17-32,0-17-32,1-19-128,-18-35-64,17 0 64,-35 1 96,18-19 96,-18 1 96,0 17-64,-18 18-64,18 18 128,0 17 96,0 53 96,0 18 96,0 36-160,0-1-96,18 18-32,-1 1-32,19-36-96,17-1 64,0-34-32,17-1 0,-16-17 64,16-18 0,1-18-160,0-17 32,-36 17-864,18-35-352,-17 0-2367,-1 0-2145,-17-1 1856</inkml:trace>
          <inkml:trace contextRef="#ctx0" brushRef="#br0" timeOffset="3970">15505 6581 4224,'0'0'1568,"0"0"-832,0 0-32,0 0 640,0 17 256,0 19 160,18 17-192,0 18-32,17 35-832,-17 17-256,17 1-193,-17 0 1,17-35 64,-17-19-32,-18-34 544,0-36 64,0-18-416,0-17-96,-18-18-192,18-36-32,-18 1-192,1-18 32,17 17 0,0 1 0,17 17 0,1 0 0,17 36-96,1-18 0,17 17-96,18 19-32,-1-1-384,1 1-160,-18-1-736,0 0-287,-18 1-1985,0 17-1600,1 0 1984</inkml:trace>
          <inkml:trace contextRef="#ctx0" brushRef="#br0" timeOffset="13027">16460 6635 4480,'-18'0'1760,"18"-18"-960,0 0-512,0 18 512,18-17-160,-18-1 0,18-17-64,-18-1-64,17 1-256,1-18 320,-1 35 256,1-17-256,0 35-64,-18 0-96,0 17-32,0 36-192,-18 18-128,18 18-32,-18 34 32,1 1-96,17 18 0,0-36 96,17 0 96,1-35 128,17-18 64,18-35 192,1-18 32,-1-36-161,18-35 1,-18 0-256,0-35-32,-18 18 128,-18 0 160,19-1-160,-19-17-64,-17 35-96,18 19-96,-18 16 288,0 36 192,18 0-224,-18 18-128,17 35-192,1 53 32,-18 18 32,18 35 64,0 35 32,-18 19 32,0-37-160,-18 19 32,0-1 0,-35-52 64,0-18 96,0-36 128,-35-53 0,17-52 64,18-19-256,0-52-128,17 35-96,36-71 96,54 0-160,34 18 64,18 0 64,0 18 96,53 17-64,1 18 0,-19 17-2240,-17 19-927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51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Group>
    <inkml:annotationXML>
      <emma:emma xmlns:emma="http://www.w3.org/2003/04/emma" version="1.0">
        <emma:interpretation id="{DBA183F4-79E9-4149-86A1-EE1766BF32D3}" emma:medium="tactile" emma:mode="ink">
          <msink:context xmlns:msink="http://schemas.microsoft.com/ink/2010/main" type="inkDrawing"/>
        </emma:interpretation>
      </emma:emma>
    </inkml:annotationXML>
    <inkml:trace contextRef="#ctx0" brushRef="#br0">23264 7268 2816,'0'0'1120,"0"0"-576,0 0-64,0 0 480,0 0-224,0 0-128,0 17-256,0-17-160,0 0-96,0 0-96,0 0 96,0 17 0,0-17 32,0 0-160,0 17-32,0-17-64,0 0 0,0 0 96,0 0 64,0 0 0,0 0 64,0 0-128,0-17 0,0 17 96,0 0 32,0 0 224,0-17 192,0 17-192,0 0-32,0 0-224,0 0-128,0 0 160,0 0 160,-16 0-192,16 17-32,0-17-32,-17 0 0,17 17 0,0-17 64,0 0-32,-17 17 64,17-17-128,0 0 0,0 18 32,0-18 64,0 0-96,0 0-64,0 0 64,17 0 64,-17 0-64,0 0 0,0 0 32,0 0 64,0 0-32,0-18 64,0 18 224,0 0 96,0-17 0,0 17 64,0 0-192,0 0-32,-17 0-192,17 0-64,-17 0-64,17 0 0,0 0 64,-17 0 0,17 0 0,0 0 0,0 17 0,0-17 0,0 0-96,17 18 64,-17-18 32,0 0 0,17 0 0,-17 0 64,0 0-96,17 0 0,-17 0 32,0-18 0,0 18 0,0 0 0,0 0 0,0 0 64,0 0-32,0 0 64,0 0-64,0-17 64,0 17-128,0 0 0,-17 0 32,17 0 64,0 0-192,0 0 32,0 0 32,17 0 32,-17 17 32,0-17 0,0 0-1408,0 0-576,17 0-992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52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Group>
    <inkml:annotationXML>
      <emma:emma xmlns:emma="http://www.w3.org/2003/04/emma" version="1.0">
        <emma:interpretation id="{62A1FF21-1807-4A6C-90E6-0C90741CD9F9}" emma:medium="tactile" emma:mode="ink">
          <msink:context xmlns:msink="http://schemas.microsoft.com/ink/2010/main" type="inkDrawing"/>
        </emma:interpretation>
      </emma:emma>
    </inkml:annotationXML>
    <inkml:trace contextRef="#ctx0" brushRef="#br0">23314 7301 3456,'-16'0'1408,"16"0"-768,0 0-320,0 0 448,0 0-128,0 0-64,-17 0-64,17 0 0,0 0-256,0 0 32,0 16 64,0-16-64,-17 0 64,17 0-192,0 17-96,0-17-128,0 0 32,0 17 32,0-17 64,0 0-32,0 17-32,0-17-64,0 0 32,0 17 96,0-17 32,0 0 32,0 0 0,0 0 64,0-17 96,0 17-64,0 0 32,0 0-160,0-17-64,0 17 128,0 0 32,-16 0-224,16 0-128,0 0 160,0 0 32,-18 17 32,18-17 32,0 0-224,0 17 32,0-17 32,0 0 32,0 0 32,0 17 0,0-17 0,0 0 0,0 0 0,18 0 64,-18 0-96,0 0 0,0 0 32,0-17 64,0 17 32,0 0 32,0-17 64,0 17 96,0 0-192,0 0-64,0 0-32,0 0 64,0 0-96,0 0 0,0 0 32,-18 0 64,18 0 32,0 0 96,0 0-96,-16 0 0,16 0-32,0 17-64,0-17-64,16 0 32,-16 0 32,0 0 0,0 0 0,18 0 0,-18-17 0,0 17 64,0-17 32,0 17 32,0 0 64,0 0 32,0-17 160,-18 17 160,18 0-224,-16 0-96,16 0-224,-17 0 0,17 0-64,-17 17 0,17-17-224,0 17-64,0 0-3200,0-17-2016,17 17 2208</inkml:trace>
  </inkml:traceGroup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DC84BC6B-3056-4DAC-923D-146C29919675}" emma:medium="tactile" emma:mode="ink">
          <msink:context xmlns:msink="http://schemas.microsoft.com/ink/2010/main" type="writingRegion" rotatedBoundingBox="33246,2732 30909,3256 30700,2324 33037,1800"/>
        </emma:interpretation>
      </emma:emma>
    </inkml:annotationXML>
    <inkml:traceGroup>
      <inkml:annotationXML>
        <emma:emma xmlns:emma="http://www.w3.org/2003/04/emma" version="1.0">
          <emma:interpretation id="{CCA1D594-D04A-4FD2-8588-BB987B8F9292}" emma:medium="tactile" emma:mode="ink">
            <msink:context xmlns:msink="http://schemas.microsoft.com/ink/2010/main" type="paragraph" rotatedBoundingBox="33246,2732 30909,3256 30700,2324 33037,1800" alignmentLevel="1"/>
          </emma:interpretation>
        </emma:emma>
      </inkml:annotationXML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54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Group>
    <inkml:annotationXML>
      <emma:emma xmlns:emma="http://www.w3.org/2003/04/emma" version="1.0">
        <emma:interpretation id="{E2C89160-8695-4973-B638-072CD11A43C8}" emma:medium="tactile" emma:mode="ink">
          <msink:context xmlns:msink="http://schemas.microsoft.com/ink/2010/main" type="inkDrawing"/>
        </emma:interpretation>
      </emma:emma>
    </inkml:annotationXML>
    <inkml:trace contextRef="#ctx0" brushRef="#br0">22440 7402 3072,'0'0'1216,"0"0"-640,-17 0-320,17 0 352,-16 0-96,16 0 96,0 16-32,0-16-64,0 0 0,0 18 96,0-18-352,0 0 0,0 16-32,0-16-96,0 17-32,0-17-96,0 17-32,0-17-32,0 0 0,0 0 64,0 0 0,0-17 0,0 17 64,0 0-32,0-17-32,0 17 96,0-16 64,0 16 128,0-18 160,0 18-192,0 0 0,-17 0-128,17 0-96,0 18 0,-17-18-32,17 0 0,0 16 64,-17-16-96,17 17 0,0 0 224,0-17 128,0 17-160,17-17-96,-17 17-32,0-17 32,17 0-96,-17-17 0,0 17 32,0 0 64,0-17-32,0 17 64,0 0 64,0-17 128,0 0-128,0 17-96,-17-16-32,17 16 32,-17-18-96,17 18-64,-17 0 128,17 0 96,-17 0-192,17 0 0,0 18 0,-16-18 96,16 0 0,0 16-32,0-16-64,16 17 32,-16-17-32,0 17 0,17-17 128,-17 0 32,0 0 32,17 0 64,-17-17-96,0 17-64,0-17 0,0 17-32,0-16 64,0 16 32,0-18 96,0 2 32,0 16-32,0 0-32,0 0-96,-17 0-64,17 0-64,-17 0 32,17 0 32,-16 16 64,16-16-96,0 18 0,0-18 96,0 16 96,0 1-128,0-17-96,0 17 32,0-17 0,16 0 32,-16 0 64,17-17-32,-17 17-32,17-17 32,-17 17 32,0-16 160,0 16 128,0-18 64,-17 18 159,17-16-255,-17 16-96,1 0-128,16 0-96,-17 16 32,0-16-32,17 18-96,-17-18 0,17 16-32,0-16 96,0 17 64,0-17 64,0 17-128,17-17-32,-17 0 32,17 0 0,-17 0 32,17 0 0,-17-17 0,16 17 0,-16-17 0,17 17 64,-17 0-448,0 0-223,0-16-3489,0 16-2016,0 0 2752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1:14.353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1A74D8FC-2047-41A5-95F5-4B001BA579EA}" emma:medium="tactile" emma:mode="ink">
          <msink:context xmlns:msink="http://schemas.microsoft.com/ink/2010/main" type="inkDrawing"/>
        </emma:interpretation>
      </emma:emma>
    </inkml:annotationXML>
    <inkml:trace contextRef="#ctx0" brushRef="#br0">22658 8310 1152,'34'-67'512,"-34"100"-256,0-66-736,0 33-96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1:16.837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B22E4B47-C4AE-4F14-9F5C-2CAD26A072F7}" emma:medium="tactile" emma:mode="ink">
          <msink:context xmlns:msink="http://schemas.microsoft.com/ink/2010/main" type="inkDrawing"/>
        </emma:interpretation>
      </emma:emma>
    </inkml:annotationXML>
    <inkml:trace contextRef="#ctx0" brushRef="#br0">22676 8244 5376,'0'0'2112,"0"0"-1152,0 0-352,0 0 736,0 0-384,0 0-160,0 0-192,0 0 0,0 0-320,0 0 32,0 0 96,0 0-160,0 0 0,0 0-128,0 0-96,0 0-96,0 16 32,0 1 96,0 0 32,0 0-32,0 0 32,0 0-64,0 0 64,0 0 0,0 0 32,0-17 128,0 16 96,0-16-129,0 18-63,0-2 0,-17-16 32,17 17-96,0-17-64,-16 17 64,16-17 0,0 17-32,0-17-64,0 0 96,-17 0 64,17 0 64,0 17 96,-17-17-96,17 0 32,-17 17-160,17-17-64,0 0 0,-17 0 32,17 0-32,0 0 64,-17 0-64,17 0-32,-16 0 32,-1-17 32,17 17-32,-17 0-32,0-17 96,0 17 0,17 0-32,-16 0 32,-1 0-128,17 0 0,-17 0 96,0-17 96,17 17-128,-17 0-96,17 0 96,-17 0 96,17 0-96,0-17-32,0 17-64,0 0 0,0 0 0,-16 0 0,16 0 64,0 0 64,0 0-32,0 0 64,0 0-64,0 0 64,0 0-128,0 0-64,0 17 64,0-17 64,16 17-64,-16-17-64,0 17 64,0-17 0,17 0 32,-17 17 64,17-17-96,-17 0 0,0 17 32,17-17 0,0 0 0,0 0 0,-1 0 0,1 0 0,0-17 0,-17 17 64,17 0-96,0-17-64,-17 17 64,16-17 64,1 17 0,-17 0 64,0-17-128,17 17 0,0-17 32,-17 0 0,17 17 0,0-16 0,-17 16-96,16-18 64,-16 18 32,17-16 64,-17 16 32,0-17 32,17 17-64,-17 0-64,0 0-64,0-17-32,0 17 192,0-34-128,0 34 32,0-17 64,0 0 32,0 0-32,0 17-64,0-17-64,0 17 32,0-16 32,0 16 0,0 0 0,0 0 64,0 0-96,0 0 0,0 0 96,0 0 32,0 0-128,0 0-32,0 16 96,0 1-32,0 0 0,0 0-64,0 0 32,0 0 32,0 0 0,0 0 0,0-17 64,0 17-96,0-17-64,17 16 128,-17-16 32,0 18-96,0-2 32,17-16 0,-17 17 0,17-17-96,-17 17 64,16-17 160,1 17 0,0-17-128,0 0-64,0 17 32,-17-17 0,16 0 32,1 0 64,-17 0-96,17 0-64,0 0 64,-17 17 64,17-17 0,0 0-32,-1 0-64,1 0-32,0 0 128,-17 0 96,17 0-96,0 0-96,-1 0 32,1 0 0,-17-17 96,17 17 32,-17 0-128,17-17 32,0 17 0,-17 0 0,17 0-96,-1-17 64,-16 17 32,17 0 64,-17 0-96,17 0 64,-17 0 64,0-17-32,0 17 32,17 0-128,-17 0 0,0 0 32,17-17 0,-17 17 0,0 0 64,0 0-96,0 0 0,0 0 32,0 0 0,0 0 0,16 0 0,-16 0 0,0 0 0,0 0 0,0 0 0,0 0 64,0 0 32,0 0-256,0 0 96,0 0 64,0 0 32,0 0-32,0 0 32,0 0-32,-16 0 0,16 0 64,-17 17-96,17-17 0,-17 0 32,17 17 64,-17-17-32,17 0 64,-17 17-128,17-17 0,-16 0 32,-1 0 0,0 0 0,0 0 64,-17 0-96,18 0 0,-1 0 32,-17 0 128,17 0 0,1-17 32,-1 17 32,0 0-96,-17-17 0,17 17-96,-16-17-32,16 17 32,0-16 0,0-2 0,1 18 64,-1-16-32,0-1 64,0 17-64,17-17-32,-17-17-64,0 17 32,17-17 32,-16 17 64,16 1-96,0-1 0,0 0 32,-17 17 64,17-17-96,0 17 0,0 0 32,0 0 64,0 0-32,0 0-32,0 0 32,0 0-32,0 0-96,0 17 64,0-17-32,0 17 0,0 0 128,17-1 32,-17 1-128,0 0 32,0 0 64,0 0 96,0-17-128,0 17-96,-17 0 32,17 0 0,0-17 32,-17 17 0,17-17 0,0 16 0,-17-16 0,17 18 64,-17-2-32,17-16-32,0 0 32,-17 17-32,17-17 0,-16 0 0,16 17 0,-17-17 0,0 0 128,-17 0 64,18 0-64,-1 0-32,0-17-32,0 17-64,-17-17-64,18 17 32,-1-16-256,0 16-128,0-18-1056,17 2-416,0-18-2335,0 0-2145,17-17 2208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1:32.829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96DF8986-A10D-481A-807B-9B757DE52D68}" emma:medium="tactile" emma:mode="ink">
          <msink:context xmlns:msink="http://schemas.microsoft.com/ink/2010/main" type="inkDrawing"/>
        </emma:interpretation>
      </emma:emma>
    </inkml:annotationXML>
    <inkml:trace contextRef="#ctx0" brushRef="#br0">19193 9168 4224,'-17'0'1664,"17"0"-896,-16 17-352,16-17 608,0 0-32,0 0 128,-17 0-320,17 0-192,0 0-320,0 0 0,-17 17 64,0-17-192,17 0-32,-17 17-64,17 16-64,-17 1-64,1 0 32,16 0 32,-17-1 0,17 18-96,17 0 0,-17-17-32,16-18 96,18-16 0,0 0 32,16-16 0,-16-1 0,0 0 0,-1 0 0,1 0 352,-1-17 224,1 0-288,-17 1-160,0 16 0,0-17 32,-17 17-64,0 17-64,0-17 64,-17 17 0,0-17-32,0 34-64,0-17 32,-16 17 32,-18 34-96,18-17-64,-1 16-32,17-16 96,0 0-64,17 0-32,-17-18 0,34 2 0,17-18 160,0-18 32,-1 2 128,1-18 96,-1 17 64,-16-34 384,0 17-32,-17 18-161,-17-18-95,0 17-192,-16 0-96,-1 17-160,1 0-64,-1 17-64,0 17 96,1-1-224,16 1 32,17 0 32,-17 0 32,17-17 1,17-17 31,0-17 96,-1 0 64,18-17 0,-17 17 64,0-17-64,0 18 63,-34-18-63,0 17 64,0 0-64,0 17 64,-16 0-1183,16 17-545,17-17-2624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1:35.522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04919D1E-1EAB-4A14-B5B6-9DDC8FC206B8}" emma:medium="tactile" emma:mode="ink">
          <msink:context xmlns:msink="http://schemas.microsoft.com/ink/2010/main" type="inkDrawing"/>
        </emma:interpretation>
      </emma:emma>
    </inkml:annotationXML>
    <inkml:trace contextRef="#ctx0" brushRef="#br0">18335 9235 5888,'0'0'2272,"0"0"-1216,0-17-448,0 17 672,0 0-224,0 0-64,-17-17-288,17 17-32,0 0-384,-16 0-96,16 0-64,-18 17-64,2-17-64,-1 17-64,0-1-32,1 18-32,-2 0 0,2-1 0,-1 17 96,0-16-64,17 0 32,-17-1 0,34-16-64,-17 0 0,17-17 0,0-17 96,-1 0 64,18 0 0,0-33-32,-18 33 96,18-17 0,-17 18-32,0-1 32,-1 1-64,-16-1-32,18 17 32,-18-17 32,0 17 160,-18 0 192,18 0-32,-16 0 96,-1 17-256,0 0-64,-17-1-97,18 17-63,-1-16-63,0 17 31,1 0-128,16-1 32,0-16 0,0 0 64,16 0-32,1-17 32,0-17 64,-1 0 0,2 0 0,-2 0 64,1-16-32,-17 16 64,17-17-64,-17 17 64,0 1 0,0-1 32,0 1 0,0 16-1,-17-17-63,0 34-64,17-1-64,-16 1-32,-2 16-31,18 1 95,-16 16 0,16-33 32,0 17-96,16-17 64,-16-17-32,18 0-64,-2-17 96,18-17 0,-34 1 96,16-18 32,2 17 160,-18 18 95,0-17 161,0 16 64,-18 0-160,2 0 0,-18 17-256,0 0-96,1 17-128,0 0 32,15 0-256,2 16-128,16 0-3391,0 1-2785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1:37.684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D5628573-1F6B-46D7-AD7F-D6989683AE1C}" emma:medium="tactile" emma:mode="ink">
          <msink:context xmlns:msink="http://schemas.microsoft.com/ink/2010/main" type="inkDrawing"/>
        </emma:interpretation>
      </emma:emma>
    </inkml:annotationXML>
    <inkml:trace contextRef="#ctx0" brushRef="#br0">22322 9051 5120,'0'-17'2016,"0"17"-1088,-16 17-512,16-17 544,0 0-544,0 17-160,-18-17-224,18 17-64,0-17 32,-16 17 0,16-1 64,0 1 32,-17 34 96,17-17-96,0 16-64,17-16-160,-1 0 0,-16 0 0,18-18-32,-2 1 256,18-17 160,-18 18 0,18-18 32,-17 0-160,0-35-32,0 19 96,0-1 32,-17 0 96,0 0 32,0 0-160,0 0-64,0 0 0,-17 0 64,17 17 32,-17-16 96,0 16-96,0 0-64,1 16-64,-2 1-96,2 0-128,16-17 0,0 17 0,16-17 64,2 17 32,-2-34 32,1 17 0,17-17 64,-17 0-32,-17 0 64,16 1 288,-16 16 224,18-17-128,-36 0 0,2 17-224,-1 0-96,0 0-64,0-17 0,0 17-128,-17 0-64,18 0-32,16 17 0,0-17 0,0 0 96,0 17-64,16-17 32,2 0 64,-2-17 0,1 17 0,-17-17 64,17 0-32,-17 0 64,0-17-64,-17 18 64,0-18-64,-17 17-32,18 17-416,-18 0-192,18 17-960,16 0-416,-18 16-1664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1:38.687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E36A16B8-26F7-45D5-8599-23235FCA8C45}" emma:medium="tactile" emma:mode="ink">
          <msink:context xmlns:msink="http://schemas.microsoft.com/ink/2010/main" type="inkDrawing"/>
        </emma:interpretation>
      </emma:emma>
    </inkml:annotationXML>
    <inkml:trace contextRef="#ctx0" brushRef="#br0">23298 9000 3200,'0'34'1216,"0"-34"-640,0 33 96,0-33 608,-17 0-384,17 17-192,0-17-352,0 17-160,0 0-96,0-1-224,17 1 0,-17 0 64,17 0 32,0 0 160,-17-17 160,17 0 608,-17 0 288,16-17-32,-16 0-32,0 17-160,0-34 32,0 18-416,-16-18-97,-1 0-287,17 18-64,-17-2-128,17 36-32,-17-2-32,0 1 0,17 0 64,0 17 0,0-18-96,0 18 0,17-17-32,-17 0 97,17-17-1,0 16 32,0-16 63,-1 0 33,1-16-32,0 16-64,0-17 160,-17 0 32,0 17-64,-17-34-32,0 18-32,0-18 32,1 17-64,-1 0-32,17 17 32,-17 17-32,17-17-96,0 17 0,0 17-32,0-18 96,0 1 0,17 0 32,16-17 0,1 0 64,-17 0-96,16 0 0,-16-17 96,-17 0 96,0 1 224,-17-18 64,-16 0-224,16 0-64,-17 18-96,18 16 32,-1 0-128,0 16-64,0 2-32,17 15 96,0-16-352,0 0-128,17-17-959,17-17-385,-1 17-2496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1:40.913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92126127-D2F6-4AC2-8AEA-711726CA26F1}" emma:medium="tactile" emma:mode="ink">
          <msink:context xmlns:msink="http://schemas.microsoft.com/ink/2010/main" type="inkDrawing"/>
        </emma:interpretation>
      </emma:emma>
    </inkml:annotationXML>
    <inkml:trace contextRef="#ctx0" brushRef="#br0">23433 9119 2560,'0'0'960,"0"0"-512,0 0-320,0 0 256,0 0-96,-17 0 0,17 0 256,0 0 192,0 0-96,-16 0-64,16 0-128,0 0-32,-17 0-224,17 0 0,0 0 32,-17 0 96,17 0 32,0 0-96,0-17 0,0 17 128,-17 0 64,17 0-160,0 0-96,0 0-96,0 17-96,0-17-64,17 17 32,-17-17-32,17 17 0,-17-17 64,33 0 0,-16 0 416,0-17 192,17 17 128,-18-17 96,-16-17-160,0 17-32,-16-17-160,-1 0-32,0 17-256,-17 0-129,18 17-542,16 0-225,-17 0-2336,17 17-2368,0 17 1472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2:27.675"/>
    </inkml:context>
    <inkml:brush xml:id="br0">
      <inkml:brushProperty name="width" value="0.125" units="cm"/>
      <inkml:brushProperty name="height" value="0.2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18135 6780 4224,'0'0'1568,"0"0"-832,0 0-384,0 0 480,0 0-192,0 0-32,0 0-96,0 0 96,0 0-352,0 0 224,0-17 128,0 17 96,0 0 64,0-17-64,0 0 32,-17 0-128,17 1-64,0-1-160,-17 0-64,0 0-128,0 0 31,-16 0 1,-1 1 96,0-1-32,-16 0 0,-1 0-160,1 0-32,16 1-96,-16 16-32,-1 0 96,18 0 96,-18 0-128,1 16-96,-1 1-64,-16 0 96,17 17 64,-18-1 64,1 1-128,17 16 32,-1 1-64,1 0 0,16 16 64,0 0 64,17 1-96,-16 16 0,-1 0-32,17 0 0,1 17 64,-18-34 0,0 17 128,-16-16 64,16-18 64,-33 17 64,-17 1-96,16-18 32,-16-16-160,17-1 0,-17-16 32,0 1 0,-17-18 64,0-18 32,0 1-96,17 1-32,17-18-32,-1 0-64,18-16 32,-1-1 32,18-16 32,16-17 32,0-17-160,34 0 32,-17-33 0,50-18 64,-16 1-96,17-1 0,-18 17 96,-16-16 32,-17 33 32,-34 0 0,1 1 64,-18 16 96,-16 17-64,-17 16-64,-34-16-64,-33 34 0,16 16-64,-67 0-32,1 34-64,32 17-32,-33 34-96,-16 16 32,33 34-768,33 17-320,1-1-1568,50 35-575,0-34-1121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2:40.122"/>
    </inkml:context>
    <inkml:brush xml:id="br0">
      <inkml:brushProperty name="width" value="0.125" units="cm"/>
      <inkml:brushProperty name="height" value="0.25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18252 7015 4736,'0'0'1824,"0"0"-960,0 0-160,0 0 640,0 0-160,0-17-64,0 0-352,0 0-128,-18-16-384,18 16 192,-16-17 160,16 0 32,-17 1 0,0-1-64,1 1 31,-18-1 97,0 0 96,-16 17-288,-18-16-128,1 33-96,0-17-32,-1 17-128,-16 17-96,17 0 64,-17 16 0,-17 1-128,17 16-32,0 18-64,0-18 0,34 1 160,-1 33 32,0 0-96,17 0 32,1 17-64,16 0 0,1-17 64,16 0 0,-18 17 0,2-17 0,16 17 64,-17-17 96,-16 17-64,-1-34-64,-17 1 256,-33-1 192,-17-17 128,17-16 96,-17-17-320,0 0-64,-17-17-128,-16-34 32,16 0 0,0-16 32,18-17-352,-2 16-160,18-33 128,17 17 32,0-17 160,-1-17 32,18-34 32,16-16 0,1-1-160,16 1 32,-33-17 128,-1-1 160,-16 18-160,17-17-64,-1 16 32,-16 1 0,16 17 32,-16 16 0,-1 17 0,-16 17 0,0 16-160,-16 35 32,-2 16-64,-15 34 0,-52 33-160,18 1 0,16 33-768,18 0-224,-1 0-1760,1 17-799,32 17-1473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33:39.895"/>
    </inkml:context>
    <inkml:brush xml:id="br0">
      <inkml:brushProperty name="width" value="0.07938" units="cm"/>
      <inkml:brushProperty name="height" value="0.07938" units="cm"/>
      <inkml:brushProperty name="color" value="#F2F2F2"/>
    </inkml:brush>
  </inkml:definitions>
  <inkml:traceGroup>
    <inkml:annotationXML>
      <emma:emma xmlns:emma="http://www.w3.org/2003/04/emma" version="1.0">
        <emma:interpretation id="{4AE847D3-FC63-4E5B-B84C-0DD15742F56E}" emma:medium="tactile" emma:mode="ink">
          <msink:context xmlns:msink="http://schemas.microsoft.com/ink/2010/main" type="writingRegion" rotatedBoundingBox="-1868,2322 10460,-3567 13052,1858 724,7748"/>
        </emma:interpretation>
      </emma:emma>
    </inkml:annotationXML>
    <inkml:traceGroup>
      <inkml:annotationXML>
        <emma:emma xmlns:emma="http://www.w3.org/2003/04/emma" version="1.0">
          <emma:interpretation id="{51B749C3-2F5C-4F48-9E7E-BA76ED30D121}" emma:medium="tactile" emma:mode="ink">
            <msink:context xmlns:msink="http://schemas.microsoft.com/ink/2010/main" type="paragraph" rotatedBoundingBox="318,1242 4225,162 4521,1233 614,23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DE0BD6-2CE6-4FF2-8FDF-18C0283060D0}" emma:medium="tactile" emma:mode="ink">
              <msink:context xmlns:msink="http://schemas.microsoft.com/ink/2010/main" type="line" rotatedBoundingBox="318,1242 4225,162 4521,1233 614,2312"/>
            </emma:interpretation>
          </emma:emma>
        </inkml:annotationXML>
        <inkml:traceGroup>
          <inkml:annotationXML>
            <emma:emma xmlns:emma="http://www.w3.org/2003/04/emma" version="1.0">
              <emma:interpretation id="{A5F2AD92-2C45-4350-9C88-3B98D791B6BA}" emma:medium="tactile" emma:mode="ink">
                <msink:context xmlns:msink="http://schemas.microsoft.com/ink/2010/main" type="inkWord" rotatedBoundingBox="319,1245 2778,565 3073,1633 614,2312"/>
              </emma:interpretation>
              <emma:one-of disjunction-type="recognition" id="oneOf0">
                <emma:interpretation id="interp0" emma:lang="en-US" emma:confidence="1">
                  <emma:literal>"tried</emma:literal>
                </emma:interpretation>
                <emma:interpretation id="interp1" emma:lang="en-US" emma:confidence="0">
                  <emma:literal>"I tried</emma:literal>
                </emma:interpretation>
                <emma:interpretation id="interp2" emma:lang="en-US" emma:confidence="0">
                  <emma:literal>"fried</emma:literal>
                </emma:interpretation>
                <emma:interpretation id="interp3" emma:lang="en-US" emma:confidence="0">
                  <emma:literal>Retried</emma:literal>
                </emma:interpretation>
                <emma:interpretation id="interp4" emma:lang="en-US" emma:confidence="0">
                  <emma:literal>levied</emma:literal>
                </emma:interpretation>
              </emma:one-of>
            </emma:emma>
          </inkml:annotationXML>
          <inkml:trace contextRef="#ctx0" brushRef="#br0">663 4133 6144,'0'0'2368,"0"18"-1280,0 18-416,0-18 704,18 0-320,-18 17-128,18 1-480,-18 18-128,36-18-192,-1-1-96,1 1 64,0-36-3296,18 0-2272,-19 0 1984</inkml:trace>
          <inkml:trace contextRef="#ctx0" brushRef="#br0" timeOffset="-191">502 4223 4736,'0'0'1824,"0"-18"-960,0 18-576,0 0 512,0 0 192,0 0 96,18 18-32,-18 0 64,0-1-608,18 37-96,-18 0 32,18 0-320,0 0-64,-18-19-64,18 1 64,-18-18-384,17-1-96,1-17-1984,0-17-832,-18 17 192</inkml:trace>
          <inkml:trace contextRef="#ctx0" brushRef="#br0" timeOffset="924">1218 4080 5760,'18'0'2176,"-18"36"-1152,0-54-480,0 36 704,0-18-64,0 18 0,0 0-224,0 17-64,0 1-480,0 36 320,18 17 191,0 1-191,-18 35-32,36-36-288,-19 1-96,19-19-256,-18 1-32,18-36-32,18-1 64,-1-17-96,1-18-64,-18 0-800,-1 0-352,1-18-2271,-18 0-897,-18 1 704</inkml:trace>
          <inkml:trace contextRef="#ctx0" brushRef="#br0" timeOffset="1129">1093 4868 6912,'18'-36'2624,"0"54"-1408,0-36-864,-1 18 736,1-18-448,18 1-32,0-1-288,0-18-128,18 0-3968,-18 0-1760</inkml:trace>
          <inkml:trace contextRef="#ctx0" brushRef="#br0" timeOffset="1642">1611 4438 5120,'0'18'1920,"36"-18"-1024,-18 18 288,-18 0 960,18 18-224,17 17-64,-17 1-864,18 0-289,-18-1-415,18 1-128,-18-18 32,0-18 96,-1 17 160,-17-35-256,18 0-32,-18-17-96,0-1 32,-18-18-64,18 0-32,0 0 32,-17-17-32,17-1-288,0 0-64,0 19-224,17-1-128,-17 0-1599,18 18-705,-18-18-928</inkml:trace>
          <inkml:trace contextRef="#ctx0" brushRef="#br0" timeOffset="2288">1987 4276 6272,'0'0'2368,"0"0"-1280,36-35-1696,-36 35 224,0 0-2144,36 0-864</inkml:trace>
          <inkml:trace contextRef="#ctx0" brushRef="#br0" timeOffset="2086">2076 4295 5248,'0'-18'2016,"0"18"-1088,18 0-32,-18 0 800,0 18 32,18 0 96,-18 35-512,18 1-225,0 0-639,0 0-224,0 17-64,-1-35-96,1-1 32,-18-17-1407,18 0-609,-18 0-2560</inkml:trace>
          <inkml:trace contextRef="#ctx0" brushRef="#br0" timeOffset="2618">2381 4474 7552,'54'0'2880,"-54"0"-1536,36-18-1216,-36 0 608,18 0-288,17 0 64,-17-18-224,0 18-96,18-35-96,-18 17-96,-18 1 32,18-1 32,-36 0 32,18 36 96,-36 0 32,18 0-96,-18 36-96,-17 0 352,17 17 128,0 0 159,36 19 65,0 0-192,18-18 0,0 17-384,18-35-192,-1-1 32,19-35 32,0 0-1120,-1 0-479,1-35-3073,0 17-1472,-1-18 3040</inkml:trace>
          <inkml:trace contextRef="#ctx0" brushRef="#br0" timeOffset="3021">3007 3937 4992,'-18'0'1920,"0"0"-1024,-18 0-288,18 18 672,0 0 192,1 18 160,-1 18-352,-18-19-128,18 19-640,18 18-192,-18-19 32,36 1-225,-18 0-63,18-36-32,18 17 32,-18-35-32,17 0-32,-17-18 96,18 1 0,-18-19-128,-18 0 32,0 0 0,0-17 64,0-19-32,0-17-32,-18-1-192,0 1-32,0-1-127,0 37 63,0-1 288,1 36 160,17 0 479,0 36 225,0 36-160,17-1 0,1 37-416,0-1-96,18-17-128,18-19-64,-1 1-2784,1-18-1311</inkml:trace>
        </inkml:traceGroup>
        <inkml:traceGroup>
          <inkml:annotationXML>
            <emma:emma xmlns:emma="http://www.w3.org/2003/04/emma" version="1.0">
              <emma:interpretation id="{76D23CC5-1DBA-4FC4-BB27-9318BBF9B5B3}" emma:medium="tactile" emma:mode="ink">
                <msink:context xmlns:msink="http://schemas.microsoft.com/ink/2010/main" type="inkWord" rotatedBoundingBox="3220,440 4225,162 4455,995 3451,1273"/>
              </emma:interpretation>
              <emma:one-of disjunction-type="recognition" id="oneOf1">
                <emma:interpretation id="interp5" emma:lang="en-US" emma:confidence="1">
                  <emma:literal>to</emma:literal>
                </emma:interpretation>
                <emma:interpretation id="interp6" emma:lang="en-US" emma:confidence="0">
                  <emma:literal>too</emma:literal>
                </emma:interpretation>
                <emma:interpretation id="interp7" emma:lang="en-US" emma:confidence="0">
                  <emma:literal>•o</emma:literal>
                </emma:interpretation>
                <emma:interpretation id="interp8" emma:lang="en-US" emma:confidence="0">
                  <emma:literal>To</emma:literal>
                </emma:interpretation>
                <emma:interpretation id="interp9" emma:lang="en-US" emma:confidence="0">
                  <emma:literal>No</emma:literal>
                </emma:interpretation>
              </emma:one-of>
            </emma:emma>
          </inkml:annotationXML>
          <inkml:trace contextRef="#ctx0" brushRef="#br0" timeOffset="3902">3525 3884 7040,'0'-18'2720,"35"18"-1472,-17-17-1120,0 17 608,0-18-288,18-36 64,36 19-288,17-19-128,-18 0-64,1 18-128,0 0 64,-1 1 96,-17-1 32,-19 18-32,1 18 32,-36 0 352,18 18 192,-18 0 32,0 35-32,0 1 31,18 18-31,-18 0-288,18-19-64,18-17-160,-18-1-96,18-17 0,0-36 32,35 0-32,-36-35-32,19 17 32,-54-17 32,-18-1 32,0 0 96,0 18-96,0 0-64,-35 19-800,18-19-288,-1 18-3839</inkml:trace>
          <inkml:trace contextRef="#ctx0" brushRef="#br0" timeOffset="3536">3686 3294 5376,'0'0'2016,"0"54"-1088,18-19 96,-18-17 864,0 18-224,18 18-96,0 17-352,0 19-33,17 0-671,1-1-224,0 1-64,0-19-64,-18-17 0,-1-18-1728,1-1-767,-18-35-2209</inkml:trace>
        </inkml:traceGroup>
      </inkml:traceGroup>
    </inkml:traceGroup>
    <inkml:traceGroup>
      <inkml:annotationXML>
        <emma:emma xmlns:emma="http://www.w3.org/2003/04/emma" version="1.0">
          <emma:interpretation id="{5CAEF6E8-7EED-40C6-9C27-00CDA1580FF9}" emma:medium="tactile" emma:mode="ink">
            <msink:context xmlns:msink="http://schemas.microsoft.com/ink/2010/main" type="paragraph" rotatedBoundingBox="233,2966 6492,431 6962,1591 702,41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ECAECB4-55E4-438A-BC3D-6D3B49467A0C}" emma:medium="tactile" emma:mode="ink">
              <msink:context xmlns:msink="http://schemas.microsoft.com/ink/2010/main" type="line" rotatedBoundingBox="233,2966 6492,431 6962,1591 702,4125"/>
            </emma:interpretation>
          </emma:emma>
        </inkml:annotationXML>
        <inkml:traceGroup>
          <inkml:annotationXML>
            <emma:emma xmlns:emma="http://www.w3.org/2003/04/emma" version="1.0">
              <emma:interpretation id="{E19DDF8B-2450-4747-AAF7-AD473056B769}" emma:medium="tactile" emma:mode="ink">
                <msink:context xmlns:msink="http://schemas.microsoft.com/ink/2010/main" type="inkWord" rotatedBoundingBox="233,2966 2395,2090 2693,2827 531,3703"/>
              </emma:interpretation>
              <emma:one-of disjunction-type="recognition" id="oneOf2">
                <emma:interpretation id="interp10" emma:lang="en-US" emma:confidence="0">
                  <emma:literal>scare</emma:literal>
                </emma:interpretation>
                <emma:interpretation id="interp11" emma:lang="en-US" emma:confidence="0">
                  <emma:literal>Scare</emma:literal>
                </emma:interpretation>
                <emma:interpretation id="interp12" emma:lang="en-US" emma:confidence="0">
                  <emma:literal>Stare</emma:literal>
                </emma:interpretation>
                <emma:interpretation id="interp13" emma:lang="en-US" emma:confidence="0">
                  <emma:literal>Share</emma:literal>
                </emma:interpretation>
                <emma:interpretation id="interp14" emma:lang="en-US" emma:confidence="0">
                  <emma:literal>snare</emma:literal>
                </emma:interpretation>
              </emma:one-of>
            </emma:emma>
          </inkml:annotationXML>
          <inkml:trace contextRef="#ctx0" brushRef="#br0" timeOffset="4778">896 5817 7552,'-54'-18'2880,"18"18"-1536,18-18-736,0 18 928,1 0-768,-1 0-224,-18 0-352,18 18-160,-18 0 0,0 36-128,1-18 0,17-1 64,0 1 0,36 0-128,0 18 32,0-1 64,17-17 32,37 18-64,-18 17 64,17-35 32,-17 18 64,-18-1 608,-36-17 256,0 0-257,-18 0-127,-36-18-320,18-1-160,-17 1-480,17-18-128,0-18-2335,18 1-1025,0-19 64</inkml:trace>
          <inkml:trace contextRef="#ctx0" brushRef="#br0" timeOffset="5108">1308 5817 6656,'-36'-18'2528,"18"18"-1344,0-18-960,0 18 640,0 0-320,18 18-64,-18 0 288,-17 0 128,17 36-448,0-1 224,0 1 192,18 0-289,18 17-63,-18 1-288,18-1-96,17-17-128,1-18-32,0 0-480,0-19-127,0-34-1665,0-1-704,0-18-864</inkml:trace>
          <inkml:trace contextRef="#ctx0" brushRef="#br0" timeOffset="5499">1736 5780 5888,'-18'-35'2272,"18"17"-1216,-18-18-448,-18 36 736,18-36-384,-17 36-160,-1 18 32,18 0 96,-17 0-512,-1 0 64,18 17 32,0 1 31,18 18-31,-18 17-128,18-17-64,18-18-288,-18 18 0,36-37 32,0 1 96,-1-18-64,1 0 0,-1-18-320,1-17-96,-18-1-128,0 18 32,0-18-64,-18-17 65,0 17-353,0 0-64,-18-18-64,0 36 64,0 1 544,0 34 224,36-17 512,-18 36 256,18 0-160,0 0 32,0 0-352,18-1-128,0-17-160,0-18-32,17 0-1696,-17-18-800,-1 0-960</inkml:trace>
          <inkml:trace contextRef="#ctx0" brushRef="#br0" timeOffset="5774">2076 5781 7936,'36'36'2976,"-18"-18"-1600,0 17-1056,0-35 800,-18 18-480,18 0-32,-18-18-160,0-18 32,0 18-256,0-18 223,0-17 97,-18 17-32,0-36 96,18 1-384,-18-1-160,18-18-32,-18 18 32,18 1-96,18 17-64,-18 1-384,18-1-64,-18 18-1503,18 0-641,0-18-1536</inkml:trace>
          <inkml:trace contextRef="#ctx0" brushRef="#br0" timeOffset="6068">2434 5513 6912,'18'35'2624,"0"-17"-1408,0-18-992,-18 18 640,17-36-96,1 18 32,18-18-384,-18-17-160,-1-1-160,1 0 0,0 0 0,-18-17 160,0 17 96,-18 0-192,-17 0-32,17 36 288,-36 18 96,19 0 255,-1 18 65,18 17-160,18 19 0,0 0-96,18-19-64,18 1-256,17-18-96,1-1-256,-1-17-64,19-53-3552,-18-1-1471,-18 0 607</inkml:trace>
        </inkml:traceGroup>
        <inkml:traceGroup>
          <inkml:annotationXML>
            <emma:emma xmlns:emma="http://www.w3.org/2003/04/emma" version="1.0">
              <emma:interpretation id="{352E92CD-9A68-4FE5-9168-364543FDCD82}" emma:medium="tactile" emma:mode="ink">
                <msink:context xmlns:msink="http://schemas.microsoft.com/ink/2010/main" type="inkWord" rotatedBoundingBox="3178,2040 4552,1484 4929,2414 3555,2970"/>
              </emma:interpretation>
              <emma:one-of disjunction-type="recognition" id="oneOf3">
                <emma:interpretation id="interp15" emma:lang="en-US" emma:confidence="1">
                  <emma:literal>my</emma:literal>
                </emma:interpretation>
                <emma:interpretation id="interp16" emma:lang="en-US" emma:confidence="0">
                  <emma:literal>may</emma:literal>
                </emma:interpretation>
                <emma:interpretation id="interp17" emma:lang="en-US" emma:confidence="0">
                  <emma:literal>My</emma:literal>
                </emma:interpretation>
                <emma:interpretation id="interp18" emma:lang="en-US" emma:confidence="0">
                  <emma:literal>mays</emma:literal>
                </emma:interpretation>
                <emma:interpretation id="interp19" emma:lang="en-US" emma:confidence="0">
                  <emma:literal>mayo</emma:literal>
                </emma:interpretation>
              </emma:one-of>
            </emma:emma>
          </inkml:annotationXML>
          <inkml:trace contextRef="#ctx0" brushRef="#br0" timeOffset="7361">3364 4976 6784,'0'0'2624,"0"18"-1408,18 0-576,-18 0 768,18 17-224,0 19-64,-18-18-480,18 17-160,0-17-288,-1 0 95,1 0 33,-18-18-32,18-18 0,-18 0-96,-18 0 32,18-18-128,0-18-64,-18 0-96,18-17 32,0-1-128,0 0-32,18-17-192,-18 35-96,18 0 288,0 0 65,18 54 31,0-18 64,-19 36 32,19-18 64,0 18-32,-18 17-32,18 1 32,-18-18 31,-1 0 161,1-19 128,-18 1-192,0-18-32,0-18-64,0 1-64,0-19 32,0 0-128,0-36 64,0 19-128,36 17-32,0 0 96,-18 0 32,18 19-32,-19 34 64,19-17 96,0 36 96,0-18-64,0 0 0,-1 18-32,-17-18 32,18 0-128,-18-1 0,18-17-735,-18 0-321,-1-17-288,1-1-96,-18-18 800,0 0 416,0-18 224,0 1 32,0-1 32,0 1 32,0 17 320,0 18 128,0 18 544,18 18 192,0 18-288,0 17-97,0 1-447,18-1-96,-18-17-256,17 0-64,1-18 64,18-18 96,-1 0-64,-17-36 0,0-18-448,-18 1-192,0-1-351,0-17-97,-18-1-224,0 1-64,0 17 544,0 18 352,18 0 1152,-18 54 544,17 18-32,1 18 0,18 35-481,0 18-63,-18 1-160,17-1-64,-35 18 160,0-17 32,-35 17-160,-37-36-64,19-17-384,-19-19-32,-17-35-576,-1-36-128,19-35-2656,-1-1-1087,36-17-225</inkml:trace>
        </inkml:traceGroup>
        <inkml:traceGroup>
          <inkml:annotationXML>
            <emma:emma xmlns:emma="http://www.w3.org/2003/04/emma" version="1.0">
              <emma:interpretation id="{B169D651-8DCC-4A09-816A-A8D69F750CAC}" emma:medium="tactile" emma:mode="ink">
                <msink:context xmlns:msink="http://schemas.microsoft.com/ink/2010/main" type="inkWord" rotatedBoundingBox="4993,1062 6500,452 6746,1057 5238,1668"/>
              </emma:interpretation>
              <emma:one-of disjunction-type="recognition" id="oneOf4">
                <emma:interpretation id="interp20" emma:lang="en-US" emma:confidence="1">
                  <emma:literal>cat</emma:literal>
                </emma:interpretation>
                <emma:interpretation id="interp21" emma:lang="en-US" emma:confidence="0">
                  <emma:literal>Cat</emma:literal>
                </emma:interpretation>
                <emma:interpretation id="interp22" emma:lang="en-US" emma:confidence="0">
                  <emma:literal>•at</emma:literal>
                </emma:interpretation>
                <emma:interpretation id="interp23" emma:lang="en-US" emma:confidence="0">
                  <emma:literal>Mat</emma:literal>
                </emma:interpretation>
                <emma:interpretation id="interp24" emma:lang="en-US" emma:confidence="0">
                  <emma:literal>Sat</emma:literal>
                </emma:interpretation>
              </emma:one-of>
            </emma:emma>
          </inkml:annotationXML>
          <inkml:trace contextRef="#ctx0" brushRef="#br0" timeOffset="8013">5564 4100 7808,'-36'-36'2880,"19"36"-1536,-19 0-928,18 0 768,0-18 32,-17 36 128,17 0-385,-18 18-95,18 0-512,0-1-64,0 1 32,18 18-128,0-1-32,18 1-160,18-18 0,0 18 64,0-37 32,17 1-192,0 0 0,1-36-1600,0 18-607,0-35-2529</inkml:trace>
          <inkml:trace contextRef="#ctx0" brushRef="#br0" timeOffset="8394">5994 3974 7808,'-18'-36'2880,"0"36"-1536,0-36-800,18 36 800,-18 0-288,-18 18-64,18 0-129,0 0-63,-17 0-448,17 35 0,0 1 64,0-19-160,0 19-64,18-18-96,18 0 0,0 0-128,0-18 0,18-18 32,-19-18 64,19 0-320,-18 0-64,0-18-256,0 0-64,0 0 128,-18 0 160,0 19-159,0-1-1,0 0 224,-18 18 128,18 18 256,0 0 96,0 17 64,0 1 64,18 0-160,18-18-96,17-18-32,1 18-32,17-36-864,-17-18-352,0 0-1600,-19 0-640,1 1 288</inkml:trace>
          <inkml:trace contextRef="#ctx0" brushRef="#br0" timeOffset="8694">6352 3742 12288,'36'-36'4639,"0"36"-2495,17-53-2368,-17 35 768,0 18-576,-1-18-32,19-18-5279,36 0-2305</inkml:trace>
          <inkml:trace contextRef="#ctx0" brushRef="#br0" timeOffset="8560">6369 3509 10112,'0'36'3872,"18"0"-2112,-1 35-1696,1-35 735,0 18-543,18-1-64,-18 1-128,18 0-64,0-19 32,-18-17-831,0 0-257,-18 0-3392</inkml:trace>
        </inkml:traceGroup>
      </inkml:traceGroup>
    </inkml:traceGroup>
    <inkml:traceGroup>
      <inkml:annotationXML>
        <emma:emma xmlns:emma="http://www.w3.org/2003/04/emma" version="1.0">
          <emma:interpretation id="{77C40012-4EBB-441D-92C1-D435FB7DBDA9}" emma:medium="tactile" emma:mode="ink">
            <msink:context xmlns:msink="http://schemas.microsoft.com/ink/2010/main" type="paragraph" rotatedBoundingBox="122,4225 7733,704 8155,1616 544,5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1A42CA-0536-4199-9EA6-24CD90F6A8B5}" emma:medium="tactile" emma:mode="ink">
              <msink:context xmlns:msink="http://schemas.microsoft.com/ink/2010/main" type="line" rotatedBoundingBox="122,4225 7733,704 8155,1616 544,5137"/>
            </emma:interpretation>
          </emma:emma>
        </inkml:annotationXML>
        <inkml:traceGroup>
          <inkml:annotationXML>
            <emma:emma xmlns:emma="http://www.w3.org/2003/04/emma" version="1.0">
              <emma:interpretation id="{AAFE68F2-FD0E-4142-9895-6C8B18D59CBB}" emma:medium="tactile" emma:mode="ink">
                <msink:context xmlns:msink="http://schemas.microsoft.com/ink/2010/main" type="inkWord" rotatedBoundingBox="162,4313 3450,2792 3791,3530 504,5051"/>
              </emma:interpretation>
              <emma:one-of disjunction-type="recognition" id="oneOf5">
                <emma:interpretation id="interp25" emma:lang="en-US" emma:confidence="1">
                  <emma:literal>with a</emma:literal>
                </emma:interpretation>
                <emma:interpretation id="interp26" emma:lang="en-US" emma:confidence="0">
                  <emma:literal>with or</emma:literal>
                </emma:interpretation>
                <emma:interpretation id="interp27" emma:lang="en-US" emma:confidence="0">
                  <emma:literal>weth a</emma:literal>
                </emma:interpretation>
                <emma:interpretation id="interp28" emma:lang="en-US" emma:confidence="0">
                  <emma:literal>witha</emma:literal>
                </emma:interpretation>
                <emma:interpretation id="interp29" emma:lang="en-US" emma:confidence="0">
                  <emma:literal>With a</emma:literal>
                </emma:interpretation>
              </emma:one-of>
            </emma:emma>
          </inkml:annotationXML>
          <inkml:trace contextRef="#ctx0" brushRef="#br0" timeOffset="9918">467 7391 4224,'0'0'1664,"0"18"-896,0 35-64,0-35 640,0 36-96,36-1 64,-18 19-256,18 17 0,0-35-608,-1 0-192,1-18-32,36-19-128,-37-34 0,19-1 32,-36-36 0,18 0-224,-18 1-64,0-19-32,-18 18 64,-18 1-160,0-1 32,0 18-96,0 18 64,0 1 352,18 34 192,18 1 320,18 36 96,0 0-256,-1-1-96,37-17-192,-19-18-96,1 0 64,0-18 0,-18-18-32,-1 0 32,-17-18 128,0 1 128,-18-1-65,0-18 1,-18 18-160,0 1-96,0-1-448,-17 18-127,17 0-577,0 0-160</inkml:trace>
          <inkml:trace contextRef="#ctx0" brushRef="#br0" timeOffset="10090">1379 7033 8064,'0'36'3072,"0"-18"-1664,0 53-448,0-35 1088,0 18-801,17-19-287,1 37-576,0-36-256,18 17-96,-18-17-192,18 0 32,-18-18-1152,0 0-415,0-18-1601,0 0-1984,0 0 1536</inkml:trace>
          <inkml:trace contextRef="#ctx0" brushRef="#br0" timeOffset="10515">1648 6639 8192,'36'0'3072,"-18"18"-1664,0 18-672,0-19 992,0 37-417,17 0-31,1 17-672,-18 19-224,18-19-224,0 1-128,-18-18 64,-1-19-416,1 19-192,-18-36-1695,0 0-705,0 0-1504</inkml:trace>
          <inkml:trace contextRef="#ctx0" brushRef="#br0" timeOffset="10951">1505 7087 8448,'0'-18'3168,"0"18"-1728,18-18-1344,0 18 736,-1-18-544,19 18-160,18-17-64,0-19-64,-18 0 0,17 0 0,1-18 64,-19 18-1248,-17-17-448,18 17-320,-18 1-32,-18-1 1216,18 0 576,-18 0 928,0 18 320,0 18 608,0 0 288,0 18-256,18 18-64,18 18-737,-18 17-191,18 0-384,17 19-128,1-18-192,-1-1-64,-17-35 32,18-1 64,-36-17 0,0-36-32,0 1 96,-18-19 0,18 0-192,-18-17 0,0-19 96,18 18 64,-1 0-96,1 37-32,0-1 640,35 36 416,-17 17-384,0 19-160,0 0-416,0 0-96,0-36-4383,-18 17-3041,-18-35 2656</inkml:trace>
          <inkml:trace contextRef="#ctx0" brushRef="#br0" timeOffset="11867">3508 6533 5888,'18'-18'2272,"-18"18"-1216,18-18-384,-18-18 800,0 18-192,18 0 32,-18-17-32,0 17-1,0-18-703,-18 0-64,0 18-32,0 0-128,-18 18-32,0 0-128,0 18-32,1 36-192,17 0 32,-18-1 64,36 1 96,0-18-128,18-1-32,0-17 0,0 0 0,17-18 0,-17-18 0,18 0 0,-18-17 0,0-1-576,0 0-256,-18 0 352,0 1 256,0-1 96,0 0 64,0 18 192,0 18 160,0 0 256,36 36 128,-18 18-256,18-37-96,-1 19-256,36-18-64,19-18-3679,-18-36-1569,-18 1 928</inkml:trace>
        </inkml:traceGroup>
        <inkml:traceGroup>
          <inkml:annotationXML>
            <emma:emma xmlns:emma="http://www.w3.org/2003/04/emma" version="1.0">
              <emma:interpretation id="{72E6ABCB-C9F8-4AA5-8BDC-20791D945EB6}" emma:medium="tactile" emma:mode="ink">
                <msink:context xmlns:msink="http://schemas.microsoft.com/ink/2010/main" type="inkWord" rotatedBoundingBox="4048,2409 7733,704 8155,1616 4470,3321"/>
              </emma:interpretation>
              <emma:one-of disjunction-type="recognition" id="oneOf6">
                <emma:interpretation id="interp30" emma:lang="en-US" emma:confidence="1">
                  <emma:literal>browned</emma:literal>
                </emma:interpretation>
                <emma:interpretation id="interp31" emma:lang="en-US" emma:confidence="0">
                  <emma:literal>bnwned</emma:literal>
                </emma:interpretation>
                <emma:interpretation id="interp32" emma:lang="en-US" emma:confidence="0">
                  <emma:literal>brownest</emma:literal>
                </emma:interpretation>
                <emma:interpretation id="interp33" emma:lang="en-US" emma:confidence="0">
                  <emma:literal>bowered</emma:literal>
                </emma:interpretation>
                <emma:interpretation id="interp34" emma:lang="en-US" emma:confidence="0">
                  <emma:literal>browsed</emma:literal>
                </emma:interpretation>
              </emma:one-of>
            </emma:emma>
          </inkml:annotationXML>
          <inkml:trace contextRef="#ctx0" brushRef="#br0" timeOffset="12632">4330 5477 5632,'-17'0'2112,"34"18"-1152,-17 18-128,0 0 800,18-1-160,0 19 0,0 0-416,18-1-96,-18 19-545,36-18-95,-18-1 0,0 1-192,-1-18-64,-17 0 32,0-19 64,-1 1 0,-17-18 0,-17-18-96,-1 1-64,18-19 32,0-18-32,18 0-800,-1-35-255,19 35 31,-18 1 128,18 17 448,18 18 256,-18 36 128,17-18 64,-17 36 256,0-1 224,-1-17 480,1 36 255,-36 0 1,0-1 32,0 1-384,-36-18-224,1 0-352,-19-19-128,19 1-160,-37-18-96,18 0-1440,18-18-544,0-17-1663,18-1-577,36 0 640</inkml:trace>
          <inkml:trace contextRef="#ctx0" brushRef="#br0" timeOffset="13109">5136 5656 9728,'36'107'3680,"-18"-71"-1984,0 18-1824,0-36 672,0 18-288,0-1 32,-18-17-160,18-18-32,-18 0 32,0-18 63,-18-17-31,18-1 64,-18 0-192,0-36-32,0 1 0,18 17 64,0 1-256,0-19-32,18 36-1087,0-17-481,0 35-128,17-18-64,-17 0 896,18 36 384,0-18 544,-18 36 1376,0 18 544,-1 0 64,1 35-64,0 1-544,0-19-193,0 1-607,18 0-192,0-18-192,-1-19-64,1-17 32,0-17 64,0-19-32,-1 0 64,-17 0-64,-18-17-32,0-1 32,0 18 32,-35-18-320,-1 19-128,0-1-31,-18 18-1,19 0-448,-1 18-192,18 0-3104</inkml:trace>
          <inkml:trace contextRef="#ctx0" brushRef="#br0" timeOffset="13558">5869 5298 6784,'0'54'2624,"18"-1"-1408,0-17-1056,0-18 608,-18 0-480,18 18-64,0-36-160,18 17-64,-19-17 32,19-17 32,0-1 32,0-18-128,-18 0-32,-1 0 32,-17 18 0,0-35 96,0 17 32,-17 0-128,-1 18-32,18 18 1696,18 0-384,17 18-64,-17 0-609,18 18-223,18-18-224,-1 0-32,-17-18-32,18 0-64,-18-18 160,-1 0 32,1-18 0,-36 18-32,0-18-192,-18 19 32,0-19-160,-17 0 32,17 0-864,-36 18-287,36-35-1121,-18 17-480,18-18-736</inkml:trace>
          <inkml:trace contextRef="#ctx0" brushRef="#br0" timeOffset="13974">6477 4725 7808,'18'36'2880,"0"0"-1536,0 35-800,-18-35 864,18 18-672,-1-19-224,1 1-256,18 18-32,-18-36-128,0 17 0,0-35 32,-18-17 0,18-1-160,-18 0-32,0 0-64,0-18 0,0-18-128,0 1-64,0-19 0,0 19 128,18-1 32,-18 18 96,18 18 96,0 18 128,18 18 416,-1 18 192,18 0-193,1 17-95,-18-17-352,0 0-128,0 0 32,0-1 96,-18-35-384,17 18-224,-17-36-1951,18 1-865,-19-19-576</inkml:trace>
          <inkml:trace contextRef="#ctx0" brushRef="#br0" timeOffset="14268">7229 4528 6528,'0'0'2464,"-18"0"-1344,36 18-896,-18-18 576,0 18-224,18-18 0,0 0 224,-18-18 192,36 0-512,-18 0 32,0-17 0,-1 17-128,1-18-64,0 1-161,0 17-127,-18-18 64,0 18 0,0 0-32,-18 18 32,0 0-128,0 18-64,-17 0 416,17 18 160,18 17-96,0-17 32,0 17-320,18 1-64,0 0-32,-1-18 64,19 0-32,0-18 64,0-18-576,35 0-128,-17 0-1695,0-36-705,-1 18-1152</inkml:trace>
          <inkml:trace contextRef="#ctx0" brushRef="#br0" timeOffset="14610">7873 4028 6272,'-53'0'2368,"35"0"-1280,-18 54-224,18-19 864,-18 1-352,18 0-64,18 18-480,0-19-193,36 19-351,-18-18-128,36 0-32,-19-19-64,19-17 32,0-17-64,-19-1 64,19 0-64,-18-18-32,-36 0 96,18-17 0,-18-1-32,-18-18 32,-18-17-640,0-1-255,1 1 63,-19 17 0,36 19 1216,-18 17 575,18 18 289,18 18 160,0 18-416,18 36-96,18 17-576,0 1-256,17 17-96,1-35 0,-18 17-2208,18-17-1024,-19 0-2271</inkml:trace>
        </inkml:traceGroup>
      </inkml:traceGroup>
    </inkml:traceGroup>
    <inkml:traceGroup>
      <inkml:annotationXML>
        <emma:emma xmlns:emma="http://www.w3.org/2003/04/emma" version="1.0">
          <emma:interpretation id="{2152D14B-71CB-4713-A91D-EDB68117C669}" emma:medium="tactile" emma:mode="ink">
            <msink:context xmlns:msink="http://schemas.microsoft.com/ink/2010/main" type="paragraph" rotatedBoundingBox="109,5273 10317,237 10804,1225 596,6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72F282-8F6B-4B6A-AE70-A5E61874005B}" emma:medium="tactile" emma:mode="ink">
              <msink:context xmlns:msink="http://schemas.microsoft.com/ink/2010/main" type="line" rotatedBoundingBox="109,5273 10317,237 10804,1225 596,6261"/>
            </emma:interpretation>
          </emma:emma>
        </inkml:annotationXML>
        <inkml:traceGroup>
          <inkml:annotationXML>
            <emma:emma xmlns:emma="http://www.w3.org/2003/04/emma" version="1.0">
              <emma:interpretation id="{C2F57D9F-4AFB-43A8-8620-273FCE7682E1}" emma:medium="tactile" emma:mode="ink">
                <msink:context xmlns:msink="http://schemas.microsoft.com/ink/2010/main" type="inkWord" rotatedBoundingBox="159,5374 3805,3576 4150,4275 504,6073"/>
              </emma:interpretation>
              <emma:one-of disjunction-type="recognition" id="oneOf7">
                <emma:interpretation id="interp35" emma:lang="en-US" emma:confidence="1">
                  <emma:literal>banana</emma:literal>
                </emma:interpretation>
                <emma:interpretation id="interp36" emma:lang="en-US" emma:confidence="0">
                  <emma:literal>bananas</emma:literal>
                </emma:interpretation>
                <emma:interpretation id="interp37" emma:lang="en-US" emma:confidence="0">
                  <emma:literal>barana</emma:literal>
                </emma:interpretation>
                <emma:interpretation id="interp38" emma:lang="en-US" emma:confidence="0">
                  <emma:literal>Banana</emma:literal>
                </emma:interpretation>
                <emma:interpretation id="interp39" emma:lang="en-US" emma:confidence="0">
                  <emma:literal>banara</emma:literal>
                </emma:interpretation>
              </emma:one-of>
            </emma:emma>
          </inkml:annotationXML>
          <inkml:trace contextRef="#ctx0" brushRef="#br0" timeOffset="16467">378 8285 6144,'0'0'2368,"0"0"-1280,18 0-416,-18 18 704,0 0-256,0 18-32,18-1-416,0 37-160,18 0-288,-18 17-160,17-35 32,-17-1-64,18 1 64,-36-18 64,18-1 128,-1-17-64,-17 0 31,18-18-159,-18-18 0,0 0-32,0-35 32,18-1-352,-18 0-127,18-17-513,-18 17-256,36 19 352,0 17 192,0 18 672,18 18 320,-19-1 256,1 19 160,-18 18 352,-1-1 159,-17-17 1,-17 0-32,-19 0-416,0-18-128,1 0-416,-19-18-128,36 0-544,-18 0-256,18-36-1088,0 18-448,0-18-1055,18 18-417,18 0-96</inkml:trace>
          <inkml:trace contextRef="#ctx0" brushRef="#br0" timeOffset="17039">1486 8232 7040,'-17'-36'2624,"-1"36"-1408,0 0-640,0 0 736,-17 0-544,17 0-96,-18-18-128,0 18-64,18 0-224,-36 0-32,36 36 0,-18-18-32,19 36-32,17-19 31,0 19 33,17-1-96,1 1-96,0-18 0,18-18-32,0 0 0,-18-18 0,18-18-96,0 0 0,-18-18-223,-1 18-129,-17-36 256,0 19 160,0-1 32,0 0 0,0 1 32,-17 17-32,17 0 192,0 18 128,0 0-97,0 18-63,17 18-64,1-1-96,0-17-64,18 0 32,17-18-479,-17 0-193,18 0-1568,-18 0-672,-18-36-672</inkml:trace>
          <inkml:trace contextRef="#ctx0" brushRef="#br0" timeOffset="17345">1791 8321 7296,'36'36'2816,"-36"-36"-1536,18 18-1216,-18-1 544,0-17-256,0-17 32,0 17-224,-18-18-32,18 0-64,-18-18 224,0 0 192,18 0-160,-18-17-32,18 17-224,0-36-128,18 37-64,18-19 96,-18 18-64,35 18 32,-17 0 256,0 36 192,0 0 224,-1 18 160,1-18-257,0 0-63,-18 18-256,0-19-64,0 1-704,0-18-255,-1 0-1921,1 0-768,18-18-96</inkml:trace>
          <inkml:trace contextRef="#ctx0" brushRef="#br0" timeOffset="17733">2740 7712 6400,'-18'-53'2368,"0"17"-1280,0 18-768,0 18 640,-18 0 256,18-18 288,-35 36-256,17 0-96,-17 18-641,17-1-31,0 19 32,0 0-256,36-1-64,0-17-128,18 0-64,0-18-64,18 0-32,0-36-160,-1 0-64,-17 0-416,18-18-95,-18 0 95,-1 1 96,1-1 160,-18 0 128,0 0 160,0 1 32,0 17 96,0 0 96,0 18 1056,18 36-512,0-19-192,0 19-320,18-18-64,0 0-64,0 0 0,0-18-704,-19-18-320,19 18-1696,-18-36-1952,-1 18 1312</inkml:trace>
          <inkml:trace contextRef="#ctx0" brushRef="#br0" timeOffset="18034">3008 7516 7296,'18'89'2816,"0"-71"-1536,18 18-1216,-18-19 608,0 19-352,17-18-96,-17-18-64,-18 0-32,0 0-64,0-18-128,0 0-32,-18-17 64,1-1 64,-1 0 0,0-17 64,0-1-64,18 18-32,36-18-64,-1 36-32,1-17 64,0 17 64,18 18 416,-19 0 256,19 0 128,-18 18 64,18-1-416,-19 1-193,1-18-287,0 18-64,0-18-1247,-19 0-481,19 0-2336</inkml:trace>
          <inkml:trace contextRef="#ctx0" brushRef="#br0" timeOffset="18441">3974 6908 6784,'-18'-18'2528,"18"18"-1344,-54 0-608,36 18 736,0-18-384,-18 18-64,18 0-96,0 18 64,0-18-448,1 35 127,-1 1 129,18-1 0,0 1 96,18-18-416,17 18-96,19-36-160,-18 0-64,0-18-128,0 0-64,-18-18-544,18-18-160,-19 0 160,-17 0 129,0 0 351,0-18 224,0 37 160,0-19 96,0 18 735,0 18 321,18 18-448,0 18-128,17-1-448,1 1-160,18-18-1472,0 0-672,18-18-3135</inkml:trace>
        </inkml:traceGroup>
        <inkml:traceGroup>
          <inkml:annotationXML>
            <emma:emma xmlns:emma="http://www.w3.org/2003/04/emma" version="1.0">
              <emma:interpretation id="{9E6D7334-6B6E-4181-9538-C87FC79376D8}" emma:medium="tactile" emma:mode="ink">
                <msink:context xmlns:msink="http://schemas.microsoft.com/ink/2010/main" type="inkWord" rotatedBoundingBox="4723,3468 6481,2601 6781,3210 5023,4077"/>
              </emma:interpretation>
              <emma:one-of disjunction-type="recognition" id="oneOf8">
                <emma:interpretation id="interp40" emma:lang="en-US" emma:confidence="0">
                  <emma:literal>b at</emma:literal>
                </emma:interpretation>
                <emma:interpretation id="interp41" emma:lang="en-US" emma:confidence="0">
                  <emma:literal>but</emma:literal>
                </emma:interpretation>
                <emma:interpretation id="interp42" emma:lang="en-US" emma:confidence="0">
                  <emma:literal>bat</emma:literal>
                </emma:interpretation>
                <emma:interpretation id="interp43" emma:lang="en-US" emma:confidence="0">
                  <emma:literal>bunt</emma:literal>
                </emma:interpretation>
                <emma:interpretation id="interp44" emma:lang="en-US" emma:confidence="0">
                  <emma:literal>hat</emma:literal>
                </emma:interpretation>
              </emma:one-of>
            </emma:emma>
          </inkml:annotationXML>
          <inkml:trace contextRef="#ctx0" brushRef="#br0" timeOffset="19380">4958 6371 6528,'-18'18'2464,"0"-1"-1344,18 19-544,0-36 736,0 18-256,18 18-64,0 0-64,0 18-32,18-1-480,-1 18-97,-17-17-95,18 0-96,-18-18-32,0 0 32,0 0 64,0-18-32,-18-18 64,0 0-352,0-18-64,0-18 32,0-36 64,18 18-352,-18 0-191,17 1-161,19 0 0,18 35 288,-18 0 160,17 0 352,1 36 160,-18 0 192,17 18 128,-17-1 352,-18 1 191,-18 17 193,0-17 32,-36 0-672,1 0-256,-19-18-224,18 0 0,0-18-640,1 0-256,-1-18-1567,18-18-641,0 0-1472</inkml:trace>
          <inkml:trace contextRef="#ctx0" brushRef="#br0" timeOffset="19759">5780 6174 7168,'0'36'2720,"0"-36"-1472,0 54-256,0-18 928,18 17-480,0 0-97,0 1-671,18 0-224,0-18-288,-1 0-64,-17-36 96,36 18-384,-18-36-96,-1 0-640,1-18-223,-36 0 31,0-18 128,-18 18 384,18-17 288,-18 0-64,1 17-64,-1 0 672,0 18 352,18 18 384,0 0 128,0 18-512,36 18-256,-1-18-128,1 17-64,0 1-160,18-18-32,-1 0-672,-17-18-256,18-18-1248,-19 0-480,-17 0-576</inkml:trace>
          <inkml:trace contextRef="#ctx0" brushRef="#br0" timeOffset="20089">6353 6120 10624,'18'-18'3936,"0"0"-2112,36-17-1761,-36 35 801,17-18-512,19 0-96,-18-17-1664,35 17-703,1-18-2401,17 0-1056</inkml:trace>
          <inkml:trace contextRef="#ctx0" brushRef="#br0" timeOffset="19940">6478 5745 9984,'18'17'3776,"0"1"-2048,0 18-1600,-18-18 767,36 18-383,-18 18 32,0 0-320,0-1-64,-1-17-96,1 17-960,0-35-351</inkml:trace>
        </inkml:traceGroup>
        <inkml:traceGroup>
          <inkml:annotationXML>
            <emma:emma xmlns:emma="http://www.w3.org/2003/04/emma" version="1.0">
              <emma:interpretation id="{74943631-EF10-4B54-B723-06AF24F3C858}" emma:medium="tactile" emma:mode="ink">
                <msink:context xmlns:msink="http://schemas.microsoft.com/ink/2010/main" type="inkWord" rotatedBoundingBox="6881,1932 10317,237 10800,1217 7364,2912"/>
              </emma:interpretation>
              <emma:one-of disjunction-type="recognition" id="oneOf9">
                <emma:interpretation id="interp45" emma:lang="en-US" emma:confidence="0">
                  <emma:literal>it did not</emma:literal>
                </emma:interpretation>
                <emma:interpretation id="interp46" emma:lang="en-US" emma:confidence="0">
                  <emma:literal>ididn't</emma:literal>
                </emma:interpretation>
                <emma:interpretation id="interp47" emma:lang="en-US" emma:confidence="0">
                  <emma:literal>it didn't</emma:literal>
                </emma:interpretation>
                <emma:interpretation id="interp48" emma:lang="en-US" emma:confidence="0">
                  <emma:literal>if didn't</emma:literal>
                </emma:interpretation>
                <emma:interpretation id="interp49" emma:lang="en-US" emma:confidence="0">
                  <emma:literal>"didn't</emma:literal>
                </emma:interpretation>
              </emma:one-of>
            </emma:emma>
          </inkml:annotationXML>
          <inkml:trace contextRef="#ctx0" brushRef="#br0" timeOffset="22042">8696 5084 6656,'-18'-18'2464,"18"18"-1344,-18-36-320,0 36 864,0-18-608,1 0-288,-1 0-192,-35 18 32,17 0-352,-18 0 128,18 0 127,-18 36-319,18 18-128,1 0-96,17-1-32,0 18 64,18-17 64,18 0-32,0-18-32,35-18 96,-17 0 64,18-36 0,-18-18 0,0 0-192,0-18 32,-19 18 0,-17-17 0,0-1 0,-17 1 0,-19-19 0,0 0 0,0 1-96,18 17 0,-18 1 64,18-1 0,0 18 32,0 18 64,18 18-96,18 18 0,-18 0 32,36 18 0,18 18-96,0-1 64,0-17 96,-19 17 32,18-17-1088,1-18-543,0 0-1761,-18 0-1952,0-18 1568</inkml:trace>
          <inkml:trace contextRef="#ctx0" brushRef="#br0" timeOffset="22328">8625 4636 6400,'-36'0'2368,"0"-36"-1280,72 36-3936,-36 0-896</inkml:trace>
          <inkml:trace contextRef="#ctx0" brushRef="#br0" timeOffset="22207">8803 4690 6144,'0'-36'2272,"0"36"-1216,0 18 32,0 0 992,18 0-832,0 0-384,0 36-512,0-19-256,18 1-64,-18-1-256,-1-17 0,1 0-1376,0 0-608,-18 0-1440</inkml:trace>
          <inkml:trace contextRef="#ctx0" brushRef="#br0" timeOffset="22804">9465 4404 7936,'0'-36'2976,"-18"18"-1600,0 0-896,0 18 832,18 0-352,-35 0 0,17 0-353,-36 0-31,18 0-352,-18 18-128,18 18 0,1 18 0,17 17 96,0-17-160,0 17-32,36-17 0,18 0 0,-1-36 128,37-18 160,-36-18-224,17-18-32,-16 0-320,-2 0-64,-17-18 128,-18 1 96,-18 0-128,1-1 32,-19-18-192,-18-18 33,0 37 255,18 0 160,0-1 192,1 18 127,17 18 65,0 18 96,18 18-288,18 0-64,18 36-32,-1-1 0,19 1-64,0-1-64,0 1-64,-1 0-32,1-18-992,-18 0-415,0-19-1409,-1-17-576,-17 0 96</inkml:trace>
          <inkml:trace contextRef="#ctx0" brushRef="#br0" timeOffset="23391">9680 4135 7808,'18'71'2976,"-18"-35"-1600,18 0-896,0 0 768,-18-1-608,18 19-192,0-18-192,0 0-96,-18-19-96,18 1-64,-18-18 96,0-18-288,-18-17-96,18 17 64,-18-36 128,0 0-288,18-17-128,0-1 96,0 19 160,18-1 160,0 36 64,35 18 640,-17 0 320,18 36-96,-19 0-32,19-1-321,-18 1-127,0-18-288,-18 0-96,-1 0-2047,1 0-865,-18-18-1184</inkml:trace>
          <inkml:trace contextRef="#ctx0" brushRef="#br0" timeOffset="23933">10020 3402 9728,'18'0'3584,"-18"0"-1920,0 18-1088,0 0 991,0 0-927,0 18-256,-36 17-1824,18 1-767,-18 0-2369,54-1-1024</inkml:trace>
          <inkml:trace contextRef="#ctx0" brushRef="#br0" timeOffset="23614">10359 3902 10496,'18'-89'3936,"0"53"-2112,18-17-1696,-36 17 831,35 18-319,-17 18 0,36-18-1280,0 0-480,0 18-3871,-1-18-1601</inkml:trace>
          <inkml:trace contextRef="#ctx0" brushRef="#br0" timeOffset="23514">10306 3384 9856,'18'18'3680,"0"0"-1984,0 18-1216,0-18 991,0 36-319,0-1 64,0 18-704,17 1-288,-17 0-160,17-18-160,-17 17 64,0 0-1248,-18-35-480,0 18-2239,0-18-2145,0 0 2048</inkml:trace>
          <inkml:trace contextRef="#ctx0" brushRef="#br0" timeOffset="20490">7444 5512 8704,'0'0'3328,"0"18"-1792,18 18-672,-18-1 1024,18 1-801,0-18-255,0 18-448,0 0-192,0-1-96,0-17-1280,-1-18-543,-17 18-3169</inkml:trace>
          <inkml:trace contextRef="#ctx0" brushRef="#br0" timeOffset="20645">7319 5386 11008,'-36'-35'4128,"36"35"-2241,0 0-2622,0 0 415,0 0-4192,0 0-1792</inkml:trace>
        </inkml:traceGroup>
      </inkml:traceGroup>
    </inkml:traceGroup>
    <inkml:traceGroup>
      <inkml:annotationXML>
        <emma:emma xmlns:emma="http://www.w3.org/2003/04/emma" version="1.0">
          <emma:interpretation id="{859BF375-DC4F-4B5B-8F2F-6EF13D5F79D2}" emma:medium="tactile" emma:mode="ink">
            <msink:context xmlns:msink="http://schemas.microsoft.com/ink/2010/main" type="paragraph" rotatedBoundingBox="-10,6211 12318,321 13052,1858 724,7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9D2C20-9FEE-4952-A976-0BA1AAC90B2B}" emma:medium="tactile" emma:mode="ink">
              <msink:context xmlns:msink="http://schemas.microsoft.com/ink/2010/main" type="line" rotatedBoundingBox="-10,6211 12318,321 13052,1858 724,7748"/>
            </emma:interpretation>
          </emma:emma>
        </inkml:annotationXML>
        <inkml:traceGroup>
          <inkml:annotationXML>
            <emma:emma xmlns:emma="http://www.w3.org/2003/04/emma" version="1.0">
              <emma:interpretation id="{679E4234-3644-43BC-B7C7-07602BCFCAE5}" emma:medium="tactile" emma:mode="ink">
                <msink:context xmlns:msink="http://schemas.microsoft.com/ink/2010/main" type="inkWord" rotatedBoundingBox="139,6524 3445,4944 3978,6059 671,7639"/>
              </emma:interpretation>
              <emma:one-of disjunction-type="recognition" id="oneOf10">
                <emma:interpretation id="interp50" emma:lang="en-US" emma:confidence="1">
                  <emma:literal>expect</emma:literal>
                </emma:interpretation>
                <emma:interpretation id="interp51" emma:lang="en-US" emma:confidence="0">
                  <emma:literal>expects</emma:literal>
                </emma:interpretation>
                <emma:interpretation id="interp52" emma:lang="en-US" emma:confidence="0">
                  <emma:literal>Expect</emma:literal>
                </emma:interpretation>
                <emma:interpretation id="interp53" emma:lang="en-US" emma:confidence="0">
                  <emma:literal>expert</emma:literal>
                </emma:interpretation>
                <emma:interpretation id="interp54" emma:lang="en-US" emma:confidence="0">
                  <emma:literal>expect u</emma:literal>
                </emma:interpretation>
              </emma:one-of>
            </emma:emma>
          </inkml:annotationXML>
          <inkml:trace contextRef="#ctx0" brushRef="#br0" timeOffset="25297">485 9842 7808,'18'0'2976,"-18"18"-1600,36 17-1248,-18-35 672,0 0-224,17 0 32,1 0-32,36-35-64,-19-1-256,19 0-32,-36-18 96,0 19-128,-1-19-33,-17 0 1,-18 19 32,0-1-32,-53 0 0,17 18-96,0 0 32,-18 18 0,19 36 32,-1-18-160,0 18 32,18 35 0,0 1 0,18-1 0,0 1 64,18-1 96,0-17 64,18 0-256,17-18-32,19-19 64,-18-17 64,-1-17-448,1-19-192,-18 0-159,-1 0 63,-17-17 352,0-1 256,0 0 64,-18 1 96,-18-1-64,0 0-32,18 1 32,0 17 32,0 18 256,18 36 224,0-18-129,36 36-191,-18-19-96,17 19 0,-17 0 64,36 0-32,-1-18 64,1 0-768,-1-18-255,-17 0-2017,-18 0-800,-1 0-128</inkml:trace>
          <inkml:trace contextRef="#ctx0" brushRef="#br0" timeOffset="25561">1416 9215 7680,'-36'0'2880,"36"0"-1536,-18 36-736,18-18 832,-18 18-736,0 17-224,0 19-256,0-18-64,0 35-96,0-17-128,-17-1-32,17-17-1696,18-1-736,-18-17-1184</inkml:trace>
          <inkml:trace contextRef="#ctx0" brushRef="#br0" timeOffset="26035">1773 9161 6016,'0'0'2272,"18"18"-1216,0 18-192,0-1 928,0 1-160,17 36 0,1-1-832,18 19-385,-18-1-287,-1-17 32,1-1 32,0 1 288,-18-36 64,0 17-64,-18-35 32,0 1-288,0-19-128,0-19-224,-18-17-64,0-35-128,-18-1-32,18-35-448,0-18-192,1 0-351,17 17-97,0 19 768,17 17 352,19 1 512,-18 35 224,36 18 352,-1 0 224,1 36-224,0 0-161,-19 36-63,-17-1 64,0 1 64,-36 17 128,-17 1-352,-1-18-96,0-19-224,0 1-32,1 0-896,-1-18-384,0-36-1407,0 0-577,36-18-1088</inkml:trace>
          <inkml:trace contextRef="#ctx0" brushRef="#br0" timeOffset="26307">2525 9054 7552,'54'-53'2880,"-36"17"-1536,18 0-1216,-18 18 608,-1 0-352,1-18-64,0 1 96,0-1 128,-18 0-288,18 18 288,-18 0 160,-18 18-65,0 0 1,0 18-352,-17 18-96,17 0 0,0 17 32,0 1 160,18 0 96,0-1-256,18 19-128,0-36-64,17 0 32,1-19-800,0-17-384,0 0-2111,0-17-929,-19-19 288</inkml:trace>
          <inkml:trace contextRef="#ctx0" brushRef="#br0" timeOffset="26584">3240 8518 7552,'-35'-18'2880,"17"0"-1536,-18 0-800,0 18 864,18 0-320,-18 0 0,19 36-193,-19-18 1,18 36-512,0 17 128,18-18 128,0-17-224,0 18-64,18-18-192,18 0-128,-1-36-160,19 0-64,0 0-608,-1-18-224,1-18-671,0 0-193,-18 0-224,-19 0-32,19 1-160,-36-18-1056,0-1 768</inkml:trace>
          <inkml:trace contextRef="#ctx0" brushRef="#br0" timeOffset="26862">3383 8607 10112,'0'-36'3872,"18"18"-2112,18-17-1408,-18 17 831,17-18-639,1 0-160,18 0-736,0-17-224,17 17-4319,18 0-1921</inkml:trace>
          <inkml:trace contextRef="#ctx0" brushRef="#br0" timeOffset="26750">3401 7981 9472,'0'36'3520,"18"-18"-1920,18 17-1248,-18-17 832,0 36-353,18 0-31,-1 18-320,1-19-128,-18 1-192,18-1-128,0-17 0,-36 0-608,17 0-256,-17-18-1407,0 0-609,0 0-1280</inkml:trace>
        </inkml:traceGroup>
        <inkml:traceGroup>
          <inkml:annotationXML>
            <emma:emma xmlns:emma="http://www.w3.org/2003/04/emma" version="1.0">
              <emma:interpretation id="{DDB8381D-B2B1-4CF8-9466-01F0AAFD0CA9}" emma:medium="tactile" emma:mode="ink">
                <msink:context xmlns:msink="http://schemas.microsoft.com/ink/2010/main" type="inkWord" rotatedBoundingBox="3990,4759 5785,3902 6145,4656 4351,5513"/>
              </emma:interpretation>
              <emma:one-of disjunction-type="recognition" id="oneOf11">
                <emma:interpretation id="interp55" emma:lang="en-US" emma:confidence="1">
                  <emma:literal>this</emma:literal>
                </emma:interpretation>
                <emma:interpretation id="interp56" emma:lang="en-US" emma:confidence="0">
                  <emma:literal>This</emma:literal>
                </emma:interpretation>
                <emma:interpretation id="interp57" emma:lang="en-US" emma:confidence="0">
                  <emma:literal>thins</emma:literal>
                </emma:interpretation>
                <emma:interpretation id="interp58" emma:lang="en-US" emma:confidence="0">
                  <emma:literal>thus</emma:literal>
                </emma:interpretation>
                <emma:interpretation id="interp59" emma:lang="en-US" emma:confidence="0">
                  <emma:literal>I his</emma:literal>
                </emma:interpretation>
              </emma:one-of>
            </emma:emma>
          </inkml:annotationXML>
          <inkml:trace contextRef="#ctx0" brushRef="#br0" timeOffset="27701">4367 8141 8704,'18'0'3232,"0"0"-1728,17 0-1536,-17-17 640,18-1-352,36-18-64,-18 0-2432,-1-18-1056,1 1-32,-1-1 32</inkml:trace>
          <inkml:trace contextRef="#ctx0" brushRef="#br0" timeOffset="27539">4600 7695 6144,'-36'-18'2368,"36"0"-1280,-18 0-512,18 18 800,0 0-128,0-18 32,0 18 0,18 18-1,0 18-703,18 18 96,-1 17 0,1 1-288,18-1-128,-18-17-160,18 0-96,-36-1-416,0 1-192,-1-18-1599,-17-1-705,-17-17-1472</inkml:trace>
          <inkml:trace contextRef="#ctx0" brushRef="#br0" timeOffset="28047">4832 7373 9472,'0'0'3520,"0"0"-1920,18 18-1440,-18 0 768,18 18-161,0 35 97,18-17-352,17 36-64,-17-1-256,-1 0-64,1-35 64,0 0-32,-18-19 0,0 1 96,0-18 96,-18-18-288,18 0 0,-18-18-224,-18-18-32,18-17-192,0-1 0,0 1-384,0-1-64,18 18 224,0 0 193,0 18 255,18 36 96,-1-18 192,19 36 64,-19 0 63,19 0 65,-18-1-160,0 1-96,-18-18-128,18 0-32,-18-18-1279,-18-18-3841</inkml:trace>
          <inkml:trace contextRef="#ctx0" brushRef="#br0" timeOffset="28327">5315 7588 6784,'0'0'2624,"0"0"-1408,72-36-4320,-1 0-896</inkml:trace>
          <inkml:trace contextRef="#ctx0" brushRef="#br0" timeOffset="28196">5637 7605 9600,'18'54'3584,"0"-19"-1920,36 1-1792,-54 0 672,18-18-768,-1 0-224,1 18-2240,0-36-2432,-18 0 1248</inkml:trace>
          <inkml:trace contextRef="#ctx0" brushRef="#br0" timeOffset="28620">5995 7140 8064,'0'-36'3072,"0"36"-1664,-18 0-1024,18 0 832,0 0-512,-18 18-64,0 18-320,18-18-64,-18 17-128,18-17-96,0 18 0,0-19-128,18 1 64,0 18-32,35-18 0,1 18 192,18-18 64,-19 18 191,-17 0 161,0-1 128,-18-17 64,-36 18-320,-18-1-160,-18-17-800,1 0-352,17-18-3231,-18-18-2465,1 0 2400</inkml:trace>
        </inkml:traceGroup>
        <inkml:traceGroup>
          <inkml:annotationXML>
            <emma:emma xmlns:emma="http://www.w3.org/2003/04/emma" version="1.0">
              <emma:interpretation id="{D9243D41-3B41-4149-962C-73918EB1AD50}" emma:medium="tactile" emma:mode="ink">
                <msink:context xmlns:msink="http://schemas.microsoft.com/ink/2010/main" type="inkWord" rotatedBoundingBox="6335,3836 7154,3445 7495,4160 6677,4551"/>
              </emma:interpretation>
              <emma:one-of disjunction-type="recognition" id="oneOf12">
                <emma:interpretation id="interp60" emma:lang="en-US" emma:confidence="1">
                  <emma:literal>to</emma:literal>
                </emma:interpretation>
                <emma:interpretation id="interp61" emma:lang="en-US" emma:confidence="0">
                  <emma:literal>toe</emma:literal>
                </emma:interpretation>
                <emma:interpretation id="interp62" emma:lang="en-US" emma:confidence="0">
                  <emma:literal>too</emma:literal>
                </emma:interpretation>
                <emma:interpretation id="interp63" emma:lang="en-US" emma:confidence="0">
                  <emma:literal>•o</emma:literal>
                </emma:interpretation>
                <emma:interpretation id="interp6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29244">6818 6621 6400,'0'0'2368,"0"0"-1280,0 0 64,0 18 960,0-18-512,18 36-192,18 35-449,0-17-159,17 35-448,-17 1-224,18-19 0,-18-17-96,-1 18 64,-17-37-224,-18 19 32,0-18-1536,0 0-575,-18-19-2401</inkml:trace>
          <inkml:trace contextRef="#ctx0" brushRef="#br0" timeOffset="29579">6692 7176 6016,'0'0'2272,"0"-36"-1216,18 18-800,0 0 576,0 0-416,35-18-128,19 0-192,0 0 0,-1-17-64,1-1-800,-19 1-352,-17 17 416,18 18 288,-36 18 1824,0 18 256,-18 18 256,0 0-544,0 35-192,17-18-577,1 1-191,0 0-192,18-18-64,0 0-32,-1-36 0,19-36-64,0 0-64,-1-18 96,-35 18 0,-36-17-192,1 17-64,-1 0-991,-36 19-385,0 17-2944</inkml:trace>
        </inkml:traceGroup>
        <inkml:traceGroup>
          <inkml:annotationXML>
            <emma:emma xmlns:emma="http://www.w3.org/2003/04/emma" version="1.0">
              <emma:interpretation id="{4A1DB9B0-3BC7-4F8B-89D5-CD9A3690377E}" emma:medium="tactile" emma:mode="ink">
                <msink:context xmlns:msink="http://schemas.microsoft.com/ink/2010/main" type="inkWord" rotatedBoundingBox="7571,2589 12318,321 13052,1858 8305,4126"/>
              </emma:interpretation>
              <emma:one-of disjunction-type="recognition" id="oneOf13">
                <emma:interpretation id="interp65" emma:lang="en-US" emma:confidence="1">
                  <emma:literal>happen!"</emma:literal>
                </emma:interpretation>
                <emma:interpretation id="interp66" emma:lang="en-US" emma:confidence="0">
                  <emma:literal>happen!</emma:literal>
                </emma:interpretation>
                <emma:interpretation id="interp67" emma:lang="en-US" emma:confidence="0">
                  <emma:literal>happen!""</emma:literal>
                </emma:interpretation>
                <emma:interpretation id="interp68" emma:lang="en-US" emma:confidence="0">
                  <emma:literal>happen!!"</emma:literal>
                </emma:interpretation>
                <emma:interpretation id="interp69" emma:lang="en-US" emma:confidence="0">
                  <emma:literal>happens!"</emma:literal>
                </emma:interpretation>
              </emma:one-of>
            </emma:emma>
          </inkml:annotationXML>
          <inkml:trace contextRef="#ctx0" brushRef="#br0" timeOffset="30344">8034 5995 7296,'18'17'2816,"0"1"-1536,0 36-640,-18-18 864,18 0-448,17 36-32,-17 16-544,0-16-192,18 0-193,-19 0 65,1-19 128,0 0 192,0-17 96,-18-36-160,0-18-288,0 0-160,0-17 0,0-18 0,0-19-192,0 0-96,0 18-32,18-17-32,18 35 128,0 19 96,0 17 288,0 17 160,17 37 64,-17-1 32,17-17-128,-35 18-96,18 0-160,0-18 0,-18-18-640,0-1-224,0-17-2591,18 0-2561</inkml:trace>
          <inkml:trace contextRef="#ctx0" brushRef="#br0" timeOffset="30721">9090 6138 6272,'0'-36'2368,"0"18"-1280,0-17-416,-18 35 704,18-36 32,-18 18 96,0 0-128,-18 0-65,0 18-703,1 18 64,-1 0 64,0 36-256,0 17-32,18-17-256,0 17-128,18 1-128,18-36 32,0 0-32,18-19 0,0 1-96,0-36-32,-19-17-480,19-1-128,-18 0 192,-18 0 192,18-17 96,-18 17 64,0 18 160,-18-18 96,18 36 160,0-18 128,0 18 0,0 18 0,18-18-96,0 18-32,0 0-320,35 0-64,1-18-448,18 0-127,-1-18-1153,1-18-416,-1-17-1568</inkml:trace>
          <inkml:trace contextRef="#ctx0" brushRef="#br0" timeOffset="31141">9483 5656 8448,'17'72'3168,"-17"-37"-1728,36 19-1120,-18-18 800,18 18-608,0 17-192,0 1 64,0 17 64,-1-17-224,-17-19 63,18 1 129,-18-18-96,-18 0 64,0-19-384,-18-17-128,0-17-32,0-19 96,-17 0 32,-1-53 96,18-1-544,0-17-127,0-18-225,18 17-32,18 1-224,18 35-128,-18 1 320,35 35 128,1 0 864,17 18 384,-17 36 512,0 0 160,0 18-32,-54 0-32,0 17-65,-18 1 1,-36-18-352,18 17-160,-18-35-224,0 18-128,1-18-576,17-18-192,1 0-2175,17-18-961,0-18-480</inkml:trace>
          <inkml:trace contextRef="#ctx0" brushRef="#br0" timeOffset="31759">10234 5334 9728,'18'54'3584,"18"-1"-1920,-18 19-800,0-19 1023,0 19-991,17-18-384,-17 17-448,18 1-64,-18-1 0,0-17 0,0-18 64,0-18-32,-18 0-96,-18-18-32,18-18-224,-18-18-64,-18-18-64,0-18-32,18-34-192,1-2-31,17-17-65,17 36 0,1-1 0,0 18 96,18 18 352,0 19 192,-1-1 640,19 36 384,0 0 32,-18 36 32,-1-1-129,-35 19-31,-18 18-192,1-18 32,-37 17-288,18-17-64,0-1-224,-17-17-64,17-18-768,0-18-384,18-18-3359,0-18-2113,1-17 2752</inkml:trace>
          <inkml:trace contextRef="#ctx0" brushRef="#br0" timeOffset="31906">11021 5047 9088,'36'-36'3424,"-18"18"-1856,0-17-1536,0 17 672,0-18-384,0 0-96,-1 0-128,1 1-96,0-1 32,-18 0 32,0 18 96,-18 0 288,-17 18 159,17 18-159,-18 18-32,18 18-32,0-19 64,0 19-96,18 0 32,18-1-224,0 19-96,0-36-32,18-1 32,17-17-96,1-18 0,18-18-544,-1-17-256,-35 17-1055,18-36-449,-37 0-2112</inkml:trace>
          <inkml:trace contextRef="#ctx0" brushRef="#br0" timeOffset="32205">11415 4654 8064,'36'54'2976,"-36"-18"-1600,35 18-1120,-17-19 768,18-17 0,-18 18 160,18 0-161,-18 0-63,17-19-512,-35-17-224,18 0-64,-18 0-96,-18 0 32,1-17-128,-1-19 0,0 0-32,0-18-64,18-17-64,0-1-32,18 1-32,0 17 64,17 18 128,1 18 32,0 36 384,0 0 224,17 36 64,-35-18 96,18 35-416,0-17-96,-18-1-1376,0-17-544</inkml:trace>
          <inkml:trace contextRef="#ctx0" brushRef="#br0" timeOffset="34625">11719 3760 8832,'18'-36'3328,"0"36"-1792,0 0-960,-1 0 896,1 0-225,0 18 1,0 0-288,18 18-64,-18 18-480,18 17-96,-1 0-96,19 19-96,0-1-96,-1 0-928,1-17-352,-18-18-2271,-18 0-993,0-18 288</inkml:trace>
          <inkml:trace contextRef="#ctx0" brushRef="#br0" timeOffset="34705">12542 5101 12800,'0'0'4735,"36"0"-2559,-36-36-3232,36 36 384,-36-36-4575,0-35-1793</inkml:trace>
          <inkml:trace contextRef="#ctx0" brushRef="#br0" timeOffset="42773">12184 3402 5120,'36'0'2016,"-36"0"-1088,0 0-672,0 0 512,0-18-32,0 18 96,18 0 32,0 0 96,-1 0-512,1 18 160,0 0 128,18 0-256,-18 18-32,0 0-256,0-1-64,0 1-128,-18-1-32,17-17-832,-17 0-288,18 0-2880</inkml:trace>
          <inkml:trace contextRef="#ctx0" brushRef="#br0" timeOffset="42933">12559 3419 7680,'0'18'2880,"0"-18"-1536,18 35-1088,-18 1 768,0-18-576,0 18-160,17 18-1216,-17-36-512,18 18-2112,-18-36-928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2:50.251"/>
    </inkml:context>
    <inkml:brush xml:id="br0">
      <inkml:brushProperty name="width" value="0.125" units="cm"/>
      <inkml:brushProperty name="height" value="0.2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18388 6947 5120,'-18'-16'2016,"18"16"-1088,-16-34-736,16 17 544,-17 17 96,17-17 160,-17 0-128,0 1-64,0 16-416,1-17 256,-18 17 96,-17-17-224,18 34-128,-34-17-96,-1 33-32,-16-16-64,17 0-32,0 17-192,-1-1 32,18 1 0,-1 33 0,1-16 0,-1 16 0,1 0-96,16 1 64,1 16 32,16-17 0,0 17 0,17-17 0,0 1-96,0-1 64,0 17 32,0-17 64,-17 17-32,0-16-32,-16 16 96,-18 0 0,-16-17 224,0 1 191,-17-18-63,0 17 0,-1-16-64,-16-1 0,-16 1-128,16-34-96,17-17 0,-17-17 32,0-17-32,0 0 0,-17-33 96,17 0 96,0-17 0,0-17 96,34 0-96,-18 0 32,18-34-224,0-16-96,0 0-32,-17-18-32,-34 1 0,17-34 64,-17 34-32,-16-17 64,-1 34-128,0-1 0,1 18 32,-1 50 0,-33 16-352,0 18-96,0 50-1248,16 17-512,-16 16-3135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2:53.753"/>
    </inkml:context>
    <inkml:brush xml:id="br0">
      <inkml:brushProperty name="width" value="0.125" units="cm"/>
      <inkml:brushProperty name="height" value="0.2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18218 7098 3072,'-17'0'1120,"17"-16"-576,-17 16-512,17 0 352,-16 16 512,-1-16 288,0 0 32,0 0 64,-16 18-416,-1-18-224,-17 33-352,1-16-128,-17 17-32,16 16-160,1 0-32,-18 18 32,35-1 0,-18 0 32,18 17 0,16-33-96,0 33 64,0 0-32,17-17 0,0 1 64,0 32 64,0-16-32,0 0-32,-17-16 32,17 16 32,-33 0 320,-1 0 128,-33-16 384,-17 16 224,0-17-96,-17 0 31,-17-16-543,-17-1-224,-16 1-256,16-17-96,1-34 32,-1 0 64,-16 0 0,0-34-32,33 0 224,0-16 160,0-18 96,17-16 0,-16-16-96,16-36 0,0-32 64,0 0 32,17-34-256,0-16-64,0 16-32,-17 0 0,-34 34-64,-16 0 32,16 33-288,-33 34-32,-34 17-800,34 50-352,-17 0-1279,17 18-481,16-1-1216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2:59.558"/>
    </inkml:context>
    <inkml:brush xml:id="br0">
      <inkml:brushProperty name="width" value="0.125" units="cm"/>
      <inkml:brushProperty name="height" value="0.2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18252 7468 4736,'0'-16'1760,"0"16"-960,-34 16-800,34-16 416,-17 0-160,0 18 32,17-18-160,-34 16-32,18 18-32,-18 16-128,0-16 32,-16 16 160,16 1 160,-16 33 128,0-33 64,16 33-64,0 0 0,0 0-96,18 0 32,-18 0 0,0 0 32,18 0 0,-18 0 0,0 0 0,-16 18 0,0-2 0,-18-16 0,-33 0-128,17-16-96,0 16 288,-17-34 160,0 18-256,0-34-33,-33 16 161,16-34 128,0 2 64,17-18 64,-16 0-128,-1-18 0,-17-15-320,18 16-96,-1-17-128,34 1-64,-18-52-128,18-15 0,0-35 64,-16-16 32,-2-34 32,2-17 0,-2-33 128,2 16 64,-35 17 0,-16 17-32,-17 51-32,16-1 0,-50 50-64,0 19-64,18 32-544,-18 0-192,0 18-2880,50-18-1215,-16-17 351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3:07.609"/>
    </inkml:context>
    <inkml:brush xml:id="br0">
      <inkml:brushProperty name="width" value="0.125" units="cm"/>
      <inkml:brushProperty name="height" value="0.25" units="cm"/>
      <inkml:brushProperty name="color" value="#B51DFC"/>
      <inkml:brushProperty name="tip" value="rectangle"/>
      <inkml:brushProperty name="rasterOp" value="maskPen"/>
    </inkml:brush>
  </inkml:definitions>
  <inkml:trace contextRef="#ctx0" brushRef="#br0">18335 7705 4608,'0'0'1760,"0"0"-960,-16 0-800,16 0 320,0 0-128,0 0-32,0 17 32,-17-17 32,17 16-96,0-16 320,-17 17 192,17 0-64,-17-17 64,17 17-160,-17 0-32,0-17-192,1 17 0,-1 16-224,0-16-96,0 17 96,0-1 32,0 1-96,1 0 32,-18 16 0,17 1 0,0 16 64,1-17 32,-1 1-32,17 0 32,-17-1-128,0-16 0,17 16 96,-17-16 32,0 33-128,1-16 32,-35 16 288,18 17 96,-18-17-32,17 17 32,1-33-32,-1 16 96,-16-16-160,16 0-96,-16 16 32,16 0 0,-33 1-32,-1-1-32,-16 0 32,0 0 95,17 1 1,0-1 64,-1-33-64,-16 16 0,17-33-32,0 17 0,-17-18 64,-1-16 128,-16 0-128,17 0 0,-17-33-192,17 16-32,-33-17 32,-18 1 0,51 16 128,-34-34 96,17 1-192,0-17-96,0-18 32,0 1 64,1-33 0,-1-35 64,0 0 0,17 1 32,-1-17-64,18 16-32,-34 0-96,-33 18 32,-1 16-64,1 17 64,-18 17 0,-16 0 32,-17 17-64,0 33-64,-17 0-544,0 1-192,0 16-928,-33 0-352,16 17-927,34-17-321,17 0-864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3:06.969"/>
    </inkml:context>
    <inkml:brush xml:id="br0">
      <inkml:brushProperty name="width" value="0.175" units="cm"/>
      <inkml:brushProperty name="height" value="0.175" units="cm"/>
    </inkml:brush>
    <inkml:brush xml:id="br1">
      <inkml:brushProperty name="width" value="0.175" units="cm"/>
      <inkml:brushProperty name="height" value="0.175" units="cm"/>
      <inkml:brushProperty name="color" value="#ED1C24"/>
    </inkml:brush>
    <inkml:brush xml:id="br2">
      <inkml:brushProperty name="width" value="0.07938" units="cm"/>
      <inkml:brushProperty name="height" value="0.07938" units="cm"/>
      <inkml:brushProperty name="color" value="#FFFFFF"/>
    </inkml:brush>
    <inkml:brush xml:id="br3">
      <inkml:brushProperty name="width" value="0.07938" units="cm"/>
      <inkml:brushProperty name="height" value="0.07938" units="cm"/>
    </inkml:brush>
  </inkml:definitions>
  <inkml:traceGroup>
    <inkml:annotationXML>
      <emma:emma xmlns:emma="http://www.w3.org/2003/04/emma" version="1.0">
        <emma:interpretation id="{C44ECDF9-083D-4641-90DC-94E1B0F6BF95}" emma:medium="tactile" emma:mode="ink">
          <msink:context xmlns:msink="http://schemas.microsoft.com/ink/2010/main" type="writingRegion" rotatedBoundingBox="1093,591 14346,305 14497,7331 1244,7617"/>
        </emma:interpretation>
      </emma:emma>
    </inkml:annotationXML>
    <inkml:traceGroup>
      <inkml:annotationXML>
        <emma:emma xmlns:emma="http://www.w3.org/2003/04/emma" version="1.0">
          <emma:interpretation id="{0F0B9337-56DD-4111-8A33-983BA221C965}" emma:medium="tactile" emma:mode="ink">
            <msink:context xmlns:msink="http://schemas.microsoft.com/ink/2010/main" type="paragraph" rotatedBoundingBox="1237,588 14346,305 14421,3812 1312,40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B3DBE1-8F80-4654-8026-E19A62DFD2FF}" emma:medium="tactile" emma:mode="ink">
              <msink:context xmlns:msink="http://schemas.microsoft.com/ink/2010/main" type="line" rotatedBoundingBox="1237,588 14346,305 14421,3812 1312,4095"/>
            </emma:interpretation>
          </emma:emma>
        </inkml:annotationXML>
        <inkml:traceGroup>
          <inkml:annotationXML>
            <emma:emma xmlns:emma="http://www.w3.org/2003/04/emma" version="1.0">
              <emma:interpretation id="{670EDD0B-573F-4893-8F69-830362EF721C}" emma:medium="tactile" emma:mode="ink">
                <msink:context xmlns:msink="http://schemas.microsoft.com/ink/2010/main" type="inkWord" rotatedBoundingBox="1237,588 14346,305 14421,3812 1312,4095"/>
              </emma:interpretation>
              <emma:one-of disjunction-type="recognition" id="oneOf0">
                <emma:interpretation id="interp0" emma:lang="en-US" emma:confidence="0">
                  <emma:literal>Background info</emma:literal>
                </emma:interpretation>
                <emma:interpretation id="interp1" emma:lang="en-US" emma:confidence="0">
                  <emma:literal>Background info.</emma:literal>
                </emma:interpretation>
                <emma:interpretation id="interp2" emma:lang="en-US" emma:confidence="0">
                  <emma:literal>Background picture.</emma:literal>
                </emma:interpretation>
                <emma:interpretation id="interp3" emma:lang="en-US" emma:confidence="0">
                  <emma:literal>Background picture'...</emma:literal>
                </emma:interpretation>
                <emma:interpretation id="interp4" emma:lang="en-US" emma:confidence="0">
                  <emma:literal>Background picture...</emma:literal>
                </emma:interpretation>
              </emma:one-of>
            </emma:emma>
          </inkml:annotationXML>
          <inkml:trace contextRef="#ctx0" brushRef="#br0">4862 3903 5376,'-17'0'2112,"17"0"-1152,0 0-768,0 0 480,0 0 0,0 33 128,0 1-128,0 17-32,17 50-352,0 33 32,0 34 96,16 0-32,-16 34 32,17-67 128,-17 16 96,-1-16-256,1-34-128,0 0-96,-17-34 32,0-17-672,-17-32-288,0-2-3232,1-32-1696,-1-2 2624</inkml:trace>
          <inkml:trace contextRef="#ctx0" brushRef="#br0" timeOffset="10525">4390 4458 3840,'-16'17'1472,"16"-17"-768,-18 17 32,18-17 1280,0 16-1056,-16-16 448,16 0-864,0 0 0,0-16-352,16-18-96,2 0-64,-2-33-32,18 0 0,16-17-96,18 16 64,-1-16-32,17 34 0,0 0 128,-17 16-32,1 17 128,-1 17-96,-16 33 256,-18 1-192,1 34 160,-34-1-160,0 34 0,-34-1-64,-33 18-64,17-16 32,-18 15 96,1-16-64,16 0-32,1-34 0,0-16-192,32-18 96,2-33-32,32-16 32,18-18 0,34-16 0,16-18 0,34 1 0,-1 16 128,18 1 160,-1 50 128,-33 0-192,0 34 32,-33 33 128,-2 34 224,-48 17 128,-36 16 31,-48 18 33,-2-1-288,-33 17-96,-16-33-192,-35-35-128,0-16 64,2-50 0,15-34-320,17-16-160,17-35-448,34-16-191,50-34-673,17-17-192,34-50-224,33-1 32,68-32-672</inkml:trace>
          <inkml:trace contextRef="#ctx0" brushRef="#br0" timeOffset="13226">6477 4677 4992,'17'-17'1824,"-34"17"-960,17 0-96,0 0 768,0-17-352,-17 17-32,17 0-320,-16-16-128,-2-1-384,2 0-128,-18 17 0,0-17-32,-16 17 0,16 17-192,-16 0 32,0 0 0,16 33 64,0 1-192,0 33 32,1 0 32,33 33 32,-17-16 32,17 0 0,0-17-96,0-16 0,17-18-32,-17-16 96,17-17 0,17-1 96,-1-32-32,0-18 64,1-16-64,0-35-32,0 1-64,-18 0 32,2-17 32,-2 17 0,1 0 0,0 17 64,-1 16-32,-16 1-32,18 33 32,-18 34 32,0 0-32,0 16-32,0 35 96,0-1 64,0 17-64,0 17-64,16-17-96,1-17 32,16 1-32,-15-18 0,-2 1 0,18-35-64,0 1-2016,16-17-960,-16-33-288</inkml:trace>
          <inkml:trace contextRef="#ctx0" brushRef="#br0" timeOffset="13721">7166 4710 6272,'-16'-16'2368,"-2"-1"-1280,2 17-704,-1-17 608,0 17-512,1 0-96,-35 0-128,18 17 64,-18 0-160,0 17-32,17 16 64,1 17-32,0 17 64,15 17 0,2 0 32,16-17-64,16 0-32,2-33-192,32-1-32,0-16-64,18-18 96,-18-16-864,0 0-320,18-33-2368</inkml:trace>
          <inkml:trace contextRef="#ctx0" brushRef="#br0" timeOffset="14067">7402 4155 5888,'0'0'2176,"-17"17"-1152,17 0-704,0 16 544,0 1-224,0 16 32,0 35-32,0 32 64,0 18-384,17 33-96,-17-16-32,16-18-96,-16-16-64,18-17 0,-18-34 32,0-33 96,0-18-1120,0-16-480,0-50-2144</inkml:trace>
          <inkml:trace contextRef="#ctx0" brushRef="#br0" timeOffset="14699">7873 4424 4992,'-17'-33'1824,"17"33"-960,-17 17-384,0-17 576,0 16-224,-16 18-96,-1 16-352,0 1-160,-16 33-128,-1 1 128,18 15 160,-1-16 288,1 0 160,-1-16-256,17-18-96,0 0-256,17-32-160,0-18-32,0 0-32,0 0-96,0-34 64,17 17 32,0 17 0,17-17-96,-1 34 64,1 16 96,-1 18 96,18 33 416,-17 34 256,-1-17-225,18 33-31,-1-32-320,1-2-160,16-32-224,-17-1 0,1-34-992,33-15-383,0-52-2209,0 0-1792,-17-34 2112</inkml:trace>
          <inkml:trace contextRef="#ctx0" brushRef="#br0" timeOffset="20764">8663 4862 5120,'-17'-34'2016,"17"18"-1088,0-2-256,0 18 800,-16-16-352,-1-1-64,0 0-192,0-17 0,-17 18-480,-33-1-64,17 17 0,-1 0-256,1 0-32,-1 17-192,1 17-32,-1 16 0,18 17 64,-1 0 64,0 1 32,18 16 32,16-17 0,16 0-160,1-33 32,17 0 0,0-34 64,16-18 32,17-32 32,-16 0 0,-18 0 64,18-1-32,-34 0 64,-1-16-64,1 16-32,-17 1 32,0 16 32,-17 18-96,17-1 0,0 34-128,0 17 32,17 32 64,0 19 96,17 32 64,-1 35 96,1 16 32,-17 17 96,-17 17 320,-17 17 224,-17-17-161,-50-18-31,17-15-320,-17-52-128,-17-15-128,-17-36 0,-16-32-704,16-50-224,17-52-2399,34-50-1089,33 1 608</inkml:trace>
          <inkml:trace contextRef="#ctx0" brushRef="#br0" timeOffset="21544">8882 4812 5632,'17'66'2176,"-17"-15"-1152,0 33-416,0-50 672,16 17 64,-16-1 64,0 0-160,-16-16 32,16 0-705,-17-18-63,17-32-32,-17-2-192,17-32-224,0 0-128,0-34 32,17 16 0,16-16-128,18 34-32,16 0-352,1 16-95,-1 17-321,-17 17-64,18 17-2816,-1 33-1568,-17-16 2432</inkml:trace>
          <inkml:trace contextRef="#ctx0" brushRef="#br0" timeOffset="22054">9572 4677 6784,'-18'0'2528,"18"0"-1344,-16 0-1024,-1 0 608,0 17-416,0-1-96,0 2-32,1 32 0,-2 17-96,18 17-160,-16 17 0,32 0 32,2-34 0,-2 1 0,18-18 0,0-16-96,-18 0 64,52-52 32,-34 2 64,16-35 32,-34 0 32,2-15 288,-18-18 192,-18 16-128,-15 1 64,0 0-320,-1-1-64,17 18-960,-34 16-384,18 18-2752</inkml:trace>
          <inkml:trace contextRef="#ctx0" brushRef="#br0" timeOffset="48582">15022 3600 4352,'0'0'1664,"-17"18"-896,17-18-608,0 0 416,0 16-256,0 1-96,-17 17-64,17-1-32,0 18-64,0 16 96,0-17 128,0 1-160,0 0 0,0-1 288,0-16 192,0-34 32,0 16 96,0-32-128,0-1-64,0 0-96,0-33-32,-16-1-96,-1 0 32,-17-33-128,1 18 32,-18-2-96,1 0 0,-1 35-32,1 33 0,-1 0-160,1 51-32,-18 16-64,1 17 0,34 17 96,-18 17 0,17-18 32,34 2 0,17-2-160,17-16-32,0 0 0,33 18 128,34-2 32,0 18 96,0 17-32,-34-18 64,0 1 352,-33-17 192,-34-16 447,-34-19 257,-16-15-288,-34-18-128,-1-33-480,-15-33-192,-1 0-160,-17-35-96,34 1-768,50 0-288,17-1-512,34 18-159,34 0-2753,-1-18-1408,68 18 2752</inkml:trace>
          <inkml:trace contextRef="#ctx0" brushRef="#br0" timeOffset="49558">15039 4509 8448,'0'-34'3232,"0"1"-1728,0 33-1344,0 0 704,0 0-768,0 0-256,34 33-3744,0-33-1696</inkml:trace>
          <inkml:trace contextRef="#ctx0" brushRef="#br0" timeOffset="49392">15241 4678 4864,'0'-17'1824,"0"17"-960,0-17-384,0 17 640,0 0-64,0 17 96,0 0-576,0 17-192,0 50-224,0-17-128,0 0 64,17 1-128,-17-18 0,0 0 32,0-16 0,0-17-1920,0 0-768,0-17-224</inkml:trace>
          <inkml:trace contextRef="#ctx0" brushRef="#br0" timeOffset="50278">15846 4778 6144,'0'-16'2368,"0"16"-1280,0-17-640,-16 17 1152,16 0-928,-17-17 256,17 17-576,-17-17 32,1 17-256,-18-17-288,0 17 96,-16 17-480,16 34 288,-34-1-224,35 1 288,0 16-64,-1 0 160,34-16 0,0-1 32,16-16 128,18-17-32,0-17-32,0-17 32,-1-34-128,-16 1 64,17-17-32,-18 16 0,1 17 0,-17 1 0,17 16 192,-17 34-64,17 50 256,0 17-192,-1 68 96,18 16-128,-17 34 160,16-34-160,-33 34 800,0-34-480,0-17 1088,-16-33-864,-34-34 415,16-17-607,-34-67-64,1 0-224,-17-67-160,33 17-32,18-34-32,16-1 0,17 1 0,34 17 0,0 0-2047,16 16 1151,17 1-4640,0 16 3136</inkml:trace>
          <inkml:trace contextRef="#ctx0" brushRef="#br0" timeOffset="51240">16030 4728 3840,'0'0'1472,"0"0"-768,0 0-320,-16 0 992,32 0-768,-16 0 640,0 17-736,0 0 224,0 16-416,0 35 32,18-18-224,-18 18 416,0-18-288,16 18 864,-16-18-640,0-16 448,0-18-576,0-16-160,0 0-128,0-50-160,17 16 64,-17-33-192,17 17 128,-1-18-160,18 17 128,0 18 128,-17 16 32,16 17 192,1 17-128,0 16 192,0 1-192,-1 17 32,0-1-64,1 1-672,-17-17 320,0-1-3200,0-16 1920,0-34-2976,-1 17 2560</inkml:trace>
          <inkml:trace contextRef="#ctx0" brushRef="#br0" timeOffset="51510">16636 4543 8704,'-34'-68'3328,"34"68"-1792,-33-33-1088,33 33 544,0 0-608,0 0-4640,0 33 2272</inkml:trace>
          <inkml:trace contextRef="#ctx0" brushRef="#br0" timeOffset="52319">16738 5014 6656,'17'-50'2528,"-17"50"-1344,17-18-1088,-17 18 480,34 0-288,-1 0-96,1-16-192,16 16 0,1 0-1920,-1-17-832,1 0 96,-1 0 192</inkml:trace>
          <inkml:trace contextRef="#ctx0" brushRef="#br0" timeOffset="52155">17444 4004 5888,'0'-16'2176,"0"16"-1152,-16-34-480,-1 34 1120,17-17-928,-17 0 160,17 1-576,-34-18 96,18 34-256,-35-17 64,0 34-128,1 17-128,0-1 0,-18 34-128,35 1 96,-1 50 256,34-18-128,0 52 224,17-18-192,17 18 32,0-1-64,-18 18 96,1-35-96,0-16-32,-1-18 0,-32-16-1248,16-33 672,-17-17-3776,0-17 2368</inkml:trace>
          <inkml:trace contextRef="#ctx0" brushRef="#br0" timeOffset="52635">17359 4475 8576,'-33'0'3232,"33"0"-1728,0-33-1696,0 33 544,0 0-448,0 0 0,33 0-3552,1 0-1632</inkml:trace>
          <inkml:trace contextRef="#ctx0" brushRef="#br0" timeOffset="43529">12886 4273 5376,'-17'0'2112,"17"0"-1152,0-16-768,0 16 480,0-17-352,17 0-32,-17 0-224,17-17-64,0 1 0,17-1 64,-1 0 32,0 1 32,1 16 64,0 0-32,-18 17 0,2 0 96,-18 34 96,0 16-192,-18 34-32,2-16 0,-1 16 0,0-17-64,1 0 32,-2-33 64,2-17 128,16-17-192,0 0-64,16-17-96,2 0 0,-2 0-96,18 1 32,-18 16 192,35 16 128,34 18 320,-19 16 160,2 1-96,-18 33 0,1 0 96,-18 34 96,-33 0 159,-16-17 65,-35-1-384,-16-15-128,-1-18 192,-16-33 128,0-18-352,0-16-96,17-16-384,0-18-32,50 0-64,17-16 64,17-1-128,17 1 0,16-1-832,50 1-288,2-17-4127</inkml:trace>
          <inkml:trace contextRef="#ctx0" brushRef="#br0" timeOffset="46060">12902 3264 3968,'17'0'1472,"-17"0"-768,0 16-256,0 2 480,0 32-32,17 68 96,16 50-352,1 118-64,33 100-320,34 120-800,0 48-288,0 2-1984</inkml:trace>
          <inkml:trace contextRef="#ctx0" brushRef="#br0" timeOffset="22924">10009 4644 4480,'0'-17'1760,"0"17"-960,0 0-320,0 0 640,0 0-320,0 0-160,-17 17-288,17 0-96,-17 0-128,17 33 128,0 17 64,17 17-256,-17 1 0,17-1-64,17-17 0,-18 0 0,18-16 0,0-18 0,-18-33 0,18 0 64,0-17 32,-17-16 32,-1-18 64,-16-16 192,17 17 128,-17-18 32,0 1-32,0-17-256,0 17-96,0-17-160,0 50-96,0 0 64,0 51 64,0 17 64,0 33 32,17 17 64,-17 0-96,17 17 0,0 0-96,16-17-32,18-17 32,-1-16 64,-16-17-608,-1-1-256,1-33-1568,0-17-640,16-16-64</inkml:trace>
          <inkml:trace contextRef="#ctx0" brushRef="#br0" timeOffset="29997">11944 4828 11488,'-17'-17'992,"-17"0"-96,18 0-96,-1 1-32,-17-1-224,17 0 0,-16 17-129,-1-17 65,0 17-256,-16 17-128,16 0-64,1 0-32,-1 33-96,0 1 0,1 16-32,16 0 0,34 17 0,-1 0 96,18-16-64,0-18 32,16-16 64,17-17 0,18-1 0,-18-32 0,17-18-95,-17 0 63,-33-16 383,0-17 225,-18-1 64,-16-16 96,-33 0-64,-35-17-32,1-33-192,-17 16-128,-17 0-32,-33 17-32,-1 17-64,0 0-32,18 33-256,-1 18 0,0-1-192,0 17-32,34-16-640,17 16-160,50-34-640,17-16-159,34-17-2721</inkml:trace>
          <inkml:trace contextRef="#ctx0" brushRef="#br0" timeOffset="23406">10716 4846 6272,'17'84'2368,"0"-34"-1280,-17 51-928,0-67 544,16 16-32,-16 1 64,0-1 160,0-16 96,0 0-544,0-18 32,0-16-32,-16-16-160,16-18-96,0 0-96,0-33-96,0-17-960,16 0-416,18 0 192,0 33 224,0 1 480,-1 16 288,1 17 608,-1 17 288,18 51 224,0 33 160,-18 0-480,0 0-96,-15 0-320,15-17-128,-16-16-1024,17-17-480,-18-18-2432</inkml:trace>
          <inkml:trace contextRef="#ctx0" brushRef="#br0" timeOffset="29608">11960 4879 4736,'0'-34'1824,"0"34"-960,0 0-512,0 0 480,0 0-32,0 0 64</inkml:trace>
        </inkml:traceGroup>
      </inkml:traceGroup>
    </inkml:traceGroup>
    <inkml:traceGroup>
      <inkml:annotationXML>
        <emma:emma xmlns:emma="http://www.w3.org/2003/04/emma" version="1.0">
          <emma:interpretation id="{1CE650F4-0223-48A9-A7A7-6053BDC05FC2}" emma:medium="tactile" emma:mode="ink">
            <msink:context xmlns:msink="http://schemas.microsoft.com/ink/2010/main" type="paragraph" rotatedBoundingBox="1256,5184 7029,5542 6890,7769 1118,7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1C3E8C-7AA6-40E7-892A-86EE8AC85C7E}" emma:medium="tactile" emma:mode="ink">
              <msink:context xmlns:msink="http://schemas.microsoft.com/ink/2010/main" type="line" rotatedBoundingBox="1256,5184 7029,5542 6890,7769 1118,7411"/>
            </emma:interpretation>
          </emma:emma>
        </inkml:annotationXML>
        <inkml:traceGroup>
          <inkml:annotationXML>
            <emma:emma xmlns:emma="http://www.w3.org/2003/04/emma" version="1.0">
              <emma:interpretation id="{EC959A29-E80B-4B4C-9953-108553C5A23E}" emma:medium="tactile" emma:mode="ink">
                <msink:context xmlns:msink="http://schemas.microsoft.com/ink/2010/main" type="inkWord" rotatedBoundingBox="1256,5184 7029,5542 6890,7769 1118,7411"/>
              </emma:interpretation>
              <emma:one-of disjunction-type="recognition" id="oneOf1">
                <emma:interpretation id="interp5" emma:lang="en-US" emma:confidence="0.5">
                  <emma:literal>*$daae:aItg*</emma:literal>
                </emma:interpretation>
                <emma:interpretation id="interp6" emma:lang="en-US" emma:confidence="0">
                  <emma:literal>*$daae:aItg*"</emma:literal>
                </emma:interpretation>
                <emma:interpretation id="interp7" emma:lang="en-US" emma:confidence="0">
                  <emma:literal>$daae:aItg*</emma:literal>
                </emma:interpretation>
                <emma:interpretation id="interp8" emma:lang="en-US" emma:confidence="0">
                  <emma:literal>$daae:aItg*"</emma:literal>
                </emma:interpretation>
                <emma:interpretation id="interp9" emma:lang="en-US" emma:confidence="0">
                  <emma:literal>$daae:atgt*</emma:literal>
                </emma:interpretation>
              </emma:one-of>
            </emma:emma>
          </inkml:annotationXML>
          <inkml:trace contextRef="#ctx0" brushRef="#br1" timeOffset="1.1239E7">4313 9908 4480,'0'0'1760,"0"0"-960,0 0-576,0 0 416,0 0 96,0 0 96,0 0-160,0 0 0,0 0-384,0 0 32,0 0 96,0 18-224,17-18-96,-17 0 64,18 0 128,36 0-96,18-18-32,18 18-160,16 18 0,2 0-64,17-18 0,18 18 64,18-18 0,-36 0 0,1-18 0,-1 18 64,-18 0 32,1-18-480,-1 0-192,-36 18-2752,1 18-1376,-18-18 2336</inkml:trace>
          <inkml:trace contextRef="#ctx0" brushRef="#br1" timeOffset="1.1202E7">4331 8137 5248,'0'0'2016,"0"0"-1088,0 0-800,0 0 480,0 0-64,0 0 32,0 18-224,18-18-128,18 18-128,-1-18 0,19 36 0,36-19-32,-1-17-64,0 18 32,19-36-32,17 18 0,0-17 64,0-1 32,1 0 32,-19 18-160,0-18 32,-35 18 64,-1 0 32,-17 0-32,18 0-64,-19 0-416,1 0-128,0 0-2464</inkml:trace>
          <inkml:trace contextRef="#ctx0" brushRef="#br1" timeOffset="1.12513E7">4868 8263 5632,'18'0'2176,"-18"0"-1152,0 18-992,0 0 512,0-1-352,18 37-32,-18-18-32,18 0 0,0-1-64,0-17 96,0 0 32,0-18 128,0 0 32,-18 0-32,18-18-32,-18 0-160,0 0-32,0 1 32,0 17 64,0-18-96,0 18-64,0 0 64,-18 0 0,18 0-32,0 0 32,0 0-64,0 0-32,18 0 32,-18 0-32,17 0 64,1 0 32,18 0 32,17-18 0,19 18-64,0-18 32,-1 18-64,0-18 64,-17 18-64,0-18-32,-18 18 96,-18 0 0,0 0 448,-18 0-224,-18 0-64,-18 18-96,-18-18 32,-18 18-96,1-18-64,18 0 0,-19 0-32,18-18 0,-17 18 0,17-18-96,19 0 64,-1 18 96,18 18 96,36 0 0,0-18-160,0 18 0,17-18 0,36-18 64,19 0-32,0 0-32,17 0 32,-36 18 32,1 0-32,-18 0-32,-18-17 96,-1 17 0,1 0-32,-18 17-64,-1-17 96,-17 0 64,0 0-65,0 18-63,-35-18 64,-1 0 0,-35 0-128,-19-18-32,18 1-64,-17-1 97,36 18-1,-19 0 32,36 0 0,0 18 0,0-1-96,19 1 0,17 0-96,0 0 32,17-18 96,37 0 96,18 0 0,18-18-32,-2 0-64,-16 18 32,18 0 32,-36 0 64,17 0-32,-18 0-32,-17 18 32,0-18-32,-18 0 64,0 0 96,-18 0 128,0 0 63,0 0-159,-18-18-64,0 18 0,0-18 0,0 18-160,-18 0 32,18 0-64,1 18 0,-1 18 64,0-18 0,0 36 0,1 17 0,17-17-96,0 35 0,17-17-32,-17-1 96,18 1 0,-18-18 32,18-1 0,0 1 64,-18-36-96,0 0-64,0-18 64,0-18 64,0-18-64,-18 0-64,0 0 64,0-35 64,1 17-64,-1-17 0,0 17-32,0 0 1,0 19 126,0-1 97,-18 36-64,18 0 0,-18 36-192,18-1 0,0 37 32,0-18 32,18 17 32,-17 1 0,17-1 0,17 1 0,-17-36-95,18-1 63,0-17-32,0-36 0,-18 0 64,0-17 64,0-19-32,0 0-32,-18 1 32,0-19-32,-17-17 0,-1 17 0,1 1 0,17-1 63,0 36-94,0 18-65,0 18 128,18 36 32,-18 0-96,36 18-32,-18 17 32,18 1 0,0 35 32,0 0 64,0 19-32,-1-19-32,-17 0-64,18-17 32,-18-19 32,18-17 64,-18-18-96,0-1 0,-18-17 32,0-18 64,1 18-32,-1-18-32,0 0 32,-18 0-32,18 0 0,0 0 0,0 0 0,-18 0 0,18 0-96,0 0 64,0 0 96,-17 18 32,-1-18-33,1 18-63,-1 0 32,0 0-32,18 0-95,0-1 63,0 1-32,0 18 0,18-36 64,18 18 0,0-18-160,0 18 32,18-36 64,0 0 32,17 18-64,18-18 64,19 18 32,-18-18 64,-1 18-32,0 0-32,-17 0 32,0 0-32,0 0 64,-36 0 32,0 0 96,0 0 31,-18 0-191,0 0 0,-18-18-32,-18 18 0,-36 0 64,0-17 32,1-1-32,0 0-64,17 18 32,0 0-32,0 18-96,19 0 64,17-1-32,0 1 0,0 0 0,18-18 1,0 18-97,18-18 32,18 0 64,35-18 32,1 18 32,18 0 64,-19-18-96,18 18-64,-35 0 128,0 0 96,-18 18-32,-1 0-64,1-18 0,-18 18 32,-18-18 32,17 18 95,-34-18-95,-1 0-64,-18-18 0,1 0-32,-1 18 64,-18 0 96,18 0-224,-18 18 0,18 0 0,19 0 32,17 0 32,-18-18 0,36 18-96,-18-1 0,35-17 64,1 0 64,0-17-64,18-1 0,0 0 32,-18 0 64,-1 0-96,1 0 0,-1 18 96,-17-18 32,18 18-32,-18 0-64,0-18 32,0 18 32,-18 0-96,18-18 0,-18 18 96,0-17 96,-18 17-64,18-18-64,-18 0 0,0 0-32,0 0 0,18 18 64,-18-36-192,18 18-32,0-35 64,0-19 32,0 1 64,0-19 64,18 1-32,-18-1-32,0 1 32,0-18 32,18 17-96,-18 1-64,0-1 64,18 19 64,-18 17-64,0 0 0,0 19 96,0 17 96,0 0-64,0 18 0,0 0-96,-18 18-32,18-18-32,0 18 0,0-18 128,0 17 32,0 1-128,0 36 32,0 0 0,18 17 0,0 1-96,0 17 64,0 19 32,0-37 64,-18 19-32,18-19-32,-18-17 32,0 17-32,0-53 64,-18 0 32,18-18 32,-18 0-64,0-36-64,0 1-128,0-19 0,0 0 0,18-17 64,-18 17 32,18 0 32,0 19 64,0-1 32,0 18-128,0 18 32,0-18-64,0 18-64,0 18 160,0 0 32,0 35-160,0 1 0,0 18 96,0 17 64,-18 1 0,18-1-64,0-17 32,-18-19-32,18 19 0,-18-36 64,0-1-32,1 1-32,-1 0 32,0 0-32,0-19 64,1 19 32,-1-18-32,-18 0-64,18 18 32,-18-18 32,18 0 96,-18-1 64,18 1 32,-36-18 0,19 0 0,-1 0 0,-17 0-128,17 0-96,0 0 0,0 0-32,0 0 0,0 0 64,1 0-96,-1 0 0,1 0 32,17-18 64,-18 18-96,18 0 0,0 0 32,0 0 0,18-17 0,0 17 0,0-18-160,18 18 32,0-18 128,18 0 64,0 18-96,-1-18-32,36 0-320,1 18-160,0-18 288,-18 18 128,-1-18 96,-17 18 96,-1 0-32,-17-18-32,-18 18 32,-18 0 32,0 18 32,-17-18 32,-18 0 128,-1 0 96,0 0-288,0 0 0,-17 0-64,17 0 64,-17 0-32,17 0-32,-18 0 32,18 0 32,-17 0-96,18 0-64,-1 18-32,18-18 96,0 0 0,18-18 32,-18 18 0,18 0 64,1 0-32,-1 0 64,0 0-128,18 0 0,0 18-128,0-18 32,0 18 128,0-18 0,0-18 96,18 18-128,-18 0 0,0 0 32,0 0 0,0 0 0,0 0 0,0-18 0,0 18 64,0 0-96,0-18 0,0 1-32,18-19-64,-18 0 96,35-35 64,-17-19 0,18 1-32,-18-1-64,18 1 32,-36 17 32,18 1 64,0-1-32,0 1 64,-18 17-64,18 0-32,-18 1-64,18 17-32,0-18 64,-18 18 64,17 1 0,-17-1-32,0 18 32,0 0-32,0 0 0,0 18 64,18-18-96,-18 18-64,0-18-32,0 18 96,18 0 0,0-18 32,17 18 0,1 0 64,18-17-192,0 17 32,17-18 32,18 0 32,1 0 32,18 0 0,-19 18 0,-18-18 64,-17 18-32,0 0-32,-18 0 96,0 0 0,-19 0-128,1 18 32,0-18 64,-18 0 96,0 0-64,-18 0 0,0 0-32,-17 18 32,-19-18-288,18 0-32,-36 0 256,1 0 128,0 0-64,17 0 0,-18 0-96,18 0-96,-17-18 64,0 0 64,17 0-64,0 0 0,0 1 32,0-1 0,19 18 0,-1-18 0,1 18-160,17 0 160,18 0 0,0 0 0,0 0 32,0 18-32,18-18-96,17 18 64,19-18-32,-1 17 0,-17 1 0,18-18-64,-18 18 160,0 0 32,-1-18 0,-17 0 32,18 0 0,-18 0 32,-18 0-64,0 0 32,0-18 128,-18 0 128,0 18-64,-18-18 0,1 1-160,-19-1-32,0 0-32,-36 0-64,19 0 32,0 18 32,17-18-96,0 18-64,18 0 64,0 0 0,1 0-64,17 0 64,18 0-32,-18 0-64,18 0 160,0 0 32,0 0 0,0 0-64,0 0-64,0 0 32,0 0 32,0 0 64,0 0-32,0 0-32,0 0 32,18 0-32,-18 0-96,0 0 64,0 0 32,0 0 0,0 0 64,0 0 32,0 18-192,0 54 64,0-1 0,0 18-64,0 19 64,0 17 32,0 0 64,18 18-96,-18-17 0,18-19 32,-18-18 0,0 1 0,17-37 64,-17 1-32,0-18 64,0-18-128,0 0-64,0-36-96,0 0 32,0-36-64,0 1 64,0-37-192,0-17-32,18 17-64,-18 1-32,0-18 96,18 35 97,-18 0-1,0 19 96,-18 17 128,18 36 96,-18 0-64,18 36 0,-17 0-32,17 17 0,-18 37 64,18-1 64,0 36 96,0 1 128,0-19-128,0 0-96,18-17-32,-18-1-32,35-17-3104,-17-19-1344,18-17 832</inkml:trace>
          <inkml:trace contextRef="#ctx0" brushRef="#br1" timeOffset="1.12415E7">4475 8459 4736,'0'72'1824,"-18"-37"-960,18 73-384,-18-54 640,18 17-480,0 54-192,0 37-256,18-20-96,0 38-32,18-38-128,-18-16 32,18-37-256,-19-36-128,1-35 64,0-18 64,-18-35-896,18-1-1760,-18-35 224</inkml:trace>
          <inkml:trace contextRef="#ctx0" brushRef="#br1" timeOffset="1.12408E7">4475 8370 5760,'-18'18'2176,"18"0"-1152,-18 0-832,18 0 480,0-1-416,0 19-64,0 18 0,0 17 96,0 19-128,0 35-32,0 18 0,18 18-64,-18-18 32,36-17-64,-18-19 64,0-18-64,18 1-32,-19-37-544,-17-35-192,18-18-1408,0-18-1440,-18-17 1024</inkml:trace>
          <inkml:trace contextRef="#ctx0" brushRef="#br1" timeOffset="1.1241E7">4474 8406 4992,'0'18'1824,"0"0"-960,0 18-736,0-18 480,0 18-64,0 17-32,0 18-192,18 19-64,0 35-128,-18 18-96,36 1 64,-18-2-64,18-34-32,-18-36-416,-18-1-192,18-36-1248,-1 1-1376,-17-36 832</inkml:trace>
          <inkml:trace contextRef="#ctx0" brushRef="#br1" timeOffset="1.12413E7">4528 8191 6400,'-36'36'2464,"36"18"-1344,-18 17-1088,18-35 512,0 18-416,0 35-160,0 0 32,18 37 32,18 35 0,-18 0-96,17-18-32,-17-18-160,0-36 0,-18 1-384,18-54-1184,-18-1-1216,0-35 480</inkml:trace>
          <inkml:trace contextRef="#ctx0" brushRef="#br1" timeOffset="1.12419E7">4671 8280 5248,'0'0'2016,"-18"36"-1088,-18 35-384,0-17 704,19 0-352,-1 17-128,0 19-352,0 17-192,18 18-128,0 36-96,18 0 96,18-18-288,-1-17-96,-17-37-544,0-17-288,18-55 320,-18 1 192,0-53-672,-18-1-640,18-36 736,-18-17 608,0-19 352,-18 1-576,0-18-320,18 0 640,-18 17 352,18 1 1504,-36 36 672,36 17-192,-18 36-128,18 54-704,-18 0-288,0 17-384,18 37-160,18 35-96,-18 0 0,18 18 0,0-36-128,0 1-32,0-19-1376,0-35-576,-18-18-448</inkml:trace>
          <inkml:trace contextRef="#ctx0" brushRef="#br1" timeOffset="1.12421E7">4654 8406 6016,'0'54'2272,"-36"0"-1216,18 70-896,0-70 544,18 18-544,18 53-64,0 18 0,-18 18 0,18 18-32,18-18-64,-18-36 32,-18-17-384,18-37-160,0-35 32,-1-19 32,-17-52-1344,0-1-1408,0-17 928</inkml:trace>
          <inkml:trace contextRef="#ctx0" brushRef="#br2" timeOffset="1.12643E7">4707 8531 4224,'0'0'1664,"0"0"-896,0 0-256,0-18 576,0 18-224,0 0-32,0 0-192,0-18-32,0 18-320,0 0-96,0 0-64,0 0-64,0 18-64,0 0 32,0 0-32,0 0-96,-18 35 64,18-17 96,0 18 32,0 0 96,0-1 32,0 1-32,0 17-32,0 19-32,0-19 64,0 19 32,0-19 32,-18-17-64,18 0-32,0-1-32,0-17 0,0 0-160,-18-18 32,18 0 64,0 0 32,0-18-128,0 18 32,0-18-224,0 0 0,0 0-1024,0 0-448,0 0-1248,0 0-1056,0 17 1728</inkml:trace>
          <inkml:trace contextRef="#ctx0" brushRef="#br1" timeOffset="1.12462E7">4707 8370 4864,'18'-18'1824,"-18"18"-960,0-18-96,0 18 704,-18 0-256,18 0-64,0 0-640,0 0-320,-18 18-128,18 17-64,0 37 0,0 17-96,0 37 64,18 35 32,-18 18 64,18-36-32,0 0-32,0-36 32,0-18-32,-18 1 0,0-36 0,0-19 0,0-35 64,0 0-96,0-35-64,0-37 128,0-35 32,0-1-160,-18-17-64,18-18-160,0-18 32,-18 36 160,18 18 128,-18 17 32,18 19-32,-18 35 32,0 36 32,18 36-96,-18 17 0,18 37 32,0 35 64,0 36-96,18 18 0,-18 0-32,18-36 0,18 0 128,-18-36 32,0-53-32,0-18 32,-18-54-64,17-18-32,1-18-64,-18-71 32,0-18 96,0 0 32,0 0-32,0-18 32,0 0-64,0 53-32,-18 1 32,18 36 32,0 17 256,-17 36 160,17 54-224,0 17-64,0 37-192,0 17-32,17 36 32,1 18 0,0-36-96,-18 1 64,18-55 32,0 1 0,0-36 0,0-19 0,0-52 0,-18-19 0,18-18 0,-18-17 0,-18-18 64,18-1 32,0-17-128,-18 18-32,18 17 32,-18 19 0,18 35 288,-18 18 160,18 54-192,-18 18-128,18 17-160,18 54 32,-18 36 32,18 0 0,0 18-448,0-36-160,-18-35 224,18-55 64,-1-35 128,-17-36 128,18-17 32,-18-55 32,0-35 0,-18 0 64,18-36 32,0 0-128,0 0-32,-17 36-64,17 17 0,0 37 160,0 53 32,0 71 0,0 1-128,0 53 32,0 37-32,0 17-64,17-1 96,1 1 0,-18-17 96,18-37 32,0-18-32,-18-35-64,18-18 32,-18-54 32,0 0 32,18-36 32,-18-35-64,0-18 32,0-37-128,-18 19 0,18-18 96,-18 0 32,0 18 160,18 35 96,-18 37 64,18 17 96,0 72-288,-18 0-64,18 35-160,18 54-32,-18 18 32,18 0 0,-18 1 0,18-37 0,-18-18 0,18-17 0,0-36-96,-18-18 64,18-36 32,-18-36 0,18-35 0,-18-19 0,0-35 0,-18 0 0,18 0-96,0 18 64,0 35 32,0 19 64,0 17-32,-18 54-32,18 36-64,0 35 32,18 19 32,-18 53 64,18 18-96,0-36-64,-1 18 64,-17-35 0,18-19 32,0-17 64,0-37-96,-18-35-64,0-35 64,0-19 0,0-36 32,0-35 64,-18 0-32,0-36-32,18 0-64,-18 36 32,18 18 32,-17 35 64,17 36-32,0 18-32,0 72 32,0 0-32,0 53 0,17 18 0,-17 18 0,18 0 0,0-17-96,0-1 64,18-36 32,-36-35 0,36-18 0,-18-36 0,-18-36 0,0-18 0,-18-53 0,18-18 0,-18-36 64,0 0 32,0 18-32,0 17-64,18 19 32,0 53-32,-18 19 64,18 53 32,0 35-128,18 37-32,-18 17 32,18 54 0,0 0 32,18-18 64,-1-18-32,-17-17-32,0-37-64,0-17 32,0-36-32,0-36 0,-18-18 0,0-36 0,0-35 128,-18-36 96,-18 0-224,18-36 0,0 54 0,1 18 32,-1 17 96,0 54 96,18 54-64,0 36-128,0 17 0,18 55 32,17 17 64,-17 36-32,18-36-32,0 0 32,0-18-32,-1-36-96,-17-35 0,0-36-32,0-36 96,-18-18 0,18-53 32,-36-36 64,18-1 32,-18-35-32,-18 1-64,18-1-64,18 35 32,-17 19 96,17 89 96,-18 18 0,18 54-224,18 17-32,-18 37 32,17 53 96,1 0-64,0-18 0,0 0 32,0-36 0,0 0 0,0-53 0,0-18-96,-18-18 64,18-54 32,-18 0 64,-18-35-32,18-55 64,-18 1-128,-18-36-64,18-18 64,0 18 64,18 36 0,-18 36 64,18 35-128,0 36 0,0 54 32,0 0 0,18 35 0,0 37 0,-18 35-96,18 18 64,0-36-32,18 18-64,-18-18-416,-1-17-128,1-37 128,0-35 160,-18-36 160,18-36 128,-18-18 64,0-53 32,-18-18 0,18 0 0,-18-18 0,18 17 0,-18 19 480,18 18 320,0 17 0,-17 36 96,17 36-448,0 18-160,0 18-288,0 53 0,17 37 0,1 35 0,0-18-96,0 0 64,0 0-192,18-54 0,-18-17-64,0-36 32,-1-36 160,-17-18 96,0-36 32,0-17-32,-17-37-64,17-17 32,-18-18 32,0 0 64,18 0-32,-18 18-32,18 35 32,0 19 32,0 53-32,0 36-96,0 17 32,18 37 32,-18 35 64,0 36-32,18 0-32,0 0-64,-18-17 32,17-37 32,-17-17 64,18-54-256,-18-18 128,0-36 0,18-36 64,-18-35 0,-18-18 0,18-36 0,-18-18 0,18 18 0,0 36 64,0 17 32,-17 37-128,34 53 32,-17 54 64,0 17-96,0 37 0,0 35-32,18 36-64,-18 0 0,18-36 0,-18-18 0,0-17 96,18-19-64,-18-53-32,0-18 160,0-18-96,0-35 32,0-19-32,0-17 0,-18-19 64,18 19 0,0-36 128,0 18 64,0 17 128,0 19 128,0 17-192,0 18 0,0 18-128,0 0-32,0 18-32,0 0 32,0 0-64,0 0-32,-18 0 32,18 0-32,-18-18 0,18 18 0,-17-17 64,-1-1 32,0-18-128,18 0-32,-18 18 32,0-18 0,18 19 32,-18-19 64,18 18 160,-18 0 128,0 0-128,18 0-64,-18 18-64,1-18-96,-1 0 32,0 1-32,-18-1 0,18 0 63,-36 18-31,1 0-32,17 0-191,0 0-129,1 0-736,-1 0-288,18 18-2752</inkml:trace>
          <inkml:trace contextRef="#ctx0" brushRef="#br2" timeOffset="1.12814E7">4886 8960 3968,'0'18'1568,"0"18"-832,0 18-512,0-19 416,0 1-32,-18 18 32,18 17-288,0 19-64,0-19-160,0 1 64,0-18 96,-18 17-32,18-17 32,0-18-96,0-19-32,0 1-96,18 0-64,-18-36 32,0 18 32,0-18-32,0-17 64,-18-1-64,18 0-32,0-17-64,-18-1 32,18 0 32,-18 1 64,18-19-32,-18 36-32,18 0-64,0 1-32,-18 17 128,18 0 32,0 18 0,0 0-64,0 18-64,0-18 32,0 36 32,0-19 0,0 37 192,0 0 128,0-18-160,0 17-96,0 1 32,0 0 0,0-19-32,0 1-64,0-18 32,0 0 32,0 0-96,0-18-64,0 0 64,0-18 64,0 18 0,0-36-32,0 18 32,0-35-32,0 17 0,0 0 64,0 0-96,0 0-64,0 19 128,0 17 32,0 17 0,0 1-64,0 18-64,0 0 32,0 0 32,0 17 64,0-17 160,0 0 128,0 0-64,0-1 64,0-17-256,0 0-128,0-18 0,0 0 64,0 0 64,0 0-32,0-18 32,-18 18-128,18-18 0,0 18 32,-18-18 0,18 1 0,0-1 0,-17 0 0,17 0 64,0 0-32,0 18-32,0-18-64,0 0 32,0 0-32,0 1 0,0-1 64,0 0 64,17-18-32,-17 18-32,0-18 32,0 1-32,18-1 0,-18 18 0,0 0 0,0 0 0,0 18 0,0-18 0,0 18-96,0 18 64,0-18 32,-18 18 0,18 18 64,0 17-96,0 1-64,0 0 64,0-18 0,0 17 32,0-17 64,0 0-96,0-1 0,0-17 32,0 0 0,0 0 0,0-18 64,0 0-32,0-18-32,0 18 32,0-18 32,0 0-96,0 1-64,0-1 64,0-18 0,18 0-64,-18 18 64,0 0 32,18 1 64,-18 17-96,0 0 0,0 17 32,18 1 0,-18 18 0,0-18 0,18 0 0,-18 18 64,18-36-32,-18 17-32,18-17 32,-18 0-128,18-17 64,0-1 32,18 0 0,0-36 0,-19 1 64,19-19-32,-1 0-32,1 19 96,0-19 0,-18 19 96,18-1 32,18 0-96,-54 18-96,36 19 0,-36-1 32,18 18-736,-18 0-352,-18 0-320,18 0-128,-18 18 512,0-1 320,0 1 320,0 0 192,-18 0 96,18 0 96,0 0 32,-18 0 32,18-18 128,0 18 96,1-18 640,17 0 320,-18 18-320,18-18-128,18-18-416,-18 18-128,17-18-192,1 0-96,18-18 0,-18 18-32,0-18 0,18 1 64,-18 17 32,18 0 32,-36 0-64,0 0 32,0 0 64,0 18-128,-18 0-96,-18-18 32,18 36 0,0 0-64,0 0 64,-18 18-32,18 0 0,0-1 64,1 1 0,17 0 0,0 0 64,0-18-96,0-18-64,17 0-32,1-18 96,0 0 64,18-18 64,0 0-32,0 0 32,0 1-64,-18 17-32,-18 0 96,18 18 0,-18 0-128,-18 0 32,0 18 64,0 0 32,0-18-128,0 18 32,0-1 0,0 19 0,18-18-96,-18 18 64,18-18 32,0 18 0,0-19-96,18 1 0,-18-18-32,36-18 96,0-17-3392,0-1-1760,0 0 2304</inkml:trace>
          <inkml:trace contextRef="#ctx0" brushRef="#br2" timeOffset="1.12793E7">4886 8567 4352,'0'-18'1664,"0"36"-896,-18-18-608,18 0 352,0 18-160,0 0-32,-18-1-192,18 1-96,0 36 0,0 0 320,0 35 160,0 18-352,0 19-64,0-19-64,0 0 32,0-17 32,0-19 96,0-17 96,0 0 64,0-19 32,0 1 64,0-18-224,0-18-128,0 0-64,0-18 32,0-35-32,0-1-32,18-36 32,-18 1-32,0 0-96,18-19 64,-18 37 32,18-37 0,-18 37 0,0 17 0,0 0 128,0 19 64,0 17 64,-18 18 0,18 18-224,-18 0 0,0 17-32,18 1 0,0 36 0,-18 17 0,0 1 0,18-1 0,-17-17 0,17-1 64,-18-17-96,18-18 0,0-19-32,0-17 0,18-17 64,-18-19 0,0 0 0,17-18 64,-17-17-32,0 17 64,0-17-128,0-1 0,0 0 32,0 1 64,0 17-96,0 1 0,0 35 32,0 0 64,-17 36-32,-1 0 64,18 17-64,0 19-32,-18 35-64,18 19 32,0-1 96,0 0 32,0-17-32,0-19-64,0-17-64,0-18 32,18-18 32,-18 0 0,0-18 0,0-36 0,18 0 0,-18-35 0,0-1 0,0 0 64,0-17-32,0 17-32,0-17 96,0 17 0,0 1-128,0 17-32,-18 1 32,18 35 0,0 0 32,0 18 0,-18 18-96,18 0 64,-18 17 32,18 37 0,0-1 0,0 19 0,0 35 0,0-35 64,0-1-32,0-17-32,0-19-64,0-17 32,0 0 32,0-36 0,0 0 0,18-18 0,-18-36 0,0 1 0,18-19 0,-18-17 0,0 17 0,0-17 64,0-19-96,0 37 0,0-1 96,0 18 32,0 1 32,0 17 0,0 18-160,-18 0-32,0 18 96,18 36 32,-18-18-96,18 36 32,0-1 0,0 19 0,0 35-160,0 18-32,0-35-64,0-1 64,18-17 128,-18-19 96,0-17-64,18 0-64,-18-18 64,0-18 64,18 0 0,-18-18-32,18-18-64,-18-17 32,17-1 32,-17-18 64,0-17-96,18 17 0,-18-17 96,0 17 32,0-17-32,0 35-64,0 1 224,-18 17 96,18 0-96,-17 36-64,-1 0-160,18 36 0,0-18-64,0 35-64,0 1 96,0 35 64,0 37 0,0-1-32,0-36-64,0 1 32,18-19 32,-18-17 64,17-18-96,-17-18 0,18-18-32,-18-36 0,18 0 64,-18-18 64,0-17-32,0-1-32,0-17 96,0-1 0,0 19-32,0-19-64,0 19 32,0-1 32,0 37-32,0 17-32,-18 18 32,0 18-32,18 17-96,0 19 0,0 18 64,0 17 0,0 18 96,0-17 32,18-1-128,-18-17 32,18-19-64,-18 1 0,0-36 64,18 0 64,0-36 32,-18-18 32,18-17-64,0-19-64,-18-17 32,0 17-32,0 0 0,0 1 0,0-1 128,0 19 160,-18 17-96,18 0-32,0 18 128,0 18-224,0 18-32,0 18 32,0 18 32,0 17-128,0 19 32,18-19 0,-18 1 0,0-19 0,18 1 0,-18-36-96,0-18 64,18 0 32,-18-18 64,0 0-96,0-36 0,0 1 32,0-1 0,0 0 0,0-17 64,0 17-96,0 1 0,0 17-32,0 0 0,-18 18 128,18 18 32,0 18-32,0 0-64,0 18 32,0 17-32,0 1-96,0 18 64,18-19 32,-18 1 0,0 0 0,0-19 64,17-17-32,-17 0-32,0-36 32,0 0-32,0-17 0,0-19 0,0 0 64,0 1-32,0-1-32,-17 0 32,17 1-32,0-1 0,0 36 64,0 0-96,0 18-64,0 18-32,0 0 96,0 18 0,17-1 32,-17 19 0,18 0 0,-18-1 0,18 1 0,-18-18-96,0-18 64,18 0 32,-18-18 64,0 0 32,0-18 32,0 0-160,0-18 32,-18 0-64,0 1 0,0-1 128,1 0 32,17 0-128,-18 18 32,18 0-64,0 18 0,0 0 0,18 18 0,-18 0 64,17 0 0,19 0-96,-18 0 64,0 0 32,0 0 64,0-18-32,-18 0-32,18 0-256,-18 0-96,0 0-384,0 0-96,0-18-416,-18 0 416,18-18 128,-18 18 288,0 0 192,0-17 128,0-1 64,0-18 32,0 0 0,18 19 256,-17-1 160,17 18 288,-18 0 192,0 0-192,18 0-32,-18 18-384,18-18-160,0 18-192,0 0 32,18 18 32,-18 0 0,36 18 0,-19 0 0,1-18 64,0 17-32,18-17-32,-18 18 32,18-18-32,-18 0 0,-1 0 0,1 0 64,0-18 32,0 18 32,0-18 0,-18 17-64,0-17-64,0-17 32,0 17 32,-18-18-32,0 18 64,0-18-64,0 0 64,1-18-128,-19 18-64,0 0 128,0 0 32,-17 1-96,35-1 32,-18 0-64,18 0-64,0 0 0,18 0 0,0 18 160,18 0 32,0 18 64,0 0 0,18 0-64,-19 0-64,19 0 32,0-1 32,0 1 32,0 0 32,-1 0 0,19 18 0,-18-36-64,-18 18-64,0 0 96,-18-36 0,-18 18 32,0-18 128,0 0 96,0 0-192,-18 0-96,18 0-32,0 0-32,-17-17-96,-1 17 64,0 0 96,0 0 32,1 0-128,17 0 32,-18 18-64,18-18 0,0 0 0,0 18-64,18 0 96,0 0 0,18 0-64,0 18 64,0 0-32,18 0 0,-18 0 64,17 18 64,1-18-32,18 0-32,-1 17 32,1-17 32,-18 0-32,18 18 64,-19-18-64,1 0 64,-18 0 64,0-18 64,-18 0 96,0 0 127,-18 0-255,0 0-32,-18 0-96,18 0 32,1-18-64,-1 18 64,0 0-128,0 0-64,18 0-32,0 18 96,0-18-64,18 17-32,0-17 96,17 0 64,-17 18-64,18-18 0,-18 0 96,18 0 32,-18 0-32,-1 0 32,1 0-64,-18 0-32,18 0 32,-18 0-32,18 0-96,-18 18 64,0-18 32,0 0 64,0 0-96,0 18 0,-18 0 96,0 0 32,0 0-32,-17 0-64,-19 0 32,18 17-32,-17 1 0,17 0 64,0 0-96,-18 17 0,19-17-32,-1 18 0,18-18 64,0-19 0,0 1 64,0 0 32,18 0-192,0 0-64,0-18 64,18-36 32,0 18 64,0-17 0,18-1-223,-18 0-97,17 0 96,1 0 128,18 1 64,-36-1 96,18 18-32,-1 0-32,-35 0 96,18 18 0,-36 0-32,0 0 32,1 18-128,-19 18 0,18-18 32,-36 18 64,18 35-32,1-35-32,-1 18-64,0-19 32,0 1 32,18 0 0,1-18-96,17 0 64,0 0 32,0-1 64,17-17-96,19-17-64,-18-1 64,0-18 64,18 0-64,0 0 0,-19 1 96,19-1 32,-18 18-128,18 0 32,-36 0 64,0 0-32,0 18-32,-18 18 32,0-18 32,0 36-32,0 18 64,-17-19-128,17 1-64,-18 0 64,0 0 0,18-1 32,-18-17 64,19 0-96,17 0 0,-18 0-32,18-18 0,0 0 0,18-18 0,-1 0 64,1 0 64,18-35-192,-18-1 32,18 18 96,-18-17 64,17 17 0,-17 0-64,0 0 32,0 18 32,-18 18-32,18 0 64,-36 0-64,18 18 64,-18 18-64,-18 18-32,19-19 32,-19 1-32,0 0 191,0 18 193,-17-19-192,35-17-96,-18 18-160,18-18 32,0 0 32,0-18 0,0 18-96,18 0 64,0-18 32,0 0 64,0 0-799,0-18-321,0 18-1280,18-18-544,-18 0-576</inkml:trace>
          <inkml:trace contextRef="#ctx0" brushRef="#br2" timeOffset="1.12685E7">4796 8406 2048,'0'0'768,"0"0"-384,-18 0 320,18 0 544,0 0-96,0 0 64,0 0-512,0 0-96,0 0-224,0 0-64,0 0-192,0 0-32,0 0 96,0 18-96,0-18 0,18 0 256,-18 18 64,18-18-64,0 17-32,0 1 0,0 18 128,17-18-128,-17 0 64,18 18-160,-1-18-64,1 17-64,0-17 0,0 18 0,-18-18 32,18 0 128,17 0 96,-35 0-64,18-1 64,-1 1-192,-17 0-32,0 0-128,0 0-32,0 0 96,0-18 32,0 18-128,0 0-32,-18-18 96,18 18 32,0-18-96,-18 0-32,0 0-2080,0 0-960,0 0-544</inkml:trace>
          <inkml:trace contextRef="#ctx0" brushRef="#br2" timeOffset="1.12747E7">4886 9569 2816,'36'0'1056,"-36"0"-576,36 0 0,-36 0 416,35 0 0,-17-18 32,0 18-256,17-18-64,1-18-352,0 0-96,18 0-96,-18 1-64,18-19 96,-1 18 0,0 0 32,1-17-160,-18 35 32,0-18 0,18 18 64,-19 18-32,-17-18 64,0 0-128,0 18 0,-18-17 32,18 17 64,-1-18-96,-17 0 0,0 18 96,0-18-32,0 18-32,0 0 32,0 18 32,0-18-32,-17 18-32,-1-18 160,18 18 128,-18-1-160,-18 1 0,19 0-128,-19 18-96,0 0 64,-18-18 0,0 17 32,1 19 64,-1-18-32,1 18-32,17-19 224,0 1 96,0-18-32,-18 18 64,18-18-192,19 17-32,-1-35-128,-18 18-96,19 0 64,17 0 0,0-18-64,0 0 64,0 0-736,0 0-320,17-18-128,1 0-64,18 0 64,-19 1-32,19-19 608,0 0 288,0 0 160,0 0 1280,0 19 576,0-1 96,-18 0 0,-1 18-704,1 0-288,-18-18-480,0 18-128,-18-18 32,18 18-96,-17 0 0,-1 18 32,-18 0 0,18 18 0,0-19 0,-18 19 64,18 0 32,-18 0 96,0-18 128,1 17-192,-19-17-64,19 0-96,-1 0-96,18 0 32,-18 0 32,18 0-96,18-18-64,-18 18 64,18-18 64,0 0 0,0 0-32,18-18-64,0 18-32,0-18-384,18 18-64,-18-18 96,18 0 192,-19 0 160,1 0 64,0 0 32,0 18 0,-1-17-96,-17 17 64,18 0 224,-18-18 128,0 18 32,0 0 96,-18 0-160,1 18-32,17-1-128,-36-17-96,18 18 0,-17 18 32,17-18-96,-18 0 0,18-18-192,0 18 0,0-18-1536,0 0-576,18 0-1152</inkml:trace>
          <inkml:trace contextRef="#ctx0" brushRef="#br2" timeOffset="1.12697E7">4814 8423 4480,'0'0'1760,"-18"0"-960,18 18-672,0-18 480,0 0-160,0 18 64,0-18 0,0 18-32,0-18-224,0 18 192,18 0 96,0-18-32,0 18 32,0-1-96,17 19 32,1 0-128,0-18-32,0 18-192,-18-1-96,17-17 64,1 18 0,0 0 32,18-18 0,-1 18-64,-17-19 32,0 1 64,0 0 128,-1 0-128,-17-18-32,0 18-64,0 0 32,0-18 0,0 0 96,0 18-160,-18-18-96,18 18 32,-18-18 64,0 18-64,17-1 0,-17-17-320,0 0-96,0 0-1056,0 0-384,0 0-1696</inkml:trace>
          <inkml:trace contextRef="#ctx0" brushRef="#br2" timeOffset="1.12826E7">5190 8906 6528,'-18'0'2464,"18"18"-1344,0-18-832,0 0 704,0 18-480,0 0-32,18-18-288,-1 18-64,19 0-64,18 0-64,-18-1 96,18-17-64,-1 18-32,-17-18 160,0 18 32,0-18-64,-18 0-32,0 0-192,-18 0 0,17 0-320,-17 0-64,0-18 96,0 18 96,0-18 64,0 18 160,0 0-128,0 0 0,0 0 96,0 0 96,0 0-128,-17 0 224,17 18 96,-36-18 96,18 18 64,-18 0-32,-18 18-32,1 0-32,-19-1 0,37 37 0,-20-18 64,2-1-160,17 1-32,0 0-64,0-1-64,18-35 32,1 0-128,34 0 0,-17-36 64,36 0 0,-18-18 32,36-17 0,-1 17 0,1-18 64,0 1-96,0-1 0,-18 18 32,-18 0 64,-1 18 320,1 1 128,-36 17-96,18 0 0,-17 0-256,-19 17-96,-18 19-32,18 0-32,0 18 0,0-1 0,1 1-224,-1 0 0,0-1 96,18-17 64,0 0-32,0-18 0,0 0-32,18 0 96,0-18 0,0-18 32,0 0 0,0-18 0,0 0 0,0-17 0,0-1 0,0 0 64,0 1 32,0-19 32,-17 0-160,17 19-32,0-19 96,-18 1 32,18 35-96,-18 0 32,18 0 64,0 1 96,-18 17-128,18 0-32,-18 18-352,18-18-160,0 18-608,0 0-160,-18 0-2304</inkml:trace>
          <inkml:trace contextRef="#ctx0" brushRef="#br2" timeOffset="1.12817E7">5083 8889 6656,'0'0'2464,"0"0"-1344,0 0-480,0 0 864,0 18-672,18-18-128,0 18-288,-1 0-96,19 0-192,0 0-96,18-18 0,0 18-32,-18 0 64,-1-1-32,1-17 64,-19 18-64,19-18 64,-18 0-832,-18 18-384,18-18-704,-18 0-288,0 0-992</inkml:trace>
          <inkml:trace contextRef="#ctx0" brushRef="#br2" timeOffset="1.12703E7">5083 8549 3712,'0'0'1408,"0"0"-768,0 0-320,0 0 384,0 18 96,18 0 64,-18 0-32,18 0 32,-18 18-480,17 0 64,1-1 0,18-17-96,0 0-32,0 18-192,0-18-32,0 0 32,-18 0 64,17-1-160,1-17-32,-19 18 0,1 0 64,0 0-32,0 0-32,18 0-64,-18-18-32,0 18 128,-18 0 32,18-18-288,-18 18-160,18-18-1504,-18 17-608,0-17-288</inkml:trace>
          <inkml:trace contextRef="#ctx0" brushRef="#br3" timeOffset="1.13807E7">6460 8281 6784,'0'-18'2624,"-18"18"-1408,18-18-704,0 18 768,0 0-384,0 0-128,-18 0-416,0 18-224,18 0-96,0 17 32,-17 19 32,17 18-128,0 35-32,0 18 32,17 37 64,19-2-64,0-16-64,-18-20 64,36-52 0,-19 0 384,1-54 224,18-36 0,-1-36-33,1-36-287,-18 1-96,-18-18-96,0-19 32,-36-16-128,0 16 0,18 19 96,-18 18 32,0 35 32,18 36 0,0 36-160,18 54 32,18 17 0,17 54 0,-17 54 64,18 18 96,-18-1-64,-1 18 0,-35-34 160,0-20 96,-35-16-64,-19-20 64,-18-52-128,-17-36-64,-18-36-288,-19-36-96,1-36-1088,36-36-479,17 1-2113,54 0-1920,18-1 2144</inkml:trace>
          <inkml:trace contextRef="#ctx0" brushRef="#br3" timeOffset="1.13816E7">7265 9139 5248,'0'0'2016,"0"0"-1088,0 0-608,0 0 544,0 0-224,0 0 32,-18 0-320,18 18-64,0 36-160,-18-1-96,18 19 0,0 17-32,18-17 0,0 0 0,-1-19 64,19 1 32,0-18 32,-18-19 288,36-17 96,-18-17 128,-18-1 64,0-18 96,-18 0 128,-18-17-129,0-1-31,0 0-352,0 1-160,-18 17-256,0 0 0,0 0-1472,0 18-639,19 0-2433</inkml:trace>
          <inkml:trace contextRef="#ctx0" brushRef="#br3" timeOffset="1.13823E7">7587 9157 4736,'0'0'1760,"0"0"-960,0 0-320,0 0 576,0 0-224,18 36-96,-18 0-416,18 17-128,0 19-128,0-18-64,17 18 96,1-19-64,-18 1-32,18-18 32,-18-18-32,18-1 256,-18-34 224,0-1-32,0-36 0,-1 0-128,-17-17 32,0-1 224,0 18 96,0 0-192,-17 19-128,-1 17 224,18 18 95,0 18-351,0 35-192,18 1-64,-1 0-64,1 0-96,18-1 0,-19-17-160,19 0-64,0-18-415,0 0-97,-18 0-480,18-18-192,-18 0-2112,0-18-1056,0-36 2368</inkml:trace>
          <inkml:trace contextRef="#ctx0" brushRef="#br3" timeOffset="1.13827E7">8052 9193 9216,'-18'0'3520,"0"0"-1920,36 0-1504,-18 0 672,18 18-608,-18-18-128,18 0-128,0 0 64,35 0 0,1 0-192,17 0 0,-17 0-2528,18 18-1024,-18 0 512</inkml:trace>
          <inkml:trace contextRef="#ctx0" brushRef="#br3" timeOffset="1.13825E7">8123 8549 7552,'18'36'2816,"-18"36"-1536,18 17-800,-18-53 832,0 36-352,18 35-64,0 0-384,17 18-160,1-17-192,0-19-64,0 1 31,-18-19-63,0-17 32,-18-18-575,17-1-193,-17-35-736,-17-18-320,-1 1-1184,0-1-1472,-18-36 1408</inkml:trace>
          <inkml:trace contextRef="#ctx0" brushRef="#br3" timeOffset="1.13836E7">8553 9103 6016,'0'0'2272,"0"0"-1216,0 0-960,0 18 544,0 0-320,0 18-32,18 18-96,0 17 32,0 1-128,-1-19-64,19 19 64,0-36-64,-18 0 64,18-19 128,-18 1 192,0-36 128,0 18 64,0-53-256,-18-1-64,0 0 32,0 1 32,0 17-160,0-18-128,-18 19-32,18-1 32,0 36-192,0 0 32,18 18-32,-18 35-32,18 1 32,-1 0 96,19-1-160,-18 1 0,0-18-960,-1 0-384,1-1-1952</inkml:trace>
          <inkml:trace contextRef="#ctx0" brushRef="#br3" timeOffset="1.13863E7">8982 8334 5632,'0'0'2176,"0"0"-1152,0 0-768,0 0 576,0 0-352,0 0-32,0 18-64,0 0 0,0 18-192,0 35 0,18 1 32,-18 35-96,36 1-32,0 17-32,-18 0-64,17-18 288,-17-17 128,-18-1 160,0-17 96,0-36-64,0 17 0,-18-35-320,0 0-96,1-18-288,-1 0 0,36-36-384,-1 0-192,19-17 32,-18 17 32,36 0 288,-19 0 160,1 1 64,0 35 32,0 0 64,0 0 64,-1 35 160,-17-17 192,-18 36 416,0-18 160,0 17-64,-18-17-97,0 18-319,-35-18-96,17-18-160,-18-1-96,1-17-352,-1 0-128,36-17-1120,-18-19-415,36 0-1665,18 0-1760,0 0 1824</inkml:trace>
          <inkml:trace contextRef="#ctx0" brushRef="#br3" timeOffset="1.13874E7">9680 9264 4352,'-18'0'1664,"18"0"-896,0 0-768,0 0 416,0 18 64,0-18 160,0 18-32,18 0 0,-18 18-320,0 0 32,18-18 32,-18-1 160,18-17 128,-1 0 224,19-17 128,-36-1-288,18-18-64,0 0-128,-18 0 0,0 1-128,0-1-65,-18 18-127,0-18 32,0 36-128,0 0 0,-17 18-192,35 18 0,-18 17-32,0 1-32,18 18 32,0-19 96,0 1-64,18-18 33,0 0 63,35-19 0,-17 1 63,18-18 33,-18 0-32,-1 0-64,1-18 96,-18 18 64,0 0-416,0-17-159,0 17-897,-18 0-448,0-18 352,18 18 192,-18 0 480,0-18 224,0 0-256,0 0-128,0 0-1440</inkml:trace>
          <inkml:trace contextRef="#ctx0" brushRef="#br1" timeOffset="1.12027E7">5995 8173 4992,'0'-18'1920,"0"18"-1024,0 18-192,0-18 640,0 0-288,0 0-128,0 0-192,0 0-96,-18 18-320,18 17 0,0 1 32,0 36-192,0 36-32,0-2-64,0 20 32,0-1 0,0 18 32,0 1-64,0-20-64,0 2 96,-18-19 64,18-18-64,0 1 0,-18-36 32,18 17 0,0-35-1216,0-1-512,-18-17-2368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3:58.328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F7FDB7A5-B666-49F6-8FC9-2069432D91B2}" emma:medium="tactile" emma:mode="ink">
          <msink:context xmlns:msink="http://schemas.microsoft.com/ink/2010/main" type="inkDrawing" rotatedBoundingBox="13574,1882 13626,2202 13607,2205 13554,1886" semanticType="callout" shapeName="Other"/>
        </emma:interpretation>
      </emma:emma>
    </inkml:annotationXML>
    <inkml:trace contextRef="#ctx0" brushRef="#br0">16636 4761 7424,'17'-17'2816,"-17"17"-1536,0 17-576,0 0 1024,0 17-960,17-1-224,-17 18-384,0-1-2016,16-16 992,-16-1-3872,18 18 2656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3:59.439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6C86786A-A6C4-416D-9828-C6376BFA5E14}" emma:medium="tactile" emma:mode="ink">
          <msink:context xmlns:msink="http://schemas.microsoft.com/ink/2010/main" type="inkDrawing" rotatedBoundingBox="14326,1814 14359,2200 14331,2202 14297,1817" semanticType="callout" shapeName="Other"/>
        </emma:interpretation>
      </emma:emma>
    </inkml:annotationXML>
    <inkml:trace contextRef="#ctx0" brushRef="#br0">17393 4677 7296,'0'0'2816,"0"0"-1536,0 17-1088,0 0 704,0 0-416,17 16-96,-17 34-160,0-16 0,17 0-128,-17-17-128,0 16 0,0-16-832,-17-18-352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4:00.190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C29DFD60-9B49-4F58-A470-62E4D04AA053}" emma:medium="tactile" emma:mode="ink">
          <msink:context xmlns:msink="http://schemas.microsoft.com/ink/2010/main" type="inkDrawing"/>
        </emma:interpretation>
      </emma:emma>
    </inkml:annotationXML>
    <inkml:trace contextRef="#ctx0" brushRef="#br0">18117 4728 5120,'0'-18'1920,"0"18"-1024,0-16 0,-17 16 864,17-17-256,-16 17-96,-1-17-512,0 0-224,0 17-384,-17 0-128,1 0 32,-1 17-96,1 0-64,-1 16 64,17 1 64,0 0 0,0 16 0,17 0-192,0 1 32,17-17-160,17-1-32,0 1 160,-1 0 160,1-18-576,-1 2-224,1-18-1760,0 0-832,-1 0-160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4:00.685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1BBCF5BD-C8C9-4B17-94FF-78CB1C54BA9D}" emma:medium="tactile" emma:mode="ink">
          <msink:context xmlns:msink="http://schemas.microsoft.com/ink/2010/main" type="inkDrawing"/>
        </emma:interpretation>
      </emma:emma>
    </inkml:annotationXML>
    <inkml:trace contextRef="#ctx0" brushRef="#br0">18706 4744 8192,'-17'-33'3072,"17"33"-1664,-17-17-1088,17 0 800,-17 17-480,1-17-32,-1 17-352,0-17-96,-17 17-96,1 0-128,16 0 32,-34 17-32,1 17 0,-1 33 0,18-16 0,16-1 0,0 1 0,17-1 0,17-16-64,0-18 96,0-16 0,16-16 96,1-1 32,-17-17-128,16 1 32,-16-1 64,0 0 32,-17-16-32,17 16-64,-17 17 32,0 1-32,0-1 0,17 34 0,-17-1-96,17 18 64,-1 0-128,1 16 32,17-16 64,-1-1 96,1-16-64,-17 0 0,17-17-960,-18 0-384,18-34-2464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4:09.425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B35B3696-B45E-4302-AECD-F604BB31492A}" emma:medium="tactile" emma:mode="ink">
          <msink:context xmlns:msink="http://schemas.microsoft.com/ink/2010/main" type="inkDrawing"/>
        </emma:interpretation>
      </emma:emma>
    </inkml:annotationXML>
    <inkml:trace contextRef="#ctx0" brushRef="#br0">18958 4661 4096,'0'-17'1568,"0"17"-832,0 0-448,0-17 800,0 34-608,0-17 256,0 0-448,0 0 416,0 0-416,0 0 448,0 0-448,0 17 0,0 16-160,0 1-32,0 16-32,17 1 448,0-1-288,0 1 768,-17-1-576,0-16 384,0 0-480,-17-34 128,0 16-288,0-32 0,17-1-96,0-17-192,0 1 64,17-35-32,0 18 32,17-1-96,-1 18 96,1-18-32,16 34 32,-16 17 64,16 17 0,-16 17 64,0-1-32,-1 18 128,1-1-96,-17 1-96,0-1 0,-1-16-2080,-16-17 1152,0 0-3776,0-1 2656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31:04.241"/>
    </inkml:context>
    <inkml:brush xml:id="br0">
      <inkml:brushProperty name="width" value="0.07938" units="cm"/>
      <inkml:brushProperty name="height" value="0.07938" units="cm"/>
      <inkml:brushProperty name="color" value="#F2F2F2"/>
    </inkml:brush>
  </inkml:definitions>
  <inkml:traceGroup>
    <inkml:annotationXML>
      <emma:emma xmlns:emma="http://www.w3.org/2003/04/emma" version="1.0">
        <emma:interpretation id="{E4A1D65F-5BF3-45F6-8751-1EF2079F586C}" emma:medium="tactile" emma:mode="ink">
          <msink:context xmlns:msink="http://schemas.microsoft.com/ink/2010/main" type="writingRegion" rotatedBoundingBox="15942,-1668 34132,1081 33433,5701 15243,2951"/>
        </emma:interpretation>
      </emma:emma>
    </inkml:annotationXML>
    <inkml:traceGroup>
      <inkml:annotationXML>
        <emma:emma xmlns:emma="http://www.w3.org/2003/04/emma" version="1.0">
          <emma:interpretation id="{B6419753-91C9-4937-B640-D6E375601A56}" emma:medium="tactile" emma:mode="ink">
            <msink:context xmlns:msink="http://schemas.microsoft.com/ink/2010/main" type="paragraph" rotatedBoundingBox="15530,538 32685,154 32739,2549 15583,2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B29D6F-C740-413E-B438-302E9C781A82}" emma:medium="tactile" emma:mode="ink">
              <msink:context xmlns:msink="http://schemas.microsoft.com/ink/2010/main" type="line" rotatedBoundingBox="15530,538 32685,154 32739,2549 15583,2933"/>
            </emma:interpretation>
          </emma:emma>
        </inkml:annotationXML>
        <inkml:traceGroup>
          <inkml:annotationXML>
            <emma:emma xmlns:emma="http://www.w3.org/2003/04/emma" version="1.0">
              <emma:interpretation id="{A2E515BF-D767-4C83-BA6E-DF5A0610FA97}" emma:medium="tactile" emma:mode="ink">
                <msink:context xmlns:msink="http://schemas.microsoft.com/ink/2010/main" type="inkWord" rotatedBoundingBox="15530,538 17848,486 17901,2881 15583,2933"/>
              </emma:interpretation>
              <emma:one-of disjunction-type="recognition" id="oneOf0">
                <emma:interpretation id="interp0" emma:lang="en-US" emma:confidence="1">
                  <emma:literal>"My</emma:literal>
                </emma:interpretation>
                <emma:interpretation id="interp1" emma:lang="en-US" emma:confidence="0">
                  <emma:literal>"Mya</emma:literal>
                </emma:interpretation>
                <emma:interpretation id="interp2" emma:lang="en-US" emma:confidence="0">
                  <emma:literal>"May</emma:literal>
                </emma:interpretation>
                <emma:interpretation id="interp3" emma:lang="en-US" emma:confidence="0">
                  <emma:literal>"Moy</emma:literal>
                </emma:interpretation>
                <emma:interpretation id="interp4" emma:lang="en-US" emma:confidence="0">
                  <emma:literal>"Mg</emma:literal>
                </emma:interpretation>
              </emma:one-of>
            </emma:emma>
          </inkml:annotationXML>
          <inkml:trace contextRef="#ctx0" brushRef="#br0">16124 1923 4480,'0'-18'1664,"0"18"-896,0 0-128,0 0 608,0 0-416,0 0-64,0 0-160,0 0-32,0 0-288,0 0 32,-18 18 32,0 18-64,0 17 64,0 1-64,1 36 0,-1-1-160,0 0-96,18-17-96,0 0 32,0-19 96,18-17 32,0-1-1248,-1-17-480,-17 0-1888</inkml:trace>
          <inkml:trace contextRef="#ctx0" brushRef="#br0" timeOffset="261">16428 2012 5888,'0'0'2272,"0"18"-1216,0 18-736,-18-18 544,0 18-128,0 35 0,-17 19-320,17-1-96,-18-17-192,36-1-96,18-17 0,18-1-3360,-1-35-1696,1-18 2400</inkml:trace>
          <inkml:trace contextRef="#ctx0" brushRef="#br0" timeOffset="2150">16822 2174 4992,'0'-18'1824,"0"-18"-960,18 0-448,-18 18 544,17 18-192,-17-18-64,18-17-128,18 17-32,-19 0-288,1 0-32,0 18 0,0 0 160,0 0 96,-18 36 0,-18 35 32,0 19-192,0 35-64,-17 36-128,17 0-96,-18-36 0,1 18 32,17-35 384,0-37 192,0 1-257,0-36-63,18-19-192,0-17-96,0-35 0,18-37-32,0 1 0,0-1 0,18-35 0,-1-19 64,18 19-96,19-18-64,-18 18-32,18 17 96,-19 19-64,1 35-32,-19 0 96,19 36 0,-36 18-63,0 36 63,-18 53 32,-18 0 0,-18 36 0,0 0 0,-17-17 63,-1-19 33,19 0-32,-1-35-64,36-54-64,0-36 32,18-18 96,18-35-32,-1-19-32,19-35-319,17-18-129,1 0 0,-18 17 96,-18 1 224,17 36 64,0 17 64,1 19 0,0 17-96,0 18 64,-36 18 32,0 18 64,-18 53 160,-18 19 128,0 35-128,-18 0 32,0 18-160,0 0 0,0 18-32,1-53 32,17 17-64,18-53-32,0-1-128,18-17-64,-18-19-1120,35-17-416,19-18-2272</inkml:trace>
          <inkml:trace contextRef="#ctx0" brushRef="#br0" timeOffset="3085">18092 2728 4736,'18'-18'1824,"-18"18"-960,0-18-384,0 18 576,0 0-160,0 0-64,0 0-320,0-18-96,0 18-224,-18 18 0,0 0 32,0 18 32,-18 35 0,18 19-128,-35-1-96,35-17 64,18-1 64,0-17-64,0-18 0,35-19-32,1-17 32,0-35-64,0-1 64,17-36-64,-17 19-32,0-19 32,0 1 32,-18 17-32,17 18-32,-17 0 160,-18 36 32,18 0 128,-18 72 128,0 17-128,-18 37 0,0 35-192,-17 17-32,-1 1 96,-36 0 32,-17-18 95,-18-18 33,17-18 192,1-71 96,17-36-384,1-36-160,-1-53-1056,36-55-479,36-17-2305,36-18-2016,-18 18 1984</inkml:trace>
        </inkml:traceGroup>
        <inkml:traceGroup>
          <inkml:annotationXML>
            <emma:emma xmlns:emma="http://www.w3.org/2003/04/emma" version="1.0">
              <emma:interpretation id="{FAFA904C-F60F-4819-A634-B4B32EB83432}" emma:medium="tactile" emma:mode="ink">
                <msink:context xmlns:msink="http://schemas.microsoft.com/ink/2010/main" type="inkWord" rotatedBoundingBox="18523,661 20483,617 20512,1904 18552,1948"/>
              </emma:interpretation>
              <emma:one-of disjunction-type="recognition" id="oneOf1">
                <emma:interpretation id="interp5" emma:lang="en-US" emma:confidence="1">
                  <emma:literal>cats</emma:literal>
                </emma:interpretation>
                <emma:interpretation id="interp6" emma:lang="en-US" emma:confidence="0">
                  <emma:literal>Cats</emma:literal>
                </emma:interpretation>
                <emma:interpretation id="interp7" emma:lang="en-US" emma:confidence="0">
                  <emma:literal>eats</emma:literal>
                </emma:interpretation>
                <emma:interpretation id="interp8" emma:lang="en-US" emma:confidence="0">
                  <emma:literal>rats</emma:literal>
                </emma:interpretation>
                <emma:interpretation id="interp9" emma:lang="en-US" emma:confidence="0">
                  <emma:literal>cat</emma:literal>
                </emma:interpretation>
              </emma:one-of>
            </emma:emma>
          </inkml:annotationXML>
          <inkml:trace contextRef="#ctx0" brushRef="#br0" timeOffset="4003">19255 2889 5888,'18'-36'2176,"-18"1"-1152,35 17-288,-35 18 768,0-18-480,0 0-128,0 0-224,-17 0-128,-1 0-288,0 0-32,0 18 0,0 0 32,-18 18 64,18 0-96,-17 36 32,-1 0-160,0 17-64,18 0 63,0 1 1,18 0-128,-18-19 32,36 1-64,0-19 1,0-17-801,18-18-352,0 0-2496,17-18-1600,1 0 2208</inkml:trace>
          <inkml:trace contextRef="#ctx0" brushRef="#br0" timeOffset="4387">19880 2818 6272,'0'-18'2368,"-18"18"-1280,18 0-768,0 0 544,0 0-224,-17-18 32,17 18-96,-18 0-64,-18 0-256,18 0-96,-18 0-32,0 18-64,1 18-64,-1 0 32,-18 17 32,-17 1 96,17 18 64,36-1-192,18-17 0,0-18 32,18-1 32,36-35-32,-18 0-64,17-35 32,1 17 32,-18-36-32,-1 18-32,1-17 32,-18-1-32,0 18 0,0 0 64,0 1 32,-18 35 32,0 18-224,0-1 0,-18 19 32,18 0 96,-18 18 0,18-1-32,0 1-64,18 0 32,0-19-128,0-17 32,-1 0-576,37-18-256,0 0-1120,17-18-512,-17-17-320</inkml:trace>
          <inkml:trace contextRef="#ctx0" brushRef="#br0" timeOffset="4822">19952 2782 7040,'-18'-18'2624,"18"18"-1408,0 0-992,0 0 576,0 0-416,0 0-128,18 0-96,36 0-32,-19 0-64,37-18-64,18 0 96,-19 18-704,19 0-224,-19-18-2560</inkml:trace>
          <inkml:trace contextRef="#ctx0" brushRef="#br0" timeOffset="4641">20614 1995 6016,'0'0'2272,"0"18"-1216,0 17-608,-18 19 640,0 0-64,-18 17 96,18 37-192,-18-1-96,-18 18-448,19 0-256,-19 1 0,37-37-96,-19 1-32,18-1-256,18-53-96,-18 0-1504,18-36-672,0 0-1056</inkml:trace>
          <inkml:trace contextRef="#ctx0" brushRef="#br0" timeOffset="5077">20954 2692 6016,'-36'-18'2272,"0"18"-1216,-18 0-1152,37 0 416,-19 0 64,18 0 128,0 18-192,-18 0-32,18 0-160,18 35-160,-18-17-64,18 0-32,18 18 96,-18-1 64,18-17 64,-18 18 320,18 17 96,-36-17 480,0 0 224,0-19-352,1-17-128,-19-18-704,18-36-256,18-17-4128</inkml:trace>
        </inkml:traceGroup>
        <inkml:traceGroup>
          <inkml:annotationXML>
            <emma:emma xmlns:emma="http://www.w3.org/2003/04/emma" version="1.0">
              <emma:interpretation id="{E37F1792-2722-47D0-B7E2-3D85E88832FA}" emma:medium="tactile" emma:mode="ink">
                <msink:context xmlns:msink="http://schemas.microsoft.com/ink/2010/main" type="inkWord" rotatedBoundingBox="21366,560 23369,516 23397,1784 21395,1828"/>
              </emma:interpretation>
              <emma:one-of disjunction-type="recognition" id="oneOf2">
                <emma:interpretation id="interp10" emma:lang="en-US" emma:confidence="1">
                  <emma:literal>have</emma:literal>
                </emma:interpretation>
                <emma:interpretation id="interp11" emma:lang="en-US" emma:confidence="0">
                  <emma:literal>hare</emma:literal>
                </emma:interpretation>
                <emma:interpretation id="interp12" emma:lang="en-US" emma:confidence="0">
                  <emma:literal>haue</emma:literal>
                </emma:interpretation>
                <emma:interpretation id="interp13" emma:lang="en-US" emma:confidence="0">
                  <emma:literal>brave</emma:literal>
                </emma:interpretation>
                <emma:interpretation id="interp14" emma:lang="en-US" emma:confidence="0">
                  <emma:literal>Lave</emma:literal>
                </emma:interpretation>
              </emma:one-of>
            </emma:emma>
          </inkml:annotationXML>
          <inkml:trace contextRef="#ctx0" brushRef="#br0" timeOffset="7165">22170 1923 4992,'0'18'1824,"0"0"-960,-18 17-448,18 19 608,-18 18-160,0 17 32,0 18-352,-17 1-160,-1 17-224,18-18 160,-17 1 96,-1-19 64,18-18 128,-18 1-224,18-18-64,0-18 96,18-18 64,0-18-352,18-18-32,0 0-32,0-36 32,18 0-128,-18 1-32,18-1 32,-1 19 64,1-19-64,-1 36 0,-17 0-32,0 18 0,-18 0 0,18 36 0,-18 18 128,0-1 32,-18 0-128,18 19 32,0-18-64,18-18 0,-18 0 64,18-18 64,0 0-1024,36-18-448,0-18-2560</inkml:trace>
          <inkml:trace contextRef="#ctx0" brushRef="#br0" timeOffset="7247">22886 2764 7040,'0'-18'2720,"0"0"-1472,-18 0-1312,18 18 544,0 0 64,-18-18 224,0 18-288,-18 0-32,0 18-256,0 0-128,-17 18-32,0 18-32,17-1 64,0 1-96,18 18-64,0-37 64,18 19 64,18-36-64,0 18 0,18-36 96,0-18 32,-1 0-128,1 0 32,-1-18-64,-17 18 0,0-35 64,0-1 64,0 18-96,0 0 0,-18 19 96,18-1 96,-18 18 224,0 18 64,0 17-224,0 19-64,0 0-96,18-1-64,-18-17-256,18 0-160,0 0-1408,0-18-640,0-1-1056</inkml:trace>
          <inkml:trace contextRef="#ctx0" brushRef="#br0" timeOffset="7419">23010 2728 7168,'0'36'2720,"18"-18"-1472,-18 71-960,0-71 704,0 17-480,18 19-32,18-18-288,-18 0-64,-1 0-64,19-18 96,-18 0 128,0-18-160,18-18-64,0 0-32,-18-18-32,18-18 0,-18 0 64,17 19-96,-17-19 0,18 1-672,-18 17-256,0 0-1696,0 0-1888,17 36 1312</inkml:trace>
          <inkml:trace contextRef="#ctx0" brushRef="#br0" timeOffset="7719">23601 2729 7040,'-18'35'2720,"18"-35"-1472,0 36-1184,18-36 544,-18 18-128,18-18 32,-18 0-64,36 0-32,-19-18-224,19 18-128,0-36 32,0 19-64,0-1 64,-36-18 0,0 18 96,-18-18-96,18 36-64,-36 0 128,18 0 128,-18 36 192,0-18 96,1 36-160,17 17-97,-18-17-95,36 17 0,0-17-192,18 0-32,0-19-224,18-17-96,35-18-1727,1 0-801,-19-18-1152</inkml:trace>
        </inkml:traceGroup>
        <inkml:traceGroup>
          <inkml:annotationXML>
            <emma:emma xmlns:emma="http://www.w3.org/2003/04/emma" version="1.0">
              <emma:interpretation id="{A416196B-A436-4A3C-A1B5-9195246ACDF9}" emma:medium="tactile" emma:mode="ink">
                <msink:context xmlns:msink="http://schemas.microsoft.com/ink/2010/main" type="inkWord" rotatedBoundingBox="26820,343 30876,252 30907,1641 26851,1731"/>
              </emma:interpretation>
              <emma:one-of disjunction-type="recognition" id="oneOf3">
                <emma:interpretation id="interp15" emma:lang="en-US" emma:confidence="0.5">
                  <emma:literal>"THERE's</emma:literal>
                </emma:interpretation>
                <emma:interpretation id="interp16" emma:lang="en-US" emma:confidence="0">
                  <emma:literal>"THERE'S</emma:literal>
                </emma:interpretation>
                <emma:interpretation id="interp17" emma:lang="en-US" emma:confidence="0">
                  <emma:literal>"A THERE's</emma:literal>
                </emma:interpretation>
                <emma:interpretation id="interp18" emma:lang="en-US" emma:confidence="0">
                  <emma:literal>M THERE's</emma:literal>
                </emma:interpretation>
                <emma:interpretation id="interp19" emma:lang="en-US" emma:confidence="0">
                  <emma:literal>"A THERE'S</emma:literal>
                </emma:interpretation>
              </emma:one-of>
            </emma:emma>
          </inkml:annotationXML>
          <inkml:trace contextRef="#ctx0" brushRef="#br0" timeOffset="228440">27303 1763 12160,'0'36'992,"0"0"-512,-18 0-256,18 35-32,0-17-96,0-1-64,0 1-96,0 0 32,18-18-1248,-18-19-576,18 1-1664</inkml:trace>
          <inkml:trace contextRef="#ctx0" brushRef="#br0" timeOffset="228327">27285 1817 5888,'36'-36'2176,"-36"0"-1152,0 36-640,0 0 672</inkml:trace>
          <inkml:trace contextRef="#ctx0" brushRef="#br0" timeOffset="228665">27482 1709 5760,'0'0'2176,"0"18"-1152,0 35-352,0-35 800,-18 0-288,18 18 32,0 0-608,0 0-224,0 17-224,18 1-192,-18-1 0,36-17-4000</inkml:trace>
          <inkml:trace contextRef="#ctx0" brushRef="#br0" timeOffset="229445">27894 1906 7424,'0'-18'2816,"0"18"-1536,36 0-1216,-36 0 608,36 0 0,0 0 128,-1 0-288,1 0-64,18 0-256,0 0-64,-1 0 0,19 18-352,-1-18-160,1 0-1312,-18 0-480,-1 0-1344</inkml:trace>
          <inkml:trace contextRef="#ctx0" brushRef="#br0" timeOffset="229763">28234 1852 5632,'18'0'2176,"-18"0"-1152,-18 18-352,18 0 800,-18 18-128,18 17 64,-18 37-480,1 35-192,-19-18-416,0 19-64,18-37-32,18 0-96,-18-17-96,18-18-992,0-19-416,0-17-2816</inkml:trace>
          <inkml:trace contextRef="#ctx0" brushRef="#br0" timeOffset="230200">28591 1960 6656,'18'0'2464,"-18"0"-1344,0 36-384,0-18 768,-18 35-128,18 19 32,-17 17-480,-1 1-257,18-1-383,-18 1-192,18-37 0,-18 19-64,18-36 64,0-1-928,-18-17-287,18 0-1377,0 0-480,0-18-544</inkml:trace>
          <inkml:trace contextRef="#ctx0" brushRef="#br0" timeOffset="230408">28412 2371 6144,'0'0'2272,"0"0"-1216,36 0-384,-18 0 704,0 0-256,0-18-96,17 18-384,19 0-64,0 0-352,-1 0-64,-17 0-32,18 0-1760,-18 0-800,-1 0-1344</inkml:trace>
          <inkml:trace contextRef="#ctx0" brushRef="#br0" timeOffset="230709">28967 1978 5632,'0'-18'2112,"0"18"-1152,0 18 0,0-18 832,0 0-352,0 36-32,0-1-320,0 37-128,0-1-513,-18 19-127,18 17 0,0-36-128,-18 19-32,18-18-160,0-18 0,0-1-416,0-18-160,0 1-1599,0-18-641</inkml:trace>
          <inkml:trace contextRef="#ctx0" brushRef="#br0" timeOffset="231187">29343 2031 5504,'0'0'2112,"0"0"-1152,0 0-352,0 18 736,0 0 32,-18 0 128,0 35-352,0 1-128,0 36-576,-18-1-128,1-17-1,17 0-63,0-1 96,0-17 96,0-1 96,18-17-224,0 0-96,0-18-128,18 0 0,18 0-128,0 0 0,-1-18-32,1 17 0,0-17-448,0 0-192,0 0-863,0 0-353,-1-17-2432</inkml:trace>
          <inkml:trace contextRef="#ctx0" brushRef="#br0" timeOffset="231682">29271 2407 7040,'0'18'2624,"0"-18"-1408,18-18-1280,-1 36 544,1-18-224,0 0 32,18 0-256,0 0 0,0 0-32,-18 0-1504,18 0-576,0 0-768</inkml:trace>
          <inkml:trace contextRef="#ctx0" brushRef="#br0" timeOffset="231474">29343 2139 7168,'0'-17'2720,"0"-2"-1472,18 38-1184,0-19 544,0 0-256,0 0-32,18 0-192,-1 0-32,1 0-2016,18-19-864,-18 19-160,-19 19 0</inkml:trace>
          <inkml:trace contextRef="#ctx0" brushRef="#br0" timeOffset="232060">29844 2103 6016,'0'54'2272,"0"-36"-1216,0 17-448,0-17 672,-18 36-224,18 18 0,-18-1-288,0 1-96,18-1-384,0 19-32,-18-37-32,18 1-96,0 0-96,-18-19-512,18-17-224,0-18-1344,0-18-512,0 1-864</inkml:trace>
          <inkml:trace contextRef="#ctx0" brushRef="#br0" timeOffset="232524">29808 2193 5760,'-18'0'2176,"18"0"-1152,18-18-832,-18 18 480,18 0-224,18-18 0,0 0-128,17 18-32,-17 0-160,17 0-32,1 18 32,0 0 0,-36 18 0,18 0 128,-36 0 96,-18 17-64,0 1 64,0 0-256,-18-19-128,0 1 416,-18-18 192,19 0 160,17 18 32,-17-36-288,17 17-129,0 1-127,18 0-64,0 18-96,18-18-64,17 18 32,1-18-32,-1 17 0,1 1 64,18-18-256,-18 0-96,-18 18-1887,0-18-865,0 17-928</inkml:trace>
          <inkml:trace contextRef="#ctx0" brushRef="#br0" timeOffset="233032">30488 2246 6784,'18'-18'2624,"-18"36"-1408,0 0-704,0 0 704,-18 0-160,18 18 32,-18 35-416,18 0-160,-18 1-288,18 0-96,-18-1 64,18 0-32,0-17-1,0 0 33,0-18 32,18 0-32,-18-18-32,18 0-192,18 0 32,-18-18-160,35 0-32,-17 0-543,0 0-161,0 0-960,0 0-416,-1-18-1408</inkml:trace>
          <inkml:trace contextRef="#ctx0" brushRef="#br0" timeOffset="233543">30434 2479 7424,'0'18'2816,"0"-36"-1536,0 18-1216,0 0 544,0 0-320,18 0-96,0 0-96,18 0 0,0 18-64,17-18-224,1 0-128,-19 18-3136</inkml:trace>
          <inkml:trace contextRef="#ctx0" brushRef="#br0" timeOffset="233325">30452 2193 7808,'0'-18'2976,"0"18"-1600,18-18-1472,0 18 512,0 0-96,0 0 32,35 0-160,1 0-64,-1 18-64,1-18-960,-18 18-448,18-18-2112</inkml:trace>
          <inkml:trace contextRef="#ctx0" brushRef="#br0" timeOffset="233981">31346 2282 8064,'-18'-36'3072,"0"18"-1664,18 0-1152,-18 0 768,0 18-288,-18 18 32,18-18-416,1 18-224,-19 0-64,18 0-64,18 17 0,0 1-160,0 0-32,0 18 96,18-1 96,18 1 32,-19 0-32,19 0 32,-18-1-32,0 19 0,0-18 0,-18-1 256,-18-17 160,0 18-65,0-36-31,-18 0-192,1-1-96,-1-17-512,-18 0-159,18 0-2433,1-17-1088,-1-1 640</inkml:trace>
          <inkml:trace contextRef="#ctx0" brushRef="#br0" timeOffset="234253">31220 1942 5888,'0'0'2176,"0"0"-1152,0 0 224,0 0 1024,0 0-384,-17 18-128,-1 0-865,-18 18-383,1 17-3935,-19-17-1665,18-1 1184,18 1 672</inkml:trace>
        </inkml:traceGroup>
        <inkml:traceGroup>
          <inkml:annotationXML>
            <emma:emma xmlns:emma="http://www.w3.org/2003/04/emma" version="1.0">
              <emma:interpretation id="{0378EEFB-51C0-474C-8034-CFA358EC62C3}" emma:medium="tactile" emma:mode="ink">
                <msink:context xmlns:msink="http://schemas.microsoft.com/ink/2010/main" type="inkWord" rotatedBoundingBox="31625,933 32702,909 32722,1803 31645,1827"/>
              </emma:interpretation>
              <emma:one-of disjunction-type="recognition" id="oneOf4">
                <emma:interpretation id="interp20" emma:lang="en-US" emma:confidence="1">
                  <emma:literal>so</emma:literal>
                </emma:interpretation>
                <emma:interpretation id="interp21" emma:lang="en-US" emma:confidence="0">
                  <emma:literal>50</emma:literal>
                </emma:interpretation>
                <emma:interpretation id="interp22" emma:lang="en-US" emma:confidence="0">
                  <emma:literal>So</emma:literal>
                </emma:interpretation>
                <emma:interpretation id="interp23" emma:lang="en-US" emma:confidence="0">
                  <emma:literal>$0</emma:literal>
                </emma:interpretation>
                <emma:interpretation id="interp24" emma:lang="en-US" emma:confidence="0">
                  <emma:literal>{0</emma:literal>
                </emma:interpretation>
              </emma:one-of>
            </emma:emma>
          </inkml:annotationXML>
          <inkml:trace contextRef="#ctx0" brushRef="#br0" timeOffset="235671">32490 2461 8064,'18'-17'3072,"-18"-1"-1664,0 0-1088,-18 0 800,18 0-384,-17 18-128,-1-36-192,-18 18-96,1 0-192,-1 18-96,-18 0 0,18 0-128,0 18 64,0 0-128,18 18-32,18 18 96,0-1 32,36 0-32,0 19 0,0 0 64,18 0 64,-18-1 0,-1 0-32,-17 1 96,-18 0 64,0-19 416,-35-17 255,-1 17-127,-18-53-96,0 18-224,18-36 0,-17 1-576,35-19-256,0 0-1184,0 1-479,18-19-2497</inkml:trace>
          <inkml:trace contextRef="#ctx0" brushRef="#br0" timeOffset="236027">32957 2497 6400,'-72'-36'2464,"72"36"-1344,-18 0-544,18 18 800,-18-18-416,0 0-96,0 36-128,1-19-96,-1 37-320,-18-18-64,18 36 64,-18-1-192,18 18-64,18-17-32,18 0 32,0 0 32,18-19 95,35-17 33,-17-19 96,18-17-32,-1-17 0,-17-19-96,-18 0 32,-1-35 0,-17-1 32,0 0-128,-36 1-96,0 0-864,0-1-384,-35 18-2143,-1 18-865</inkml:trace>
        </inkml:traceGroup>
      </inkml:traceGroup>
    </inkml:traceGroup>
    <inkml:traceGroup>
      <inkml:annotationXML>
        <emma:emma xmlns:emma="http://www.w3.org/2003/04/emma" version="1.0">
          <emma:interpretation id="{783DAEDA-BC94-4D7F-B4DE-0AE893BA0575}" emma:medium="tactile" emma:mode="ink">
            <msink:context xmlns:msink="http://schemas.microsoft.com/ink/2010/main" type="paragraph" rotatedBoundingBox="16484,1259 33711,3863 33433,5701 16206,3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84D0-75CE-4B41-AE14-1EE7D0FD980E}" emma:medium="tactile" emma:mode="ink">
              <msink:context xmlns:msink="http://schemas.microsoft.com/ink/2010/main" type="line" rotatedBoundingBox="16484,1259 33711,3863 33433,5701 16206,3097"/>
            </emma:interpretation>
          </emma:emma>
        </inkml:annotationXML>
        <inkml:traceGroup>
          <inkml:annotationXML>
            <emma:emma xmlns:emma="http://www.w3.org/2003/04/emma" version="1.0">
              <emma:interpretation id="{5E99D793-6BE9-4DCB-A7EA-0F1F368DA23F}" emma:medium="tactile" emma:mode="ink">
                <msink:context xmlns:msink="http://schemas.microsoft.com/ink/2010/main" type="inkWord" rotatedBoundingBox="16416,1710 20138,2273 19929,3660 16206,3097"/>
              </emma:interpretation>
              <emma:one-of disjunction-type="recognition" id="oneOf5">
                <emma:interpretation id="interp25" emma:lang="en-US" emma:confidence="1">
                  <emma:literal>trained</emma:literal>
                </emma:interpretation>
                <emma:interpretation id="interp26" emma:lang="en-US" emma:confidence="0">
                  <emma:literal>Trained</emma:literal>
                </emma:interpretation>
                <emma:interpretation id="interp27" emma:lang="en-US" emma:confidence="0">
                  <emma:literal>Grained</emma:literal>
                </emma:interpretation>
                <emma:interpretation id="interp28" emma:lang="en-US" emma:confidence="0">
                  <emma:literal>•rained</emma:literal>
                </emma:interpretation>
                <emma:interpretation id="interp29" emma:lang="en-US" emma:confidence="0">
                  <emma:literal>trainer</emma:literal>
                </emma:interpretation>
              </emma:one-of>
            </emma:emma>
          </inkml:annotationXML>
          <inkml:trace contextRef="#ctx0" brushRef="#br0" timeOffset="8805">16714 4123 7296,'0'0'2720,"18"0"-1472,0-35-1248,-18 35 512,18-18-224,18 18 0,0-18-256,17 0 0,18 18-32,1-18 64,18 0 32,-19 18-1600,-18-18-704,1 18-832</inkml:trace>
          <inkml:trace contextRef="#ctx0" brushRef="#br0" timeOffset="8584">17268 3497 5248,'0'0'2016,"0"0"-1088,0 0-96,0 0 736,0 0-352,0 0-64,0 0-384,0 0-96,0 18-384,-35 0 32,17 53 96,-36 1-160,18 36 0,-17-2-64,17 20-32,18-19-96,0-18 31,0 1-63,18-18-32,0-18 32,0-19 32,0 1-1375,0-19-545,18-17-2304</inkml:trace>
          <inkml:trace contextRef="#ctx0" brushRef="#br0" timeOffset="9105">17430 3980 5888,'0'36'2176,"0"18"-1152,-18-1-576,18-17 640,0-1-192,-18 19-64,18 0-32,0 0 32,0-18-448,-18 0 128,18-36 64,18 0-128,-18-18 64,18-18-353,0 0-95,0 0-64,17-36 0,-17 19 0,36-18 0,-37 35-511,19-18-129,18 18-1024,0 18-384,-18 18-1728</inkml:trace>
          <inkml:trace contextRef="#ctx0" brushRef="#br0" timeOffset="10097">18270 4034 7168,'0'-18'2720,"-18"0"-1472,18 18-896,-18-18 736,18 18-448,-18 0-32,0 0-160,1 0-32,-19 0-224,0 36-64,-36 0 0,19 18-160,-19-1-32,36 19 32,1-19 0,-1 1-128,18 0 32,36-18 0,18-36 64,-1 17 32,1-34 96,18-19-192,0 18 32,-19-18-32,19-18-32,-18 19 128,0-19 0,-1 0 32,-17 1 0,0 35 0,-18 0 64,18 36 608,-18 0-320,-18 35-64,18-17-160,0 18-128,0-1-64,0 1 32,0-18 32,0 0 64,18-18-896,0-18-352,18-18-2176,-18 0-1568,17-18 1920</inkml:trace>
          <inkml:trace contextRef="#ctx0" brushRef="#br0" timeOffset="10229">18628 4212 6784,'-54'54'2528,"18"-18"-1344,18 53-1312,1-71 480,17 0-480,0 18-128,0-18-2624,17-18-1184</inkml:trace>
          <inkml:trace contextRef="#ctx0" brushRef="#br0" timeOffset="10230">18664 3926 4736,'0'0'1760,"0"0"-960,0 0-2784,18 0-480,0 0 960,0 0 640</inkml:trace>
          <inkml:trace contextRef="#ctx0" brushRef="#br0" timeOffset="10231">19040 4033 4992,'0'108'1920,"0"-72"-1024,-36 17-640,36-17 512,-18 18-96,18-1 64,0 1 0,-18-18 96,18 0-448,0-19 64,0-17 0,0-17-320,0-1-32,18-18-160,-18-18-64,36 1 0,-18-19 96,17 18-224,-17 1-64,18-1 96,-19 18 64,1 18 96,0 36 96,-18 0 416,18 18 256,-18 0 0,0-1 32,-18 1-384,18 18-128,0-18-160,0-1 32,0 1-1536,0-18-704,0 0-1664</inkml:trace>
          <inkml:trace contextRef="#ctx0" brushRef="#br0" timeOffset="10573">19344 4267 4224,'0'0'1568,"36"17"-832,0-17-512,-18 0 480,17 0 128,1 0 224,0-17-288,18-1-160,-19 0-320,1-19-64,0 2 0,0-19 256,-18 18 64,0 0-352,-1 1-96,-34-1 0,17 18 0,-36 18 320,18 0 96,-18 36 128,0 0 0,1 17-160,-1-17-32,0 18-256,18 0-128,0 0-32,18-19-32,0 1 0,18 0 0,0 0-640,18-18-224,0-18-1600,-1 0-704,1 17-224</inkml:trace>
          <inkml:trace contextRef="#ctx0" brushRef="#br0" timeOffset="11051">20310 3980 6912,'-18'-18'2624,"18"0"-1408,-18 0-992,18 18 640,-18-18-320,0 36 32,-18-18-288,0 18-96,-18 18-96,1 17 0,17 1 0,1-1-128,-1 1 32,18 0-64,0 0-64,0-1 0,36-17 0,-18-18 224,36-18 96,0-18-192,17 0 32,1-17-32,-1-19 0,1 0 64,-18-18 32,18-17-128,-18 0 32,-1-1 0,1 0 0,-19 37 544,1 0 288,0 17 64,-18 0 31,0 36-511,0 0-192,-18 36 0,0 18 0,-35 34 160,18 2 96,-1 18-128,0-19 32,18 18-288,36-35-128,0 0-704,18-19-320,-1-17-1727,36-19-673,-17 1-672</inkml:trace>
        </inkml:traceGroup>
        <inkml:traceGroup>
          <inkml:annotationXML>
            <emma:emma xmlns:emma="http://www.w3.org/2003/04/emma" version="1.0">
              <emma:interpretation id="{6135B235-71D4-44AF-B6C7-EDB440BA9D1F}" emma:medium="tactile" emma:mode="ink">
                <msink:context xmlns:msink="http://schemas.microsoft.com/ink/2010/main" type="inkWord" rotatedBoundingBox="21005,1942 22959,2238 22791,3350 20837,3055"/>
              </emma:interpretation>
              <emma:one-of disjunction-type="recognition" id="oneOf6">
                <emma:interpretation id="interp30" emma:lang="en-US" emma:confidence="1">
                  <emma:literal>me"</emma:literal>
                </emma:interpretation>
                <emma:interpretation id="interp31" emma:lang="en-US" emma:confidence="0">
                  <emma:literal>mew"</emma:literal>
                </emma:interpretation>
                <emma:interpretation id="interp32" emma:lang="en-US" emma:confidence="0">
                  <emma:literal>men"</emma:literal>
                </emma:interpretation>
                <emma:interpretation id="interp33" emma:lang="en-US" emma:confidence="0">
                  <emma:literal>med"</emma:literal>
                </emma:interpretation>
                <emma:interpretation id="interp34" emma:lang="en-US" emma:confidence="0">
                  <emma:literal>met"</emma:literal>
                </emma:interpretation>
              </emma:one-of>
            </emma:emma>
          </inkml:annotationXML>
          <inkml:trace contextRef="#ctx0" brushRef="#br0" timeOffset="12692">21382 3909 3968,'0'0'1568,"0"0"-832,0 0-224,0 0 576,0 0-96,0 0 64,0 0-64,0 0 96,0 18 416,0 35-832,-17 1-224,-1 18-64,18 0-192,-18-1-32,0-18-64,18 1-96,0-18 224,0 0-64,0-36 96,0 0-96,0-18 0,0-18-97,0 0-63,18 0 32,0-35-32,0 0-351,-1 17-161,19 0 96,0 18 160,0 0 160,0 36 64,18 0 32,-36 36 0,-1-18 0,1 18 0,0 18 64,-18-18 96,-18 17 64,18 1 32,-35-1-64,17-17-32,0 0-96,0-18 32,0 0-128,18-18-64,18-18-32,18-18 96,-18 0 64,35-18 64,0-17-544,1 18-224,0-1 160,-18 18 192,18 18 224,-19 0 128,-17 18 416,18 36 192,-19-18 32,-17 18-32,18 0-257,-18-1-159,0 19-128,0-1 0,0-17-64,0 0 64,0 0-480,0 0-223,0-18-1377,0 0-576,0-18-1344</inkml:trace>
          <inkml:trace contextRef="#ctx0" brushRef="#br0" timeOffset="13634">22205 4266 6784,'18'0'2624,"-18"0"-1408,18 0-1216,-18 0 512,18-18-288,18 18 32,17-18-96,-17 0 64,0 18-128,18-18 0,-37-17 96,19-1 96,-18 1 64,-18 17-96,0 0-96,0 0 0,-36 0 32,1 36 256,-19 0 96,18 18 0,-18-1 0,19 1-224,17-1-65,0 19-127,18 0-96,0-18 0,36 0-32,17 0 0,-17-36 0,36 18-351,-19-36-97,1 0-1472,0 0-576,-19-18-1344</inkml:trace>
          <inkml:trace contextRef="#ctx0" brushRef="#br0" timeOffset="13867">23154 3569 7040,'-36'0'2720,"0"18"-1472,18 35-832,0-35 768,1 18-480,-1 0-128,0 0-352,18 0-160,-18 0-32,18-18-736,-18 17-320,18-35-2656</inkml:trace>
          <inkml:trace contextRef="#ctx0" brushRef="#br0" timeOffset="13868">23404 3658 9728,'0'18'3584,"-18"0"-1920,0 18-1504,1-18 768,-1 36-513,-18-18-127,18 17-2463,-17 1-1057,17-19-800,18-17-192</inkml:trace>
        </inkml:traceGroup>
        <inkml:traceGroup>
          <inkml:annotationXML>
            <emma:emma xmlns:emma="http://www.w3.org/2003/04/emma" version="1.0">
              <emma:interpretation id="{F923E08E-A864-431B-B533-4CAC0F89A03F}" emma:medium="tactile" emma:mode="ink">
                <msink:context xmlns:msink="http://schemas.microsoft.com/ink/2010/main" type="inkWord" rotatedBoundingBox="26459,3684 27760,3880 27628,4751 26327,4555"/>
              </emma:interpretation>
              <emma:one-of disjunction-type="recognition" id="oneOf7">
                <emma:interpretation id="interp35" emma:lang="en-US" emma:confidence="0.5">
                  <emma:literal>on</emma:literal>
                </emma:interpretation>
                <emma:interpretation id="interp36" emma:lang="en-US" emma:confidence="0">
                  <emma:literal>On</emma:literal>
                </emma:interpretation>
                <emma:interpretation id="interp37" emma:lang="en-US" emma:confidence="0">
                  <emma:literal>ON</emma:literal>
                </emma:interpretation>
                <emma:interpretation id="interp38" emma:lang="en-US" emma:confidence="0">
                  <emma:literal>own</emma:literal>
                </emma:interpretation>
                <emma:interpretation id="interp39" emma:lang="en-US" emma:confidence="0">
                  <emma:literal>one</emma:literal>
                </emma:interpretation>
              </emma:one-of>
            </emma:emma>
          </inkml:annotationXML>
          <inkml:trace contextRef="#ctx0" brushRef="#br0" timeOffset="265295">27178 5144 5632,'-17'-36'2112,"17"54"-1152,0-36-352,0 18 736,-18 0-256,18 0 0,-18 0-256,0 0-128,0 0-384,-18 18 0,18 0 96,-36 18-96,18 17 64,1 18-160,-1 19-65,18 0-63,0-1-96,0 18 32,54-17-32,-18-18 0,35-1 0,19-36 0,-18-17 0,18-18 64,-19-18 96,1-17 0,-18-19 0,0-17-32,-19-1 64,-17 0-96,0-17 0,-17 0-32,-1-1 32,-18 54-224,0-17-32,18 35-1215,0 0-449,1 18-2592</inkml:trace>
          <inkml:trace contextRef="#ctx0" brushRef="#br0" timeOffset="266731">27732 5394 3840,'0'-17'1472,"18"17"-768,0 0-416,-18 0 512,0 0 192,0 0 160,0 0 160,0 0 128,-18 17-768,18 19-160,-18 18-128,-17 0-32,-1 17 32,18 1-192,0-1-128,18 1 32,-18-19 0,18 1 32,0 0 64,0-36 32,0-1 32,0-17 0,0 0 64,0-35-224,0-1-64,0 0 32,0-18 32,36 1-33,-18-19-63,0 1 32,0-1-32,0 36-95,-1 1-1,1 17 128,0 36 95,0 17-31,0 1-64,0 18 0,0 35 32,0-17-32,17-1-32,-17-17-64,18 0 32,0-19 96,-18-17 96,0-18 64,17 0 32,-17-35 0,0-19 64,0 0-160,-18-35-32,18-1-64,0 1 32,-18 17-64,18-17-32,0 17-416,-18 19-128,17-1-2751,1 18-1153,-18 36 544</inkml:trace>
        </inkml:traceGroup>
        <inkml:traceGroup>
          <inkml:annotationXML>
            <emma:emma xmlns:emma="http://www.w3.org/2003/04/emma" version="1.0">
              <emma:interpretation id="{F8A78508-6250-46CC-9AE1-514E8D86E1DF}" emma:medium="tactile" emma:mode="ink">
                <msink:context xmlns:msink="http://schemas.microsoft.com/ink/2010/main" type="inkWord" rotatedBoundingBox="28653,3538 33646,4293 33435,5692 28441,4937"/>
              </emma:interpretation>
              <emma:one-of disjunction-type="recognition" id="oneOf8">
                <emma:interpretation id="interp40" emma:lang="en-US" emma:confidence="1">
                  <emma:literal>TWITTER!"</emma:literal>
                </emma:interpretation>
                <emma:interpretation id="interp41" emma:lang="en-US" emma:confidence="0">
                  <emma:literal>TWITTER!'</emma:literal>
                </emma:interpretation>
                <emma:interpretation id="interp42" emma:lang="en-US" emma:confidence="0">
                  <emma:literal>TWITTER!!"</emma:literal>
                </emma:interpretation>
                <emma:interpretation id="interp43" emma:lang="en-US" emma:confidence="0">
                  <emma:literal>TWITTER!!'</emma:literal>
                </emma:interpretation>
                <emma:interpretation id="interp44" emma:lang="en-US" emma:confidence="0">
                  <emma:literal>TWITTER!!</emma:literal>
                </emma:interpretation>
              </emma:one-of>
            </emma:emma>
          </inkml:annotationXML>
          <inkml:trace contextRef="#ctx0" brushRef="#br0" timeOffset="267584">29021 5502 6656,'0'-18'2528,"0"18"-1344,18 0-832,-18 0 672,18 0-128,18 18 96,35-18-352,-17 0-64,35 18-320,-17-18-96,0 0-32,17 0-64,0 0 32,-17 0-1696,0 0-672,-36 0-1536</inkml:trace>
          <inkml:trace contextRef="#ctx0" brushRef="#br0" timeOffset="268024">29521 5484 6912,'0'0'2624,"-18"18"-1408,18-18-1408,-18 36 2496,18 18-800,-18-1-160,1 36-225,17 1-671,-18 18 96,0-37 96,18 18-288,0-17-96,-18-18-256,18-1 0,0-17-992,-18-1-448,18-17-2303,0 0-2209,-18-18 1920</inkml:trace>
          <inkml:trace contextRef="#ctx0" brushRef="#br0" timeOffset="268938">29789 5537 5888,'0'0'2176,"0"36"-1152,0 17-640,-17-35 672,-1 18-320,18 18-32,-18 17-128,0 19-64,18-1-256,-18-17 32,18 17 64,18-35 0,-18 0 96,18-19 64,0-17-32,0-18-224,17-36-96,19 1-160,-18-1-96,17-36-32,-17 1 0,-18 17-64,18-17-32,-18 35 128,-18 18 96,0 18 160,0 18-128,0 18-32,0 35 0,0-17 64,0 17-96,36-17-64,-19-18 128,19 0 32,0-36 0,0 0 32,0-18-64,-19 0 64,1 0 0,0-18 32,-18-35-64,0 17 32,0 0-128,0-17 0,0 17-32,0 0-64,-18 1-416,18-1-128,0 36-1568,0-18-672,0 18-480</inkml:trace>
          <inkml:trace contextRef="#ctx0" brushRef="#br0" timeOffset="269127">30648 5680 6400,'-18'0'2368,"0"18"-1280,18 36-224,0-36 864,-18 53-480,18 1-160,0 17-544,0 1-192,-18-1-224,18-17-32,0-1 32,0-17-224,-17-19-64,17 1-1216,0-36-448,0 0-2112</inkml:trace>
          <inkml:trace contextRef="#ctx0" brushRef="#br0" timeOffset="269560">30970 5698 6528,'36'0'2464,"-18"0"-1344,17 0-544,-17 0 800,0 0-640,18 18-160,18-18-352,-1 0-160,19 18-32,-18-18-832,-19 0-256,1 18-2496</inkml:trace>
          <inkml:trace contextRef="#ctx0" brushRef="#br0" timeOffset="269829">31203 5680 7552,'17'0'2880,"-17"0"-1536,0 18-800,0-18 864,-17 36-96,17 35 64,0 1-449,-18 17-255,0 19-384,0-18-192,18-19 0,0 1-128,-18-19 0,18 1-608,-18-18-288,18 0-1439,0-36-545,18 17-1024</inkml:trace>
          <inkml:trace contextRef="#ctx0" brushRef="#br0" timeOffset="270221">31596 5770 8064,'18'0'3072,"0"0"-1664,18 0-736,-18 0 960,-1 0-640,37 0-257,-18-18-415,0 18-160,17 0-96,1 0-64,0 0 32,-1 0-959,1 0-417,-18 18-1344,-1-18-544,-17 0-64</inkml:trace>
          <inkml:trace contextRef="#ctx0" brushRef="#br0" timeOffset="270477">31829 5770 6016,'0'0'2272,"0"0"-1216,17 18 96,-17 0 960,0 0-416,0 35-192,-17 19-385,17-1-159,-18 19-512,18-1-224,-18-17-64,0-1-96,18-17 32,-18-18-640,18 0-192,0-1-1087,0-35-449,0 18-2048</inkml:trace>
          <inkml:trace contextRef="#ctx0" brushRef="#br0" timeOffset="271120">32115 5948 8064,'18'-35'2976,"18"35"-1600,36 18-1600,-55-18 512,19 0-192,18 0 32,-1-18-640,19 18-288,-18-18-2560,-19 0-1056</inkml:trace>
          <inkml:trace contextRef="#ctx0" brushRef="#br0" timeOffset="271278">32169 6110 9728,'-54'0'3584,"54"18"-1920,18-18-1792,-18 0 576,36 18-320,0-18-96,0 0-96,-1 0 32,19 0 32,0 0-448,-1 0-96,1 0-2464,0 0-2176,-19 0 1632</inkml:trace>
          <inkml:trace contextRef="#ctx0" brushRef="#br0" timeOffset="270991">32312 5788 7808,'0'0'2976,"0"18"-1600,0 0-960,0 0 768,-18-1-320,18 37-96,-36 0-96,0 17 31,0 19-383,1-1-96,-1 1-96,18-37 0,18 19 64,0-18-32,0-1 64,36-17-128,17 0 0,1-18-256,0-18-128,-19 0-704,19 0-319,-18-18-1281,0 0-512,-18 0-416</inkml:trace>
          <inkml:trace contextRef="#ctx0" brushRef="#br0" timeOffset="271857">32830 5877 7040,'0'54'2720,"-18"-19"-1472,18 37-672,-17-36 800,17 18-288,-18-1 0,0 19-256,18-1-129,-18-17-383,18 0 0,-18 0 96,18-1-160,-18-18-64,18-17-96,0-18-224,0-18 0,0 1-160,0-1 32,18-53-160,0-1-64,18-18-351,17 1-129,1 0 448,0 35 192,0 0 224,-1 18 64,1 0 96,-18 19 96,-18 17 288,18 0 96,-18 35-64,-18-17 32,-18 36-97,-18-18 1,-18 18-320,0-18-32,1 17 0,-1-17 96,18-1 0,0-17 64,0 18 0,18-18 32,18 18-128,0-18-96,0 0 0,18 18 32,0-18-32,18-1 64,18 1-128,-18 0 0,18 0-672,-19-18-320,1 0-1951,-18 0-801,0 17 32</inkml:trace>
          <inkml:trace contextRef="#ctx0" brushRef="#br0" timeOffset="272126">33493 5680 7552,'0'0'2880,"0"0"-1536,0 0-384,-18 18 1088,18-18-608,0 36-161,0 17-319,-18 18-64,18 19-512,0 0-224,0-1-96,0 0-288,0 1 0,0-18-1472,-18-1-543,18 0-2657</inkml:trace>
          <inkml:trace contextRef="#ctx0" brushRef="#br0" timeOffset="272322">33510 6807 10880,'-36'0'4032,"36"35"-2177,0-35-2430,0 0 447,0 0-3168,0 0-1248,36-35 1024,0 35 640</inkml:trace>
          <inkml:trace contextRef="#ctx0" brushRef="#br0" timeOffset="272727">33958 5645 8320,'18'0'3168,"-18"0"-1728,-18 36-896,18-36 800,0 18-512,-18-18-64,0 35-609,0-17-159,18 18-32,-36 0-1983,36 0-865,-18-18-1088</inkml:trace>
          <inkml:trace contextRef="#ctx0" brushRef="#br0" timeOffset="272893">34083 5788 9600,'-18'18'3584,"18"-18"-1920,0 18-1792,-18 0 672,18 0-1408,0 0-416,0 0-2720,0 18-1056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4:10.084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DD707F01-A54D-400C-81E3-442386AD6885}" emma:medium="tactile" emma:mode="ink">
          <msink:context xmlns:msink="http://schemas.microsoft.com/ink/2010/main" type="inkDrawing"/>
        </emma:interpretation>
      </emma:emma>
    </inkml:annotationXML>
    <inkml:trace contextRef="#ctx0" brushRef="#br0">20002 4728 6656,'0'-17'2464,"0"17"-1344,0 0-608,-17-17 1120,17 17-928,0-17 224,-17 17-576,17-17-64,-17 17-160,-16 0-160,16 0 0,-34 0-32,18 17 0,-1 17 0,-16-1 0,33 18-96,-17-1 96,17-16-96,17 16 64,17-16 0,17 16 32,-1-33 192,1 0-64,16-17-224,1 0 64,-1 0-2784,-16-17 1600,0 0-3104,-1 1 2496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04:10.728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C5346AAE-A48E-49B0-AA04-BCC0F20607AE}" emma:medium="tactile" emma:mode="ink">
          <msink:context xmlns:msink="http://schemas.microsoft.com/ink/2010/main" type="inkDrawing"/>
        </emma:interpretation>
      </emma:emma>
    </inkml:annotationXML>
    <inkml:trace contextRef="#ctx0" brushRef="#br0">20320 4778 3456,'0'16'1408,"0"-16"-768,-17 0-128,17 18 864,0-2-736,0 1 448,17 0-640,0-1 544,0-16-576,17 0 576,-1 0-576,0-16 480,1-1-480,0-16 480,-18 15-512,2-15 352,-18 16-416,0-17 127,0 1-287,-18 16-128,-15 0-64,0 17-32,-1 0 0,0 17-95,0 0 95,1 16 32,16 18 32,0 0-96,17-1 64,0 0-32,0 1 0,17-18 64,17 1 0,0-17-96,16 16 64,0-33-1088,-16 18 576,16-18-4128,-16-18 2592,16 2-2272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2:09:48.338"/>
    </inkml:context>
    <inkml:brush xml:id="br0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2C885C59-5480-4014-91DE-F9714DEBCA88}" emma:medium="tactile" emma:mode="ink">
          <msink:context xmlns:msink="http://schemas.microsoft.com/ink/2010/main" type="writingRegion" rotatedBoundingBox="1180,5312 1216,5312 1216,6922 1180,6922"/>
        </emma:interpretation>
      </emma:emma>
    </inkml:annotationXML>
    <inkml:traceGroup>
      <inkml:annotationXML>
        <emma:emma xmlns:emma="http://www.w3.org/2003/04/emma" version="1.0">
          <emma:interpretation id="{E3915F6B-E8A2-43EE-8F2F-E6B69E3488BA}" emma:medium="tactile" emma:mode="ink">
            <msink:context xmlns:msink="http://schemas.microsoft.com/ink/2010/main" type="paragraph" rotatedBoundingBox="1180,5312 1216,5312 1216,6922 1180,6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CB787B-1BA7-4A65-87B8-6CD88D8EA1D2}" emma:medium="tactile" emma:mode="ink">
              <msink:context xmlns:msink="http://schemas.microsoft.com/ink/2010/main" type="line" rotatedBoundingBox="1180,5312 1216,5312 1216,6922 1180,6922"/>
            </emma:interpretation>
          </emma:emma>
        </inkml:annotationXML>
        <inkml:traceGroup>
          <inkml:annotationXML>
            <emma:emma xmlns:emma="http://www.w3.org/2003/04/emma" version="1.0">
              <emma:interpretation id="{47E8E82D-5F32-483C-B7EB-0D9538D637BD}" emma:medium="tactile" emma:mode="ink">
                <msink:context xmlns:msink="http://schemas.microsoft.com/ink/2010/main" type="inkWord" rotatedBoundingBox="1180,5312 1216,5312 1216,6922 1180,6922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5527 8962 2560,'0'18'960,"0"18"-512,0 18 320,0-19 512,0 37-32,0-1 0,18 37-96,-18-1 96,0 36-704,0 18 128,0-18 64,18-17-320,-18-19-64,0 0-224,0-17-32,0-19 32,0 1 0,0-19-64,0-17 32,0-36-2944,-18 0-928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2:10:27.151"/>
    </inkml:context>
    <inkml:brush xml:id="br0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D22E49CB-8A9E-4540-A681-56127A311761}" emma:medium="tactile" emma:mode="ink">
          <msink:context xmlns:msink="http://schemas.microsoft.com/ink/2010/main" type="inkDrawing"/>
        </emma:interpretation>
      </emma:emma>
    </inkml:annotationXML>
    <inkml:trace contextRef="#ctx0" brushRef="#br0">5653 8962 4480,'0'0'1664,"-18"18"-896,18 0-704,0-1 448,0 1-192,0 0 0,0 0 0,0 0 32,0 18-160,0 17 96,0 37 96,18 17-64,0 18 0,-18 1-192,17 35-32,1-18 32,-18-36 0,18 0 128,-18 1 160,0-37-96,18 1 64,-18-19-224,0 1-32,0-18 0,0-18 0,0 0-640,0 0-288,0-18-640,0-18-256,0-18-992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2:10:27.477"/>
    </inkml:context>
    <inkml:brush xml:id="br0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D4B7D63A-41F6-44D5-B2B4-7801D8FF451A}" emma:medium="tactile" emma:mode="ink">
          <msink:context xmlns:msink="http://schemas.microsoft.com/ink/2010/main" type="inkDrawing"/>
        </emma:interpretation>
      </emma:emma>
    </inkml:annotationXML>
    <inkml:trace contextRef="#ctx0" brushRef="#br0">5672 9248 4992,'0'36'1824,"0"-18"-960,0 17-672,0-17 480,-19 18-160,19 18 32,0 17-288,0 37-160,0 35-64,19 0 32,-19 0 32,0-18-128,17 0 32,-17-35 0,0-19 64,0 1-32,0-54-288,0 0-160,0-18-1280,0-18-1600,0-36 736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3:03:28.094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CC5F01A2-CBF5-4527-8F58-30B13B8A2CF3}" emma:medium="tactile" emma:mode="ink">
          <msink:context xmlns:msink="http://schemas.microsoft.com/ink/2010/main" type="writingRegion" rotatedBoundingBox="8806,14657 13750,14215 13972,16694 9027,17135"/>
        </emma:interpretation>
      </emma:emma>
    </inkml:annotationXML>
    <inkml:traceGroup>
      <inkml:annotationXML>
        <emma:emma xmlns:emma="http://www.w3.org/2003/04/emma" version="1.0">
          <emma:interpretation id="{CF16DF6B-7A25-4DC4-A5B0-32CDCD26254A}" emma:medium="tactile" emma:mode="ink">
            <msink:context xmlns:msink="http://schemas.microsoft.com/ink/2010/main" type="paragraph" rotatedBoundingBox="9545,14532 12400,14453 12426,15395 9571,154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63927B8-4791-430A-BE87-178AFCC0D77C}" emma:medium="tactile" emma:mode="ink">
              <msink:context xmlns:msink="http://schemas.microsoft.com/ink/2010/main" type="line" rotatedBoundingBox="9545,14532 12400,14453 12426,15395 9571,15474"/>
            </emma:interpretation>
          </emma:emma>
        </inkml:annotationXML>
        <inkml:traceGroup>
          <inkml:annotationXML>
            <emma:emma xmlns:emma="http://www.w3.org/2003/04/emma" version="1.0">
              <emma:interpretation id="{407A24BE-7A8B-4D76-8899-32608F65E23A}" emma:medium="tactile" emma:mode="ink">
                <msink:context xmlns:msink="http://schemas.microsoft.com/ink/2010/main" type="inkWord" rotatedBoundingBox="9545,14532 11051,14490 11077,15433 9571,15474"/>
              </emma:interpretation>
              <emma:one-of disjunction-type="recognition" id="oneOf0">
                <emma:interpretation id="interp0" emma:lang="en-US" emma:confidence="1">
                  <emma:literal>I'm</emma:literal>
                </emma:interpretation>
                <emma:interpretation id="interp1" emma:lang="en-US" emma:confidence="0">
                  <emma:literal>-I'm</emma:literal>
                </emma:interpretation>
                <emma:interpretation id="interp2" emma:lang="en-US" emma:confidence="0">
                  <emma:literal>Im</emma:literal>
                </emma:interpretation>
                <emma:interpretation id="interp3" emma:lang="en-US" emma:confidence="0">
                  <emma:literal>I'M</emma:literal>
                </emma:interpretation>
                <emma:interpretation id="interp4" emma:lang="en-US" emma:confidence="0">
                  <emma:literal>#I'm</emma:literal>
                </emma:interpretation>
              </emma:one-of>
            </emma:emma>
          </inkml:annotationXML>
          <inkml:trace contextRef="#ctx0" brushRef="#br0">14239 18371 4864,'0'-18'1824,"17"18"-960,-34 18-512,17-18 576,0 17 0,0 1 160,0 0-96,0 36-32,0 0-544,0 18 32,0-19 0,17 18 32,-17-17 128,0 0-288,18 0-32,-18-1-224,0-17-64,0-18 0,18-1 0,-18 1-512,0-18-128,0 0-1312,0 0-480,0 0-1088</inkml:trace>
          <inkml:trace contextRef="#ctx0" brushRef="#br0" timeOffset="1722">14740 18532 4480,'0'0'1664,"0"18"-896,0-18-256,0 0 1088,0 18-384,0 18-416,0-1-256,18 1-320,0 0 128,-18 18 64,18-1 0,-18 1 64,17-18 32,-17 17-32,18-35-160,-18 0-64,0-18-128,0-18-32,0 0-32,-18-17-64,18-19-64,0 18 32,0-35-32,0 17 0,0 0 0,18 1 0,0 35 64,0 0 0,18 36 64,0 0 32,-1 17-128,1 1-32,0 0 32,-18 18 64,18-19 0,-18 19 64,-1-36-64,1 0 64,-18-18-64,0 0-32,0-18 32,-18-18-32,18-18-96,0-17 64,18 17-32,0-17-64,0 17 96,0 18 0,18 36 96,0 0 32,-19 54 32,19-18 0,-18 17-64,0 1 32,0 0 0,0 17 32,0-17-64,-18 0 32,-18-19-2240,0-17-1024,18-18-608</inkml:trace>
          <inkml:trace contextRef="#ctx0" brushRef="#br0" timeOffset="3421">14543 18568 6784,'0'18'2528,"0"-36"-1344,0 18-384,0 0 800,18-36-512,0 0-160,18-18-544,-18 0-160,17-17-3200,1 18-1344,36-1 896,-1 0 512</inkml:trace>
          <inkml:trace contextRef="#ctx0" brushRef="#br0" timeOffset="800">14007 19122 7296,'0'0'2816,"0"0"-1536,0-18-864,0 18 768,18 0-192,-18-18 64,36 18-480,17 0-96,1 0-288,18-18-128,-1 18 31,1 0 1,-18 18 32,-1-18-415,1 0-129,-18 18-2208,0-18-960,-1-18-96</inkml:trace>
          <inkml:trace contextRef="#ctx0" brushRef="#br0" timeOffset="323">13917 18299 7040,'-18'18'2720,"18"0"-1472,0 0-544,0-18 832,0 18-448,0-18-160,18 0-256,0 0-33,18 0-351,17 0-160,19 0-32,17-18-64,-17 18 64,17 0-64,-17-18 64,-18 0-928,-1 18-287,-17-18-3393</inkml:trace>
        </inkml:traceGroup>
        <inkml:traceGroup>
          <inkml:annotationXML>
            <emma:emma xmlns:emma="http://www.w3.org/2003/04/emma" version="1.0">
              <emma:interpretation id="{56ED8F8C-23E3-4AF6-A6F7-E0F6297E9618}" emma:medium="tactile" emma:mode="ink">
                <msink:context xmlns:msink="http://schemas.microsoft.com/ink/2010/main" type="inkWord" rotatedBoundingBox="11620,14714 12407,14693 12422,15240 11635,15261"/>
              </emma:interpretation>
              <emma:one-of disjunction-type="recognition" id="oneOf1">
                <emma:interpretation id="interp5" emma:lang="en-US" emma:confidence="1">
                  <emma:literal>so</emma:literal>
                </emma:interpretation>
                <emma:interpretation id="interp6" emma:lang="en-US" emma:confidence="0">
                  <emma:literal>So</emma:literal>
                </emma:interpretation>
                <emma:interpretation id="interp7" emma:lang="en-US" emma:confidence="0">
                  <emma:literal>SO</emma:literal>
                </emma:interpretation>
                <emma:interpretation id="interp8" emma:lang="en-US" emma:confidence="0">
                  <emma:literal>50</emma:literal>
                </emma:interpretation>
                <emma:interpretation id="interp9" emma:lang="en-US" emma:confidence="0">
                  <emma:literal>sox</emma:literal>
                </emma:interpretation>
              </emma:one-of>
            </emma:emma>
          </inkml:annotationXML>
          <inkml:trace contextRef="#ctx0" brushRef="#br0" timeOffset="4627">16224 18478 7168,'0'0'2720,"0"0"-1472,0-18-896,-18 0 736,18 18-160,0 0 32,-18-18-288,18 0 0,-18 0-384,1 1-96,-19 17-64,18 0-65,-17 0-63,17 17-191,-18 1-33,18 0-64,0 18 96,18 0 64,0 18-32,18-18 32,0-18 0,18 17 96,-1-17 0,1 0-64,-18 0 64,17-1 96,-17 1 32,0 18-32,0 0 32,-18-18 0,-18 18 32,0-18-64,-17 0 32,-1 0-128,0-18 0,1 0-832,17 0-288,0-18-2176,18 0-1664,18-18 1984</inkml:trace>
          <inkml:trace contextRef="#ctx0" brushRef="#br0" timeOffset="5181">16475 18371 6784,'-35'-18'2624,"35"18"-1408,-36 0-864,36 0 672,-18 18-192,18-18-32,-18 0-352,18 17-128,-18 1-192,18 0-32,0 18 32,0 18-160,0 0 32,0 17-64,36-17 0,0 17 0,0-17 0,17-18 64,-17 0 0,17-36 64,1-18 96,-18 0 352,0-18 160,-18-18-1,0 0 65,-18-17-128,0 18-64,-18-1-224,-36 18-64,18 0-192,-18 18-64,1 0-2336,17 18-1055,18 18-1185</inkml:trace>
        </inkml:traceGroup>
      </inkml:traceGroup>
    </inkml:traceGroup>
    <inkml:traceGroup>
      <inkml:annotationXML>
        <emma:emma xmlns:emma="http://www.w3.org/2003/04/emma" version="1.0">
          <emma:interpretation id="{DA548434-FF3D-4E4C-8272-9449DD0D77D8}" emma:medium="tactile" emma:mode="ink">
            <msink:context xmlns:msink="http://schemas.microsoft.com/ink/2010/main" type="paragraph" rotatedBoundingBox="8917,15906 13862,15464 13972,16694 9027,17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D47B80-7E74-45BD-A127-392AA94B05A9}" emma:medium="tactile" emma:mode="ink">
              <msink:context xmlns:msink="http://schemas.microsoft.com/ink/2010/main" type="line" rotatedBoundingBox="8917,15906 13862,15464 13972,16694 9027,17135">
                <msink:destinationLink direction="with" ref="{98EBC705-DF1C-4D2A-8D3A-1B4C506B87A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6AA2B37-65A1-49E2-8B03-58081CC4F262}" emma:medium="tactile" emma:mode="ink">
                <msink:context xmlns:msink="http://schemas.microsoft.com/ink/2010/main" type="inkWord" rotatedBoundingBox="8960,15831 11114,15945 11046,17214 8893,17100"/>
              </emma:interpretation>
              <emma:one-of disjunction-type="recognition" id="oneOf2">
                <emma:interpretation id="interp10" emma:lang="en-US" emma:confidence="0">
                  <emma:literal>people</emma:literal>
                </emma:interpretation>
                <emma:interpretation id="interp11" emma:lang="en-US" emma:confidence="0">
                  <emma:literal>peas</emma:literal>
                </emma:interpretation>
                <emma:interpretation id="interp12" emma:lang="en-US" emma:confidence="0">
                  <emma:literal>pears</emma:literal>
                </emma:interpretation>
                <emma:interpretation id="interp13" emma:lang="en-US" emma:confidence="0">
                  <emma:literal>peaty</emma:literal>
                </emma:interpretation>
                <emma:interpretation id="interp14" emma:lang="en-US" emma:confidence="0">
                  <emma:literal>peeve</emma:literal>
                </emma:interpretation>
              </emma:one-of>
            </emma:emma>
          </inkml:annotationXML>
          <inkml:trace contextRef="#ctx0" brushRef="#br0" timeOffset="25839">13416 19694 5760,'0'0'2176,"-36"0"-1152,18 0-704,18 0 640,0 0-32,0 18 96,18-18-288,-18 36-96,0 0-384,36 17-96,-18 19 32,0-1-96,17 19 0,-17-1-32,0 1 32,-1-19 128,1 1 128,-18-1-128,18-35 32,-18 0-160,-18-18 0,18-18 32,-18 0 0,18-36-160,-35-18-32,17 1-192,-17-1 0,17-35 64,0-1 32,0 1-64,0 17 64,0 1 96,18 17 32,0 18 32,0 18 64,0 18 32,0 36 96,0 18 96,18-1-64,18 37-64,-18-1 0,0 1-32,-1-19 0,1 19 0,0-19-64,-18 1-64,0-36 32,0-19-32,0-17-224,0-17 0,-36-1-768,19-18-288,-19 0-2144,18 0-1568,-18 1 1984</inkml:trace>
          <inkml:trace contextRef="#ctx0" brushRef="#br0" timeOffset="26730">13291 19838 4480,'0'-18'1760,"18"-17"-960,-18-1-160,0 36 672,18-18-160,18 0 64,17 0-512,-17 18-96,18-18-352,-1 18-96,1 18-32,-18-18 0,17 18 0,-35 18 192,18 0 192,-18 17-64,-18-17 0,0 18-256,0 17-128,-18-17-32,0 0 32,0-19 32,-17 1 96,-1-18-160,0 18-32,0-36-64,-17 18 0,35-18 0,-18 0 0,18 0 64,18 0-96,0 0 0,0 0 64,18 0-64,18 0 32,17-18 64,-17 18 64,0-36-32,35 18-32,-35-18 32,0-17-32,0 17 0,0 0 0,-1 0-96,-17 1 64,0-1 96,-18 0 32,0-18 32,0 19-64,0 17 32,-18 0 0,-18 0 32,1 0-160,-1 18 32,0 0 128,-18-18 64,19 18-64,-19 0-96,0 0 0,19 0-32,-1 0 0,0 0 0,18 18-96,0 0 64,0 0 32,0 0 0,1-18 0,17 18 0,0-18 0,0 18 64,-18-1-32,18 1-32,0 18-64,0 18-32,18-1 64,-18 37 64,35-1-64,1 1 0,-18 17 96,18-18 32,-18 1-128,0-1 32,-1-35-64,1 0 0,0-36-2112,-18-1-960,0-17-672</inkml:trace>
          <inkml:trace contextRef="#ctx0" brushRef="#br0" timeOffset="27931">13935 19641 4736,'0'0'1824,"0"17"-960,0-17-320,0 18 640,0 0-256,18 0 0,-18 18-448,0-18-128,18 0-224,-18 18 64,0-18 0,0 18 0,0-1-32,0 1 32,0-18 96,-18 17-64,0 1-64,1 0-64,17 0 0,-36-18-128,18 0 0,0 0 32,18 0 0,-18-18 0,18 0 0,0 0-96,0 0 0,0 0 64,18 0 64,-18-18-64,18 0 0,0-18-32,-18 18 0,18-18 128,0 0 32,-18 0-128,0 1 32,0-1-64,17 1 0,-17 17 64,0-18 64,18 18-32,-18 0-32,0 0 96,0 0-64,0 18 64,-18-18-64,18 0-32,0 18 288,-17 0 128,17 0-64,-18 0-32,18 0-288,0 0-64,-18 18 0,18-18 64,0 18-64,0-18 0,0 0-32,18 18 0,-18 0 64,0-18 0,18 36 0,-18-18 64,0 0-32,0 0 64,0 17 0,0 1 32,-18-1 0,0 1 0,0 0-64,0 0 32,-18-18 0,18 0 96,-17 0-160,17-18-32,0-18-64,-18 18-64,18-18 96,18 0 64,-18 0-224,18 18-32,0-18-1088,0 18-480,18-18-2048</inkml:trace>
          <inkml:trace contextRef="#ctx0" brushRef="#br0" timeOffset="28465">13703 20196 5120,'0'17'1920,"18"-17"-1024,0 0-416,-18 0 640,18-17-128,-1 17-32,1-36-320,0 18-160,18-18-256,-18-18-160,0 19 32,0-1 64,0-18 128,0 1 64,-18 17 96,0-18 192,0 18 128,-18 1-192,18 17-97,-36 0-127,0 0 0,0 18-64,0-18 0,-17 18-160,0 18-32,17-18-192,0 18-64,18-18-2911,0 18-1281,18-18 288</inkml:trace>
          <inkml:trace contextRef="#ctx0" brushRef="#br0" timeOffset="29707">14204 19659 4992,'36'18'1920,"-36"-18"-1024,0 18-416,-18-18 640,0 36-320,18 0-96,0 17-192,18 19-64,-18 17-256,0-17 96,18 17 32,-18-17 192,0-18 64,0-1-160,0 1 0,0-18-192,0-18-64,0-1 0,0-17-32,-18-17-64,0-1-64,18-18 32,-18 0-32,18-18 0,-18-35 64,18 0-32,18-1-32,0 19-64,0-1 32,0 18 32,-1 1 64,1 17-32,18 18-32,-18 18 32,0 0-32,0 0 64,18 36 96,-1 18 0,-17 17 64,0 1-128,18-1 0,-18 1-32,0-1 31,0 1-63,-1-1-32,-17 1 32,0-18 32,0-1-32,0-17-32,0-18 96,0 0 0,0-18-128,0 0-32,0 0 32,0-18 0,0 0 32,0-18 0,0 18-96,18-35 64,-18 17 96,0-36 32,0 1-128,0-19-32,-18 19 32,18-1 0,-17 1 96,-1 35 32,0-18-32,0 36-64,0-17 96,-18 17 64,18 0 0,0 0 0,-17 0-192,17 0 32,0 18 0,0-18 64,0 18-32,0 18-32,0 0-64,0 0 32,1 36 32,-1-1 64,0 37-32,18-1-32,-18 1-64,36-1-32,-18 0 128,0 1 32,0-19-96,18 1 32,-18-18-576,0-19-255,0-17-705,0 0-288,0-18-1856,0-18-1056,18 0 2272</inkml:trace>
          <inkml:trace contextRef="#ctx0" brushRef="#br0" timeOffset="29998">14168 20267 5120,'0'-18'2016,"-18"18"-1088,18 0 32,18 0 832,0 0-480,0 0-128,18 0-608,-1 0-288,18 0-160,-17 0-192,18 0 32,-18 0-1728,18 0-800,-18 0-832</inkml:trace>
          <inkml:trace contextRef="#ctx0" brushRef="#br0" timeOffset="31545">14758 19641 4992,'0'0'1920,"0"0"-1024,0 0-480,0 0 608,0 0-96,0 0 96,0 0-384,0 0-64,0 17-320,0 1-96,0 18 32,0 36-32,0 0 64,18 17-128,0 0-64,-18-17 0,18 18-32,18-37-96,0 0 64,-1 1-32,1-36 0,-18 0 64,18-18 0,-18 0 0,-1-18 0,1-18 64,-18 0 96,18-17 128,-18 0 64,0-1-32,0-18-32,0 18-96,0 18 32,0 1-128,0 17-64,0 0 0,0 36-32,0 0 0,0 35 0,18-17 0,0 18 64,0 18-96,0-19 0,0-17 32,17 17 64,-17-17-96,0-18-64,18 0-32,-18 0 96,0-36 0,0 18 96,0-36-32,-1 0 64,-17-17-64,18 0-32,-18-19 224,0 18 96,-18-18-160,1 1-32,17 0 0,-18 17 0,18 0-160,-18 0-32,18 18 32,-18 19 0,18-1 96,0 0 32,0 18-128,0-18 32,0 18 0,0 0 0,0 0 0,0 0 0,0 18 0,0 0 63,18 0-94,0 17-1,-18 1 32,18 0 63,-1 18-94,1 0-1,0-1 32,0 1 0,-18-1 0,0 1 63,0 0-31,0 0-32,0-1-63,0-17 31,0-1 32,0 19 0,0-18 0,-18-18 0,0 18-96,0-36 64,1 0 32,-1 0 64,0-18-32,0 0-32,0-18-64,0 0-32,0-18 128,0 1 32,0-18-96,1 17 32,-1-18 0,0 18 64,0 1-32,18 17-32,-18 1-64,0-1 32,18 36 32,-18-18 64,0 0-96,18 18-64,0 0-96,0 0 32,0 0 96,0 18 32,0-18-64,0 18 64,0-18 32,0 36 64,0-18-32,18 17-32,0 19 32,-18-19-32,18 19 0,0 0 0,-18-18 0,0 18 64,0-1-96,0-18 0,-18 1 96,0 0 96,0-18 288,-18 0 95,1 0-127,-1-36 0,0 0-256,0 0-96,1-36-128,17-17 32,0-18-32,0-1-64,18 1-768,0 0-287,0 17-2977</inkml:trace>
        </inkml:traceGroup>
        <inkml:traceGroup>
          <inkml:annotationXML>
            <emma:emma xmlns:emma="http://www.w3.org/2003/04/emma" version="1.0">
              <emma:interpretation id="{1DB3A930-68A4-4F84-A1F2-303A937488E9}" emma:medium="tactile" emma:mode="ink">
                <msink:context xmlns:msink="http://schemas.microsoft.com/ink/2010/main" type="inkWord" rotatedBoundingBox="11174,15718 13854,15462 13970,16670 11289,16926"/>
              </emma:interpretation>
              <emma:one-of disjunction-type="recognition" id="oneOf3">
                <emma:interpretation id="interp15" emma:lang="en-US" emma:confidence="0">
                  <emma:literal>PULAR</emma:literal>
                </emma:interpretation>
                <emma:interpretation id="interp16" emma:lang="en-US" emma:confidence="0">
                  <emma:literal>PVLAR</emma:literal>
                </emma:interpretation>
                <emma:interpretation id="interp17" emma:lang="en-US" emma:confidence="0">
                  <emma:literal>pulAR</emma:literal>
                </emma:interpretation>
                <emma:interpretation id="interp18" emma:lang="en-US" emma:confidence="0">
                  <emma:literal>polAR</emma:literal>
                </emma:interpretation>
                <emma:interpretation id="interp19" emma:lang="en-US" emma:confidence="0">
                  <emma:literal>polar</emma:literal>
                </emma:interpretation>
              </emma:one-of>
            </emma:emma>
          </inkml:annotationXML>
          <inkml:trace contextRef="#ctx0" brushRef="#br0" timeOffset="37712">15581 19551 5120,'0'-18'2016,"0"18"-1088,0 0-384,0 0 640,0 0-416,0 18-96,0-18-128,0 18 64,0 0-352,0 0 64,0 35 96,18 1-96,0 0 0,18 17-192,-18 1-96,-1-18 64,1-1 0,-18 1 32,18-18 64,-36-1-96,18 1 0,0 0-96,0-18-32,0 0-32,-18 0-64,18-1-544,0-17-224,-17 0-992,17 0-480,0-17-672</inkml:trace>
          <inkml:trace contextRef="#ctx0" brushRef="#br0" timeOffset="38347">15563 19551 4864,'0'0'1824,"0"0"-960,0 0-512,0 0 480,0 0-96,0 0-64,0 0-96,0 0 32,0 0-320,0 18 96,0 0 128,0 18-64,18 17 64,-18 1-160,0 18 32,18 17-160,0-17-64,0 17 0,-18-35 32,18 17-96,-18-17 0,35-1-32,-35-17-64,18-18 32,-18 0-32,-18-18-448,18 0-160,0 0-960,0-18-416,0 0-1440</inkml:trace>
          <inkml:trace contextRef="#ctx0" brushRef="#br0" timeOffset="38751">15545 19605 4736,'0'-18'1760,"0"18"-960,18-18-96,-18 0 640,18 18-352,-1-18-128,19 18-288,18 0-32,0 18-320,-18 0 0,18 18 96,-19 0 0,1 17 128,-19-17 64,1 18-32,-36-1 32,1 1 0,-1-18-64,-18 0 31,-17-19-255,17-17-64,-18-17-864,18-19-351,0 18-1921,18-36-864,0 18 416</inkml:trace>
          <inkml:trace contextRef="#ctx0" brushRef="#br0" timeOffset="39508">16046 19534 3968,'0'0'1472,"0"-18"-768,18 18-256,-18 0 544,0 0 0,0 0 128,0 18-256,0-18-64,0 18-448,0 18-64,0 0-64,18-1-32,0 37 32,0 0-128,-18-1-64,18 19 0,0-37 32,17 1-32,-17-18 64,0-19-128,0-17 0,18 0 224,-18-35 192,-1-1 96,-17 0 0,0-17 128,0-1 64,0 0-64,0 18-1,0-17-319,-17-1-96,-1 0-128,0 19-64,0-19 32,18 0-32,-18 19-288,18-1-128,0 18-927,-18 0-321,18 0-544,0 0-224,0 0-736</inkml:trace>
          <inkml:trace contextRef="#ctx0" brushRef="#br0" timeOffset="40180">16547 19372 4608,'0'0'1760,"0"0"-960,0 0-96,0 0 1344,0 18-384,0 0-512,0 0-224,17 36-576,-17-1-64,18 18 32,-18 1-192,18 36 0,-18-19 64,18-18 96,-18 1 160,0-18 32,0-1-193,0-35-95,0 18-96,18-36 0,-18 18-128,18-18 0,0 0 32,0 0 64,0 0-32,18 0-32,-18 0-64,17 17 32,-17-17 32,18 18 64,-36-18-799,17 0-321,1-18-3392,0 1-1504,0-19 3072</inkml:trace>
          <inkml:trace contextRef="#ctx0" brushRef="#br0" timeOffset="40818">16994 19283 6784,'-18'0'2528,"18"0"-1344,0 18-896,0 18 704,0 0-256,0-1-32,0 19-192,0-18-64,0 35-256,0 1 96,18 17 32,-18-17-160,0 0-32,0-1-64,18-17 32,-18-1-64,0-35 64,0 18-128,0-18 0,0 0-32,0-36 0,0 0 64,0-18 0,0 1 0,0-37 0,0 0 0,0 1 0,0-1 0,0-17 0,18-1 0,-18 19 0,0-1 0,0 37 0,18-1 64,-18 18 32,18 18 96,0 0 32,-18 36-32,18-1-32,17 19 31,1 0 97,0 17-64,0-17 32,-1 35-160,-17 1-64,18-19 64,-18 19 0,0-36-32,0-1-64,0 1 32,0-18 32,-18-18-608,0-1-255,17 2-801,-17-19-256,0 0-5312,-17-36 3904</inkml:trace>
          <inkml:trace contextRef="#ctx0" brushRef="#br0" timeOffset="41076">17012 19944 4736,'0'0'1824,"0"0"-960,0 0 32,0 0 864,0 0-480,18 0-160,-18 18-512,18-18-224,18-18-224,-1 18-128,1-18 64,18 0-352,-18 0-64,-1 1-3296,1 17-1568,-18-18 2560</inkml:trace>
          <inkml:trace contextRef="#ctx0" brushRef="#br0" timeOffset="41531">17620 19229 6656,'-18'-18'2464,"18"18"-1344,0 0-480,0 0 864,0 18-384,0-18 0,0 18-448,0 0-96,18 36-320,-18-1-32,18 1-1,0 0-95,0 17-96,0 1 64,0 17 0,0-17-32,-18 17 32,17 1-64,-17-37 64,18 1-128,-18-18-64,0-19-575,0 1-289,0-18-992,0-18-352,0 1-1408</inkml:trace>
          <inkml:trace contextRef="#ctx0" brushRef="#br0" timeOffset="42159">17602 19372 7296,'0'-36'2720,"0"19"-1472,0-1-832,0 0 704,18 0-160,0 1 0,-18-1-192,18 0-96,0 0-353,0 0-191,0 18-32,0-18-64,17 18-32,-17 18 160,0 0 128,0 0-96,-1 0-32,-17 0 0,0 35-32,0-18-64,0 1 32,0 0-352,-17 18-64,-1-18 224,0 0 192,0 17-96,0-35 0,1 18-64,-1-19-64,18 1 0,0-18 0,0 0 96,0 0 64,0 0-64,18 0 0,-1 0 32,1 0 64,18 18 32,17 18 96,1 18 192,18 0 128,-18 17-192,-1 0-32,18 1-160,-35 0-96,18-18 0,-36-1-32,0-17-1216,0-1-511,0-17-2753,-18-18-1504,0 0 2656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3:04:12.127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98EBC705-DF1C-4D2A-8D3A-1B4C506B87A6}" emma:medium="tactile" emma:mode="ink">
          <msink:context xmlns:msink="http://schemas.microsoft.com/ink/2010/main" type="inkDrawing" rotatedBoundingBox="9197,17172 11241,16976 11255,17117 9210,17314" semanticType="underline" shapeName="Other">
            <msink:sourceLink direction="with" ref="{26D47B80-7E74-45BD-A127-392AA94B05A9}"/>
          </msink:context>
        </emma:interpretation>
      </emma:emma>
    </inkml:annotationXML>
    <inkml:trace contextRef="#ctx0" brushRef="#br0">13559 20964 5888,'18'-18'2176,"-18"18"-1152,18 0-480,0-18 640,0 18-64,0-17 64,35-1-224,-17 0-128,36 0-448,17 18-96,19-35 32,35 17-64,-18 0 31,0 0-159,36-18-32,0 18 32,-18 0 0,-36 18 128,19 0 96,-37 0-64,-17 0 64,-1 18-64,-17 0 64,0 0-128,-19 0-64,1-18-64,-18 0-96,0 0 32,18-18-32,-36 18-864,17-18-288,-17 0-3935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3:05:32.389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58985B57-6C1E-4204-BE8F-5E36201BE944}" emma:medium="tactile" emma:mode="ink">
          <msink:context xmlns:msink="http://schemas.microsoft.com/ink/2010/main" type="writingRegion" rotatedBoundingBox="19705,13921 23650,12833 24053,14297 20109,15385"/>
        </emma:interpretation>
      </emma:emma>
    </inkml:annotationXML>
    <inkml:traceGroup>
      <inkml:annotationXML>
        <emma:emma xmlns:emma="http://www.w3.org/2003/04/emma" version="1.0">
          <emma:interpretation id="{545DA393-246E-4308-A894-18A8CD1BBD0D}" emma:medium="tactile" emma:mode="ink">
            <msink:context xmlns:msink="http://schemas.microsoft.com/ink/2010/main" type="paragraph" rotatedBoundingBox="19705,13921 23650,12833 24053,14297 20109,15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20EEF9-7387-4A25-A8A6-451855563B38}" emma:medium="tactile" emma:mode="ink">
              <msink:context xmlns:msink="http://schemas.microsoft.com/ink/2010/main" type="line" rotatedBoundingBox="19705,13921 23650,12833 24053,14297 20109,15385"/>
            </emma:interpretation>
          </emma:emma>
        </inkml:annotationXML>
        <inkml:traceGroup>
          <inkml:annotationXML>
            <emma:emma xmlns:emma="http://www.w3.org/2003/04/emma" version="1.0">
              <emma:interpretation id="{48E97823-4E32-4973-86E6-ABEAAD01C30B}" emma:medium="tactile" emma:mode="ink">
                <msink:context xmlns:msink="http://schemas.microsoft.com/ink/2010/main" type="inkWord" rotatedBoundingBox="19705,13921 23650,12833 24053,14297 20109,15385">
                  <msink:destinationLink direction="with" ref="{DF71A4C7-C50B-4E13-929D-99AB6C692660}"/>
                </msink:context>
              </emma:interpretation>
              <emma:one-of disjunction-type="recognition" id="oneOf0">
                <emma:interpretation id="interp0" emma:lang="en-US" emma:confidence="0">
                  <emma:literal>Patent</emma:literal>
                </emma:interpretation>
                <emma:interpretation id="interp1" emma:lang="en-US" emma:confidence="0">
                  <emma:literal>patent a</emma:literal>
                </emma:interpretation>
                <emma:interpretation id="interp2" emma:lang="en-US" emma:confidence="0">
                  <emma:literal>Patent a</emma:literal>
                </emma:interpretation>
                <emma:interpretation id="interp3" emma:lang="en-US" emma:confidence="0">
                  <emma:literal>Tawlentia</emma:literal>
                </emma:interpretation>
                <emma:interpretation id="interp4" emma:lang="en-US" emma:confidence="0">
                  <emma:literal>Patents a</emma:literal>
                </emma:interpretation>
              </emma:one-of>
            </emma:emma>
          </inkml:annotationXML>
          <inkml:trace contextRef="#ctx0" brushRef="#br0">24167 17728 7424,'0'-54'2816,"0"54"-1536,18-54-928,-18 54 672,0-18-64,18 0 64,18-17-288,-1-1-96,19 36-385,-18-18 129,35 36 32,1-18 0,-1 36 0,-17-18-96,0 35-32,-18-17 320,-19 18 160,1-1-256,-36 1-64,1-18-256,-1 0-64,-18-1-640,-18-17-288,18 0-2336,-17-18-1055,17 0-481</inkml:trace>
          <inkml:trace contextRef="#ctx0" brushRef="#br0" timeOffset="-411">24382 17782 4224,'0'-18'1664,"0"18"-896,0 0 96,-18 0 736,18 0-192,0 0-128,0 0-96,0 0-32,0-18-608,0 18 96,0 0 32,-18-18-97,18 36 1,0-18-192,0 36 0,0-18 64,18 35 32,0 0-192,0 37-96,0 0-96,0 17 0,0-18 64,17 1 128,-17-18 0,0-1 64,0-18-192,-18 1-32,0-18-64,0 0-64,0-18-960,0 0-416,0 0-2047,0-36-897,0 18 192</inkml:trace>
          <inkml:trace contextRef="#ctx0" brushRef="#br0" timeOffset="803">25134 18122 9472,'0'0'3584,"0"0"-1920,-18-18-1312,18 18 832,-18 0-449,18 0-95,-18-18-224,0 18-32,1-18-224,-1 18 32,-18-18 32,18 18-96,-36 0-96,19 0 0,17 18 32,-18-18-96,0 36-64,18-1-96,0 37-32,0-36 32,36 35 128,-18-17-128,18 0 64,0-1 64,18-35 96,0 18 0,-18-36-32,17 0 32,-17-36 32,0 18-32,0-17 64,0-19-64,-18 18-32,0 0 32,-18-17-32,18 17-96,0 0 64,-18 0 96,18 18 32,0 18 32,18 18 64,-18 0-96,36 18 0,-18 0 32,0 17 0,-1-35-160,19 18-32,-18 0-320,18 0-96,-18-18-1152,0-18-447,-1 17-2465</inkml:trace>
          <inkml:trace contextRef="#ctx0" brushRef="#br0" timeOffset="1329">25259 17889 8576,'0'36'3232,"0"-36"-1728,-18 0-1408,18 0 672,0 18-256,0 0 96,0 0-192,0-1-96,0 19-160,0 18 95,18-1 65,0-17-160,0 18-32,18-18-64,-1-18-64,1-1 32,0-17 32,-18 0 32,18-17 32,-18-1-64,-18-18-64,17 18 96,-34-18 0,17 0-256,-18 1-128,18 17 64,-18 18 128,18-18 0,18 36 32,0 0 64,17 17 0,1-17-96,0 18 64,0-18 32,17 0 0,-17-18 192,0 0 192,0-18 96,-18 0 0,0 0-224,-18-18-160,0 1-64,-18-19 32,18 18-960,-18 1-352,0-1-1471,0 0-609,0 18-416</inkml:trace>
          <inkml:trace contextRef="#ctx0" brushRef="#br0" timeOffset="1801">25795 17996 9600,'-18'0'3584,"18"0"-1920,18-35-1088,-18 35 895,0 0-703,18-18-256,0-18-320,17 19-96,-17-19-32,18 18-1024,0-18-479,0 18-3361</inkml:trace>
          <inkml:trace contextRef="#ctx0" brushRef="#br0" timeOffset="1623">25831 17245 6144,'-18'0'2368,"18"0"-1280,0 0-224,0 0 864,0 0-352,0 0 0,0 18-224,0 0-1,18 36-639,-18-1 128,36 37 32,-18-19-288,0 37-64,17-19-192,-17 0-32,0-17-32,18 0-64,-18-19-128,0 1-64,0-1-1248,-18-17-575,17-18-2977</inkml:trace>
          <inkml:trace contextRef="#ctx0" brushRef="#br0" timeOffset="2673">26171 17764 7424,'-18'0'2816,"18"0"-1536,0 0-864,0 0 704,0 18-160,0-18 0,0 18-288,18 0-64,18 0-353,-18 0 129,17-36 32,1 18-64,0-18 32,0 0-224,-18-18-32,-1 18 64,1-18 32,0 0 32,-36 1 64,18 17-32,-35 0 0,17 0-256,-18 18-64,0 0-160,18 36-32,-18-18 128,19 35 32,17 1-32,0 0 64,0 0 32,17-18 0,19-1-160,0 1 32,0-1 64,17-35 32,-17 18-416,0-18-96,0-18-991,0 1-353,-1-19-800,-17-17-320,0 17 704,0-18 416,-18 18 1152,18-18 1920,-18 18 992,0 19 192,18-1 32,-18 36-608,18-18-256,0 53-864,0-17 95,0 18 1,-18-18-192,18 0-96,0-1-64,-18-17 32,17 18-96,-17-36-32,0 18-192,-17-18-96,17-18-352,0-18-128,-18 1-288,18-37 0,0 36 224,18-36 160,-18 19 128,17 17 160,1 0 384,0 36 192,0 0 0,18 18 96,0 0-256,-1 18-128,1-1-128,0 19-96,-18 0-768,18-18-352,-18 0-2175,-1-18-929,1-1 384</inkml:trace>
          <inkml:trace contextRef="#ctx0" brushRef="#br0" timeOffset="2958">26940 17013 9344,'18'17'3520,"-18"-17"-1920,36 72-1152,-36-54 896,35 18-321,-17-18 33,18 54-512,0-37-160,0 54-256,-1-35-32,1 18 32,-18-18-64,18 17-64,-18-18-672,0 1-352,0-18-2111,-18 18-897,17-18-32</inkml:trace>
          <inkml:trace contextRef="#ctx0" brushRef="#br0" timeOffset="8338">24471 19016 7296,'0'18'2720,"-18"-36"-1472,18 18-896,0 0 736,0 0-352,18 0-128,-18-35-64,18 35 64,18-36-352,17 18-128,37 0-32,17 0-64,18-18 64,1 1-64,17-19-32,0 18 96,0-17 0,1-1-32,-37 18-64,-36-17-2656,19-1-1152,-37 18 128</inkml:trace>
          <inkml:trace contextRef="#ctx0" brushRef="#br0" timeOffset="3221">27012 17640 6784,'-36'0'2624,"36"0"-1408,36-18-800,-36 18 704,18-18-512,0 0-160,18 0-288,-18-18-64,17 1-32,1 17 32,-1-18 0,-17 18-32,18 0 32,-18 0 640,18 36 384,0 0-289,0 0-95,-18 18-416,17-1-128,1 1-128,-18 0-64,17-18 32,-17 18 32,-18-18-1727,18-1-705,-18-17-2144</inkml:trace>
          <inkml:trace contextRef="#ctx0" brushRef="#br0" timeOffset="3378">27190 17013 7808,'18'0'2880,"-36"0"-1536,36 0-1568,-18 0 512,0 0-768,36 0-192,-18 18-2496,0-18-1120</inkml:trace>
          <inkml:trace contextRef="#ctx0" brushRef="#br0" timeOffset="3874">28102 17318 8320,'0'-18'3072,"0"18"-1664,-18-18-512,18 18 960,-18 0-481,1-18-127,-1 18-544,0-18-192,-35 18-288,17-18-224,0 18-32,0 0-32,0 0 0,0 18 0,0 18 0,19-18 0,-1 35 0,0-17-96,18 0-32,0 0 160,18 0 64,0-19-64,-1 1 32,19-18 64,-18-18 32,0 18-32,0-17-64,0-1 32,-18-18 32,18 0-32,-18 18-32,0-18-64,18 19 32,-18-1-32,18 36 0,-18-18 64,36 17 0,-18 1-96,35 18 0,-17 0-384,-1-18-64,1 0-256,18-18-31,-36 18-1473,18-54-576,0 18-896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3:05:36.456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DF71A4C7-C50B-4E13-929D-99AB6C692660}" emma:medium="tactile" emma:mode="ink">
          <msink:context xmlns:msink="http://schemas.microsoft.com/ink/2010/main" type="inkDrawing" rotatedBoundingBox="23917,12752 24254,13843 24191,13863 23855,12771" semanticType="callout" shapeName="Other">
            <msink:sourceLink direction="with" ref="{48E97823-4E32-4973-86E6-ABEAAD01C30B}"/>
          </msink:context>
        </emma:interpretation>
      </emma:emma>
    </inkml:annotationXML>
    <inkml:trace contextRef="#ctx0" brushRef="#br0">28263 16421 9344,'0'-18'3520,"0"18"-1920,0 18-960,0 18 1023,0-1-319,18 37 0,0 0-224,-18-18 32,36 70-640,-18-34-288,35 35-96,-17-18-448,18 1-192,-18-18-1408,-1-19-672,1 18-2815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5:48:22.186"/>
    </inkml:context>
    <inkml:brush xml:id="br0">
      <inkml:brushProperty name="width" value="0.175" units="cm"/>
      <inkml:brushProperty name="height" value="0.175" units="cm"/>
      <inkml:brushProperty name="color" value="#FFA6CC"/>
    </inkml:brush>
    <inkml:brush xml:id="br1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8D5409C3-25EF-4051-B66B-B09122B2D2FC}" emma:medium="tactile" emma:mode="ink">
          <msink:context xmlns:msink="http://schemas.microsoft.com/ink/2010/main" type="writingRegion" rotatedBoundingBox="26959,1602 29639,2019 29305,4163 26625,3745"/>
        </emma:interpretation>
      </emma:emma>
    </inkml:annotationXML>
    <inkml:traceGroup>
      <inkml:annotationXML>
        <emma:emma xmlns:emma="http://www.w3.org/2003/04/emma" version="1.0">
          <emma:interpretation id="{41BF9A75-127E-4034-9CD3-07DB2165A1C8}" emma:medium="tactile" emma:mode="ink">
            <msink:context xmlns:msink="http://schemas.microsoft.com/ink/2010/main" type="paragraph" rotatedBoundingBox="26959,1602 29639,2019 29305,4163 26625,3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4CB22B-3585-43A4-950C-89F5B0C8E3E1}" emma:medium="tactile" emma:mode="ink">
              <msink:context xmlns:msink="http://schemas.microsoft.com/ink/2010/main" type="line" rotatedBoundingBox="26959,1602 29639,2020 29305,4163 26625,3745"/>
            </emma:interpretation>
          </emma:emma>
        </inkml:annotationXML>
        <inkml:traceGroup>
          <inkml:annotationXML>
            <emma:emma xmlns:emma="http://www.w3.org/2003/04/emma" version="1.0">
              <emma:interpretation id="{E58214B3-3D6A-4DEF-BB6C-2255D4E6E100}" emma:medium="tactile" emma:mode="ink">
                <msink:context xmlns:msink="http://schemas.microsoft.com/ink/2010/main" type="inkWord" rotatedBoundingBox="26923,1835 29376,2220 29077,4129 26624,3745"/>
              </emma:interpretation>
              <emma:one-of disjunction-type="recognition" id="oneOf0">
                <emma:interpretation id="interp0" emma:lang="en-US" emma:confidence="0.5">
                  <emma:literal>badged:</emma:literal>
                </emma:interpretation>
                <emma:interpretation id="interp1" emma:lang="en-US" emma:confidence="0">
                  <emma:literal>badged;"</emma:literal>
                </emma:interpretation>
                <emma:interpretation id="interp2" emma:lang="en-US" emma:confidence="0">
                  <emma:literal>sating:</emma:literal>
                </emma:interpretation>
                <emma:interpretation id="interp3" emma:lang="en-US" emma:confidence="0">
                  <emma:literal>badge:</emma:literal>
                </emma:interpretation>
                <emma:interpretation id="interp4" emma:lang="en-US" emma:confidence="0">
                  <emma:literal>badged;</emma:literal>
                </emma:interpretation>
              </emma:one-of>
            </emma:emma>
          </inkml:annotationXML>
          <inkml:trace contextRef="#ctx0" brushRef="#br0">30982 4795 3584,'0'-36'1408,"0"0"-768,0 0-416,0 36 480,0-35 128,0-1 160</inkml:trace>
          <inkml:trace contextRef="#ctx0" brushRef="#br0" timeOffset="6058">30964 4598 10016,'0'0'1312,"-18"-18"-128,18 18-224,-18 0-160,18 0-288,0 0-160,0 18-288,0 0-32,0 18-96,0 18 0,0-19 64,0 37 0,0-1 0,18 19 0,0-1-96,-18 19 0,18-19-32,0-17 0,0-1 96,-18-17 0,18 0 32,-18-1 0,18-17-96,-18 0 64,0-18-32,0-18 0,0 0 64,0-36 0,-18 0-96,18-35 64,0-1 32,-18-35 0,0-72 0,-18 18 0,18 36 0,0 35 64,0 19 32,0 35 96,0 36-32,18 18 0,-18 0-192,0 53 32,18-17 0,-17 53 64,17 0-192,0 37 32,0-19-128,0 0 0,0-18 32,0-17 64,17-1-96,-17-53 64,0 18-64,0-72 64,0 18 32,0-72 64,0 19 32,-17-37 32,-1 1 0,0-37 0,0-70-96,1 17 64,-1 36 160,0 35 64,0 37 128,18 17 320,-18 36-64,18 36-352,-18 36-128,0-18-96,18 53 0,0-35 0,0 53 0,0-18-96,0 1 64,0-36-32,18 17-64,-18-17 96,18-36 0,-18 17 32,18-17 0,-18 0 0,18-36 0,-18 0-96,0-17 64,18-1 32,-18-36 64,0 19-32,0-37-32,0-17 32,0 53 160,0 36 128,0 0-160,0 54-32,0 36-224,18-1 0,-18-17 32,17 35 96,1-17 0,0 17 64,0-17-128,17 0-64,-17-19 64,0-17 0,0 18-64,0-36 64,0 17 32,0-35 0,-18 0 64,18-53 32,-18 17-32,18-36-64,-18 1 32,0-37-32,0-53 0,0 36 0,0 18 256,0 53 160,0 18-128,0 19-33,-18 34-127,18 19-96,0 18 0,0 35-32,0 19 0,0-37 0,0 1 0,0 17 64,18-17-192,-18-19 32,18 1-31,-18-18-33,18-18 128,-18 0 0,18-18-64,-18-18 64,18-18 32,-18-18 64,0-17-32,-18-1 64,18-89-64,0 36 64,-18-18-128,18 53 0,0 19 32,0 35 64,0 36 95,0 36-63,0 18 0,0 17-32,18 19-64,-18-1 32,0-17 32,18-19-96,-18 37 0,17-37 32,1 19 0,-18-18-96,18-19 0,0 1-32,-18 0 97,17-18-225,1 0 32,0-18 32,-18-36 96,18 0 0,-18-53-32,0 17 160,0-35 32,-18-36 416,18 35 159,0 55 449,-18 35-576,18 36-288,-18 0-128,18 35-32,-17 1-32,17 0-32,0-1-64,0 19 32,0-1-128,17-17 32,1 0-352,18-1-192,-18 1 288,0-36 224,0 0 96,0-18 128,0 0-96,0-54 0,-18-17 32,0-19 0,0-17 0,-18-1 0,0 1 0,18-18 64,0 35-96,0 1 0,18 35 32,-18 19 64,18 17 32,-18 54 96,18 17-96,-18 1 0,18-18-96,-18 53-32,18 90-32,0-90 0,-18 1-160,17-1-95,-17-17-97,18 17-64,0-35 160,0-18 192,-1-1-64,1-17 64,-18-18 128,18-35 128,-18-55 160,-18 19 160,18 17-192,-18-71-64,1-36-96,-1 18 0,0 35 287,0 19 129,1 35-32,17 36 32,0 36-224,-18 18-32,18 18-192,0 17-128,0 19 32,18 17 0,-1 18-128,1-53-32,-18-1-192,18 1-96,0-19 288,-1 1 64,1 0-32,0-36 32,0 17 0,0-17 64,-18 0 32,18-18 96,-18 0-32,0-53-32,0-37 32,18 1 32,-18-1-32,0-17 64,0 0-64,0-19 64,0 37-64,0-1-32,0 19 160,0 17 32,0 36 64,0 18 64,0 36-160,0 0-32,0 35-64,0 1-64,0 35 32,18 1-32,-18-1-160,18-53 32,-18 17-224,18-17-96,0 0 160,0-19 160,0 1-64,-18 0 64,17-18 1,-17-18 63,18-18-32,-18-18 32,0-35 64,0-1 64,0-17 32,0-1 95,0 1 33,0-1 32,-18 19-64,18 35 32,0 0 0,-17 36 32,17 18 0,0 0 0,0 36-224,0 17-64,0 19 0,0-1 64,0-17-288,17-1-64,1 1-128,0 17-32,-18-17 96,36-1 161,-19-17-33,1-18 96,0-18 96,0-1 32,0-17 224,-18-17 128,18-1 31,-18-18 33,-18-54-128,18 1 0,-18 0-160,0-19-64,18-35 0,-18 18-32,18 18 0,0-1 64,-18 37-32,18-1 64,0 36 128,0 19 192,0 52-96,0 19-160,18 0-96,0 35-128,0 0-32,18 19-96,0-37 32,-18-17-256,18 18-64,-18-19-32,17 1 0,1 0 65,-1-1 95,1-17 160,0 0 96,-18-18 0,0-18-32,0-18 160,-18-18 32,0-71 64,-18-1 64,0-35-32,0-18 0,0 18 96,0 36 95,0 17 65,18 37 160,-18 17-256,1 18-32,17 36-96,17 36 32,-17 17-128,18 1-64,18 35-96,0 0-32,0 1 64,-18-37 64,18 1-288,-18-19-128,18 1-32,-1 0 0,-17-18 160,0-1 160,-1 1-96,19-18 1,-18 0-1,-18-36 128,18-18-32,0-17 32,-18-37 128,0 1 96,0-19 0,0-17 63,-18 18 1,0 17 96,18 19 32,-18 35 96,18 18-160,0 36-96,0 18-96,0 17 0,18 37-64,-18-1-32,18 19 32,0-19-32,-18-17-288,18-1-128,0-17 0,0 17 0,0-17 160,0-18 96,0 0-64,0-1 1,0 1 31,-18-36 64,17 0-32,-17-36 128,0-35 128,-17-36 192,17 17-96,-18 1-33,0-1 193,18 37 96,-18 35 256,18 18-320,18 35-32,-18 37-384,18-18-32,0 17 0,-1-17 32,19 17-128,-1 1-32,1-18-64,0 17 64,0-35-32,0 18 0,0-19-32,-18-17 64,0 18 64,-18-54 64,0 18 96,-18-36 64,0 1 32,-18-55 64,-36-53-32,0 18 64,37 0 0,-18 35 96,17 19-160,0-1-32,0 36 64,36 18 32,-18 18-96,0 18-32,18 18-96,18 18-96,-18-1-32,18 19 0,0-18-256,-18-19-96,18 1 256,0-18 96,-18 18 128,18-36 0,-18 18-96,0-36 64,-18 0-32,18-18 0,-18-17 64,-18-1 64,18 0-96,-36-35 0,0-1 32,1-17 64,-36 0 96,-1 35 128,18 1 64,-17 35 32,18-18 0,-19 36 0,-17 0-128,18 18-96,-19 0-160,1 0 0,18 18 0,17 0 64,0 0-192,0 18 32,19-18 32,0 18 96,17-1-288,0 1-128,36-18-448,0 0-192,18-36 193,18 18 159,0-18 320,35-18 128,0 1 160,1-1 32,-18 0 32,0 0 64,-1-17-32,0 17-32,-35 0 96,0 0 64,0 0 352,-18 1 160,-18 17-225,0 0-31,-18 18-96,-17 36-32,0-1-96,-1 37-32,0 35-96,18 1 32,0-1-128,0 0 0,19-17-192,-1-1-96,18 1 32,18-37 96,-18 1-64,53-18 96,-17-18 32,0-18 64,18-18-32,0 0 33,-19-18 63,1 18 0,-1-18 0,-17 1 63,0-19 257,-18 18 96,-18 0 160,0 18 32,-35 1-256,0 17-128,-1 17-128,0 37-96,0 18-64,18-1-32,1 37-32,17-37 0,0-17-64,18 35-32,-18-17-32,36-19 64,-18 19-32,18-18 0,0-19 32,-1-17 128,19 0 96,0-18 64,-18 0-32,18 0-64,-18-18 96,0 0 0,-18 1 32,18-1 0,-18 0-64,-18 0 32,18 0 0,-18 18 96,0-18-96,0 18 0,0 0-32,0 18-64,0 0-64,0 18-32,18-1 64,-18 1 64,18-18 0,0 18-32,0-18-192,0 18-128,0-36 96,18 17 128,0-17 128,0 0 64,0 0 32,0 0 0,-18-17-160,0 17 32,-18-18 64,0 0 96,18 18-64,-18 0-64,0-18-96,18 36 32,-18-18-32,0 18 0,18 0 64,0-1 0,0 19-96,0-18 0,0 0-96,36 0 32,-18 0 96,18-18 32,-18 0 32,36 0 0,-36 0 0,36-18 64,-37 0-32,19 18-32,-1-18-64,-17 0 32,0-18 96,-18 19 96,18-1-64,-36 0 0,0 18 32,-17-18 0,-1 18-64,1-18 32,-1 18-128,0 18-64,0 0-96,0 0 32,18 0 96,0 17 96,18-17-160,18 18-32,18-18-32,0 0 128,0 0-32,18-18-32,-1 0 0,18-18 96,-17 18 0,18-36 96,-1 18-32,1-36-32,-1 37-64,1-37-32,0 18 192,-19-35 96,36-19-192,-35 1 32,0-1 96,-18 19 64,-18-1-64,0 18-96,0 19 64,-1 35 0,1 35-32,-18 1-64,18 18 32,0-18-32,-1-1 64,-17 1-96,18 0-64,0 0 64,0 0 0,0-1-64,0-17 64,0 0-32,0 0 0,0 0 64,0-18 0,-18 0 0,18-18 0,0 18 0,-18-18 64,0 0 160,0 0 192,-18-35-160,-18 35 0,18-18-64,-36 18-32,18 18-96,0 0-64,1 18 32,-1 0-32,1 18-96,-1-1 0,18 1-32,0 18 0,0 0-64,18-19 32,0 19 32,18-18 64,0-18-32,18 0 32,-18-1 0,17 1-64,-17 0 96,0-18 64,0 0 0,-1-36-32,1 36 96,-18-17 64,0-19-64,0 18-64,0 0 64,-18 0 0,1 0-32,-1 0-64,0 18 32,0 0 32,1 0-256,-1 36-96,18-18-192,0 18-64,18-18 97,-1 0 95,-17-1 160,18 1 96,0 0 0,0-18 32,-1 0 192,1-36 64,0 19-64,-18-19-32,18 0 32,-18-18 0,18-53-1,-18 0 1,0-1-64,0 19 32,0-18 0,-18 17 96,0 1-96,0-1-64,0 1 64,1 17 64,-1 19-64,0-1-64,0 18 64,-17 18 0,35 0-128,-18 1 32,18 17-160,18 17 32,0-17 0,17 0-32,-17 0 32,0 0 0,17 0 96,-17-17 0,0-19 96,0 18 32,0 0-32,-18-18-64,0 18 96,0-35 0,0 17-32,0 0-64,0 18 32,-18-18-32,18 19 0,-18-1 64,18 18 96,-18 0 128,-18 0-128,1 18-32,-1-1 0,1 1 0,-19 18-160,18 0 32,-18 0-64,0-1 0,19 1 64,-1 0 64,18-18-96,1 36 0,-19-37-32,18 19-64,18-18 160,0-18 96,0 0-320,36 0-160,-18-18 160,17-18 160,-17 1 32,0-1 0,-1 18 96,-17 0 64,0 0 0,0 0 0,-35 0 160,-1 1 128,1 17-160,-19 0-96,18 0 32,-18 17 64,0 1-192,-17 18-64,0 0-32,-1 18 0,-18-1-160,37-17-32,0 0 0,-1-18 64,18-1-32,18 1 32,0 0-192,18 0-64,18-18-64,18 0-32,0 0-96,0-18 33,17-18 127,0 19 192,1-19-96,-18 18 64,0 0 128,0 0 64,-18 18-384,0 0-160,-1 18-2240,1 36-2048,-36 35 1408</inkml:trace>
          <inkml:trace contextRef="#ctx0" brushRef="#br1" timeOffset="9521">30857 4777 5376,'36'36'2112,"-36"-36"-1152,0 0-576,0 0 672</inkml:trace>
          <inkml:trace contextRef="#ctx0" brushRef="#br1" timeOffset="9630">30875 4850 10528,'0'-36'480,"0"36"-320,0 0-96,0-36-32,0 36-672,0-36-288,0 36-1984</inkml:trace>
          <inkml:trace contextRef="#ctx0" brushRef="#br1" timeOffset="10960">32449 4491 5760,'0'0'2176,"0"36"-1152,0-36-640,0 0 672,0 36-128,0-36 32,0 0-352,0 36-128,0-36-256,0 36-160,36-36 32,-36 0 0,36 0 32,-36 0-160,36 0 32,-36 0-640,0 0-288,0-36-2688</inkml:trace>
          <inkml:trace contextRef="#ctx0" brushRef="#br1" timeOffset="10413">31769 4813 6656,'0'0'2528,"0"0"-1344,0 108-1248,0-73 448,0 1-192,0 0-32,36-36 160,-36 0 128,0 36-224,35-36-64,-35 0 32,0 0-384,0-36-3072,0-36-1408,0 1 2144</inkml:trace>
          <inkml:trace contextRef="#ctx0" brushRef="#br1" timeOffset="11414">31340 4420 7552,'18'0'2880,"-18"0"-1536,-18 0-800,0 0 800,18 18-576,-35 0-96,17 0-416,0-18-160,0 17-64,0 1-128,18 0-128,0 0-32,-18 0-1984,36 18-832,0 0-416</inkml:trace>
          <inkml:trace contextRef="#ctx0" brushRef="#br1" timeOffset="10029">31054 5564 4608,'0'0'1760,"0"0"-960,0 0-320,0 0 640,0 0-128,0 0 64,0 0-256,0 0-32,0 0-416,0 0-128,0 0-32,0 0-160,0 0-96,0-35-896,0 35-384,0-36-2016</inkml:trace>
          <inkml:trace contextRef="#ctx0" brushRef="#br1" timeOffset="11804">31752 5761 8704,'0'0'3328,"0"0"-1792,0 0-1440,0 0 672,0 0-32,0 36 96,0-36-289,0 0-95,0 36-256,0 0-128,0-36-32,0 0-1727,0 36-705,36-36-1888</inkml:trace>
          <inkml:trace contextRef="#ctx0" brushRef="#br1" timeOffset="12695">32395 5386 8064,'0'72'3072,"0"-72"-1664,0 71-384,0-71 1056,0 36-1089,0 0-351,0-36-608,0 36-96,0-1 0,0-35-672,0 0-223,0 0-1217,36-35-512,-36 35-928</inkml:trace>
          <inkml:trace contextRef="#ctx0" brushRef="#br1" timeOffset="15844">31035 6030 7040,'0'0'2624,"-35"36"-1408,35-36-1152,0 0 544,0 0-256,0 0 32,35 0-160,-35 0-64,0 0-64,0 0 64,0 0 128,-35 36-1632,-1-36-2240</inkml:trace>
        </inkml:traceGroup>
        <inkml:traceGroup>
          <inkml:annotationXML>
            <emma:emma xmlns:emma="http://www.w3.org/2003/04/emma" version="1.0">
              <emma:interpretation id="{FBEAE883-2E9E-4642-B50B-0CD09663A3B2}" emma:medium="tactile" emma:mode="ink">
                <msink:context xmlns:msink="http://schemas.microsoft.com/ink/2010/main" type="inkWord" rotatedBoundingBox="28761,3797 29548,1980 29686,2040 28899,3856"/>
              </emma:interpretation>
              <emma:one-of disjunction-type="recognition" id="oneOf1">
                <emma:interpretation id="interp5" emma:lang="en-US" emma:confidence="0.5">
                  <emma:literal>: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1" timeOffset="12242">32646 5904 7040,'36'0'2720,"-36"0"-1472,0 35-832,0 1 768,0-36-544,0 36-192,0 0-192,0-36-96,0 36-96,0-36-192,0 35-64,0-35-1952,0 0-800,35 0-288</inkml:trace>
          <inkml:trace contextRef="#ctx0" brushRef="#br1" timeOffset="13624">33451 4294 6400,'0'0'2464,"0"0"-1344,0 0-384,0 0 832,0 0-320,0 0 0,0 0-512,0 0-128,0 0-352,0 0-161,0 0-63,0 0-32,0 0 0,0 0 0,-36 0 64,36 0-1439,0 36-673,0-36-2112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35:11.148"/>
    </inkml:context>
    <inkml:brush xml:id="br0">
      <inkml:brushProperty name="width" value="0.07938" units="cm"/>
      <inkml:brushProperty name="height" value="0.07938" units="cm"/>
      <inkml:brushProperty name="color" value="#F2F2F2"/>
    </inkml:brush>
  </inkml:definitions>
  <inkml:traceGroup>
    <inkml:annotationXML>
      <emma:emma xmlns:emma="http://www.w3.org/2003/04/emma" version="1.0">
        <emma:interpretation id="{474A6766-1DD8-4251-909A-6D0113A02292}" emma:medium="tactile" emma:mode="ink">
          <msink:context xmlns:msink="http://schemas.microsoft.com/ink/2010/main" type="writingRegion" rotatedBoundingBox="26795,2116 33096,2584 32993,3966 26692,3497"/>
        </emma:interpretation>
      </emma:emma>
    </inkml:annotationXML>
    <inkml:traceGroup>
      <inkml:annotationXML>
        <emma:emma xmlns:emma="http://www.w3.org/2003/04/emma" version="1.0">
          <emma:interpretation id="{64C3BDFB-BF62-4565-9B3B-38588EE9113C}" emma:medium="tactile" emma:mode="ink">
            <msink:context xmlns:msink="http://schemas.microsoft.com/ink/2010/main" type="paragraph" rotatedBoundingBox="26795,2116 33096,2584 32993,3966 26692,3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47230B-93D9-42BC-92AA-001DC63E8404}" emma:medium="tactile" emma:mode="ink">
              <msink:context xmlns:msink="http://schemas.microsoft.com/ink/2010/main" type="line" rotatedBoundingBox="26795,2116 33096,2584 32993,3966 26692,3497"/>
            </emma:interpretation>
          </emma:emma>
        </inkml:annotationXML>
        <inkml:traceGroup>
          <inkml:annotationXML>
            <emma:emma xmlns:emma="http://www.w3.org/2003/04/emma" version="1.0">
              <emma:interpretation id="{306C8299-93D1-4142-925A-71149FC1C3EA}" emma:medium="tactile" emma:mode="ink">
                <msink:context xmlns:msink="http://schemas.microsoft.com/ink/2010/main" type="inkWord" rotatedBoundingBox="26795,2116 29970,2352 29867,3733 26692,3497"/>
              </emma:interpretation>
              <emma:one-of disjunction-type="recognition" id="oneOf0">
                <emma:interpretation id="interp0" emma:lang="en-US" emma:confidence="1">
                  <emma:literal>MANY</emma:literal>
                </emma:interpretation>
                <emma:interpretation id="interp1" emma:lang="en-US" emma:confidence="0">
                  <emma:literal>MA NY</emma:literal>
                </emma:interpretation>
                <emma:interpretation id="interp2" emma:lang="en-US" emma:confidence="0">
                  <emma:literal>Many</emma:literal>
                </emma:interpretation>
                <emma:interpretation id="interp3" emma:lang="en-US" emma:confidence="0">
                  <emma:literal>MANLY</emma:literal>
                </emma:interpretation>
                <emma:interpretation id="interp4" emma:lang="en-US" emma:confidence="0">
                  <emma:literal>MANGY</emma:literal>
                </emma:interpretation>
              </emma:one-of>
            </emma:emma>
          </inkml:annotationXML>
          <inkml:trace contextRef="#ctx0" brushRef="#br0">27178 4464 4736,'0'18'1760,"0"-18"-960,0 0-320,0 0 576,0 0-96,0-18 64,18 18-96,-18-18 64,18-17-544,-18 17 160,18-36 64,18 18-96,-18-35 64,17-1-288,-17-17-128,18-19-128,-18 1-1,-1 36-63,1-1 64,0 0 64,0 37 64,-18-1 32,18 0 0,-18 36 0,0 0 64,-18 54-224,18-1-128,0 19 0,-18 17 0,18-17 96,0 0 32,0-19-192,18 1 0,-18-18 32,18-18 32,0-18 32,18 0 0,-18-18-96,18-18 64,0-18 32,-1-17 64,19-19-32,-37 1-32,37 17 32,-18 19-32,-18-1-96,0 18 0,18 36 192,-36 0 96,18 36-32,0 35 0,-18 1-96,0 35-64,0 1 32,0-1-32,0-18 64,0 1 32,-18-1-128,18-35-32,0-18-1024,0 0-3103,18-36-1761,-18-18 1696</inkml:trace>
          <inkml:trace contextRef="#ctx0" brushRef="#br0" timeOffset="450">28108 4482 5760,'18'0'2176,"-18"0"-1152,0 0-480,18-18 640,-18 0-192,0 0-32,18-18-96,-18 0 0,18-18-480,-1 1-64,1-36-96,0-1-32,18 0-32,-1-17-96,19 36-64,-18-1-64,0 18 32,-18 1 320,0 35 160,0 18-1,0 0 1,-1 35-256,1 19-128,0 18-32,0 18 32,-1 16-32,-17-16 64,0 18-128,18-37 0,-18 0 32,0 1 0,0-18-224,0-36 0,18 18-959,-18-36-417,0 0-1984,0 0-1696,-18 0 2016</inkml:trace>
          <inkml:trace contextRef="#ctx0" brushRef="#br0" timeOffset="652">28269 4142 6784,'0'-18'2624,"0"18"-1408,18 0-1056,-18 0 544,18 0-256,18 0 0,17 0-352,1 0-96,-18 18-32,17-18 0,1 0 32,0 0-3328,-19-18-1536,-17 18 2336</inkml:trace>
          <inkml:trace contextRef="#ctx0" brushRef="#br0" timeOffset="1215">29002 3713 8064,'0'18'3072,"-17"0"-1664,17 35-1216,0-17 704,0 18-192,-18 35-32,18-17-288,0 36-160,-18-19-128,18-17 0,0-1 64,0-17 0,0-18 0,18-1-32,-18-17 63,0-18-95,18-18-64,-18-17 0,0-1 32,0-18-96,17-35-64,-17-1 64,18 0 0,0 1 32,0 35 0,18-17-96,0 35 0,-18 0 65,0 36 62,18 0 65,-18 36 96,-1 18-32,1 17 0,-18 1-96,18 18 32,0-1 0,-1-17 32,1-1 64,0-17 96,0-18 160,18-36 32,-18 0-192,18-36-96,-18-18-96,18 1 0,0-19-64,-1-17 64,1 17-224,-19 0 32,1 0-832,0 19-256,0-1-2911,0 36-2305</inkml:trace>
          <inkml:trace contextRef="#ctx0" brushRef="#br0" timeOffset="2071">29986 3784 6144,'18'0'2368,"-54"18"-1280,18 18-512,0-18 736,0-1-544,0 55-160,0 0-256,1-19 0,17 37-192,0-19 32,0 1 32,35-36 32,19-1 0,0-17 0,0-36 0,-1-17-128,1-1-96,-1 0 0,-17-18-32,18-17-224,-36 17-96,0 0 96,0 1 128,0 35 128,0 0 128,-18 36 128,0 36 160,0 17-128,-18 36 64,0 19-96,0-1-1,-18 1 449,0-1 256,-36-18-32,1 0 64,-18-17-448,17-36-96,0-37-1152,1-34-416,18-37-4607,-1-18-2049,36-35 3936</inkml:trace>
        </inkml:traceGroup>
        <inkml:traceGroup>
          <inkml:annotationXML>
            <emma:emma xmlns:emma="http://www.w3.org/2003/04/emma" version="1.0">
              <emma:interpretation id="{B3B17BBC-1687-4A0E-95D5-EBE050D03F92}" emma:medium="tactile" emma:mode="ink">
                <msink:context xmlns:msink="http://schemas.microsoft.com/ink/2010/main" type="inkWord" rotatedBoundingBox="30826,2554 33086,2722 33018,3632 30758,3464"/>
              </emma:interpretation>
              <emma:one-of disjunction-type="recognition" id="oneOf1">
                <emma:interpretation id="interp5" emma:lang="en-US" emma:confidence="0">
                  <emma:literal>CATS</emma:literal>
                </emma:interpretation>
                <emma:interpretation id="interp6" emma:lang="en-US" emma:confidence="0">
                  <emma:literal>EATS</emma:literal>
                </emma:interpretation>
                <emma:interpretation id="interp7" emma:lang="en-US" emma:confidence="0">
                  <emma:literal>(Ats</emma:literal>
                </emma:interpretation>
                <emma:interpretation id="interp8" emma:lang="en-US" emma:confidence="0">
                  <emma:literal>cats</emma:literal>
                </emma:interpretation>
                <emma:interpretation id="interp9" emma:lang="en-US" emma:confidence="0">
                  <emma:literal>FATS</emma:literal>
                </emma:interpretation>
              </emma:one-of>
            </emma:emma>
          </inkml:annotationXML>
          <inkml:trace contextRef="#ctx0" brushRef="#br0" timeOffset="3046">31650 4106 7552,'0'-36'2880,"0"18"-1536,18 0-992,-18 1 736,-18 17-160,18-18 32,0 0-128,-18 0 31,-18 18-479,0-18 0,-36 36 32,36 0-224,-17 18-32,0 17-96,17 1-64,18 17-64,-18 1 32,36 0-128,0 18 32,0-19 128,18 18 128,18-35-384,18 0-224,-1-18-799,0-19-321,19-17-2848</inkml:trace>
          <inkml:trace contextRef="#ctx0" brushRef="#br0" timeOffset="3328">31865 4625 7680,'0'36'2880,"0"-36"-1536,18 35-800,-18-35 800,18 0-352,0-18-96,-1 1-448,-17-19-129,36 0-191,-18-17-32,0-1 96,0 0-96,18-18 0,0 1-32,0-18-64,-1 17 32,1 18-32,-18 18 0,0 1 0,-1 35 192,1 18 128,-18 17-96,18 19 32,-18 18-160,0 18 0,18-2-32,0-16-64,0 0 32,0 0-32,0-37-288,0 1-128,-18-1-1279,18-17-545,-18-18-2176</inkml:trace>
          <inkml:trace contextRef="#ctx0" brushRef="#br0" timeOffset="3500">31990 4446 6784,'18'0'2528,"-18"0"-1344,18 18-960,0-18 640,0 18-320,35-18 32,-17 0-288,36 0-96,-19 0-96,19 0-1920,-19 0-768,-17-18-512</inkml:trace>
          <inkml:trace contextRef="#ctx0" brushRef="#br0" timeOffset="3737">32544 4214 5120,'18'-18'2016,"0"18"-1088,36 0-512,-54 0 608,35 0-160,1 0-32,0 0-448,35 0-160,1 0-160,-18 0 32,-1 0 0,1 0-1184,0 0-512,-36 0-1408</inkml:trace>
          <inkml:trace contextRef="#ctx0" brushRef="#br0" timeOffset="3961">32848 4142 6656,'0'0'2464,"0"18"-1344,0 0-480,0 0 864,0 0-96,0 36 32,0 17-352,0 0-129,-18 1-543,18 18-192,0-19-64,-18-18-192,18 1-32,0-18-1376,-17 0-639,17-18-2465</inkml:trace>
          <inkml:trace contextRef="#ctx0" brushRef="#br0" timeOffset="4318">33528 4268 8448,'0'-18'3168,"-17"0"-1728,17 0-1408,-18 18 672,0 0-256,0 0 0,0-18-192,1 18-96,-19 0-64,18 18-96,0-18 96,18 36-128,0-18 0,0 18-32,18 35 0,0 0 0,0 1 0,0 0 192,-1 0 64,-17 16 640,0-34 287,-17 0-63,-1 0-64,-18-18-352,-18-18-160,0 0-416,18-18-128,1-18-1184,-1-36-448,36-18-3583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23:40:38.493"/>
    </inkml:context>
    <inkml:brush xml:id="br0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AD51C807-7BBB-4E28-9B54-DB5432B2F1BD}" emma:medium="tactile" emma:mode="ink">
          <msink:context xmlns:msink="http://schemas.microsoft.com/ink/2010/main" type="writingRegion" rotatedBoundingBox="1239,562 22621,162 22687,3685 1305,4084"/>
        </emma:interpretation>
      </emma:emma>
    </inkml:annotationXML>
    <inkml:traceGroup>
      <inkml:annotationXML>
        <emma:emma xmlns:emma="http://www.w3.org/2003/04/emma" version="1.0">
          <emma:interpretation id="{23DDF912-AF90-49C4-8D83-B079403D06EE}" emma:medium="tactile" emma:mode="ink">
            <msink:context xmlns:msink="http://schemas.microsoft.com/ink/2010/main" type="paragraph" rotatedBoundingBox="1239,562 22621,162 22687,3685 1305,4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3E1690-3DC7-43DC-AE53-1FC9DF28A436}" emma:medium="tactile" emma:mode="ink">
              <msink:context xmlns:msink="http://schemas.microsoft.com/ink/2010/main" type="line" rotatedBoundingBox="1239,562 22621,162 22687,3685 1305,4084"/>
            </emma:interpretation>
          </emma:emma>
        </inkml:annotationXML>
        <inkml:traceGroup>
          <inkml:annotationXML>
            <emma:emma xmlns:emma="http://www.w3.org/2003/04/emma" version="1.0">
              <emma:interpretation id="{7997A0C2-1496-40E6-80A3-A802E6884BDC}" emma:medium="tactile" emma:mode="ink">
                <msink:context xmlns:msink="http://schemas.microsoft.com/ink/2010/main" type="inkWord" rotatedBoundingBox="1239,562 10397,391 10463,3913 1305,4084"/>
              </emma:interpretation>
              <emma:one-of disjunction-type="recognition" id="oneOf0">
                <emma:interpretation id="interp0" emma:lang="en-US" emma:confidence="0">
                  <emma:literal>Background</emma:literal>
                </emma:interpretation>
                <emma:interpretation id="interp1" emma:lang="en-US" emma:confidence="0">
                  <emma:literal>Background. &amp;</emma:literal>
                </emma:interpretation>
                <emma:interpretation id="interp2" emma:lang="en-US" emma:confidence="0">
                  <emma:literal>Background &amp;</emma:literal>
                </emma:interpretation>
                <emma:interpretation id="interp3" emma:lang="en-US" emma:confidence="0">
                  <emma:literal>Background.</emma:literal>
                </emma:interpretation>
                <emma:interpretation id="interp4" emma:lang="en-US" emma:confidence="0">
                  <emma:literal>Backgrounds &amp;</emma:literal>
                </emma:interpretation>
              </emma:one-of>
            </emma:emma>
          </inkml:annotationXML>
          <inkml:trace contextRef="#ctx0" brushRef="#br0">6477 4677 4992,'17'-17'1824,"-34"17"-960,17 0-96,0 0 768,0-17-352,-17 17-32,17 0-320,-16-16-128,-2-1-384,2 0-128,-18 17 0,0-17-32,-16 17 0,16 17-192,-16 0 32,0 0 0,16 33 64,0 1-192,0 33 32,1 0 32,33 33 32,-17-16 32,17 0 0,0-17-96,0-16 0,17-18-32,-17-16 96,17-17 0,17-1 96,-1-32-32,0-18 64,1-16-64,0-35-32,0 1-64,-18 0 32,2-17 32,-2 17 0,1 0 0,0 17 64,-1 16-32,-16 1-32,18 33 32,-18 34 32,0 0-32,0 16-32,0 35 96,0-1 64,0 17-64,0 17-64,16-17-96,1-17 32,16 1-32,-15-18 0,-2 1 0,18-35-64,0 1-2016,16-17-960,-16-33-288</inkml:trace>
          <inkml:trace contextRef="#ctx0" brushRef="#br0" timeOffset="1">7166 4710 6272,'-16'-16'2368,"-2"-1"-1280,2 17-704,-1-17 608,0 17-512,1 0-96,-35 0-128,18 17 64,-18 0-160,0 17-32,17 16 64,1 17-32,0 17 64,15 17 0,2 0 32,16-17-64,16 0-32,2-33-192,32-1-32,0-16-64,18-18 96,-18-16-864,0 0-320,18-33-2368</inkml:trace>
          <inkml:trace contextRef="#ctx0" brushRef="#br0" timeOffset="2">7402 4155 5888,'0'0'2176,"-17"17"-1152,17 0-704,0 16 544,0 1-224,0 16 32,0 35-32,0 32 64,0 18-384,17 33-96,-17-16-32,16-18-96,-16-16-64,18-17 0,-18-34 32,0-33 96,0-18-1120,0-16-480,0-50-2144</inkml:trace>
          <inkml:trace contextRef="#ctx0" brushRef="#br0" timeOffset="3">7873 4424 4992,'-17'-33'1824,"17"33"-960,-17 17-384,0-17 576,0 16-224,-16 18-96,-1 16-352,0 1-160,-16 33-128,-1 1 128,18 15 160,-1-16 288,1 0 160,-1-16-256,17-18-96,0 0-256,17-32-160,0-18-32,0 0-32,0 0-96,0-34 64,17 17 32,0 17 0,17-17-96,-1 34 64,1 16 96,-1 18 96,18 33 416,-17 34 256,-1-17-225,18 33-31,-1-32-320,1-2-160,16-32-224,-17-1 0,1-34-992,33-15-383,0-52-2209,0 0-1792,-17-34 2112</inkml:trace>
          <inkml:trace contextRef="#ctx0" brushRef="#br0" timeOffset="4">8663 4862 5120,'-17'-34'2016,"17"18"-1088,0-2-256,0 18 800,-16-16-352,-1-1-64,0 0-192,0-17 0,-17 18-480,-33-1-64,17 17 0,-1 0-256,1 0-32,-1 17-192,1 17-32,-1 16 0,18 17 64,-1 0 64,0 1 32,18 16 32,16-17 0,16 0-160,1-33 32,17 0 0,0-34 64,16-18 32,17-32 32,-16 0 0,-18 0 64,18-1-32,-34 0 64,-1-16-64,1 16-32,-17 1 32,0 16 32,-17 18-96,17-1 0,0 34-128,0 17 32,17 32 64,0 19 96,17 32 64,-1 35 96,1 16 32,-17 17 96,-17 17 320,-17 17 224,-17-17-161,-50-18-31,17-15-320,-17-52-128,-17-15-128,-17-36 0,-16-32-704,16-50-224,17-52-2399,34-50-1089,33 1 608</inkml:trace>
          <inkml:trace contextRef="#ctx0" brushRef="#br0" timeOffset="5">8882 4812 5632,'17'66'2176,"-17"-15"-1152,0 33-416,0-50 672,16 17 64,-16-1 64,0 0-160,-16-16 32,16 0-705,-17-18-63,17-32-32,-17-2-192,17-32-224,0 0-128,0-34 32,17 16 0,16-16-128,18 34-32,16 0-352,1 16-95,-1 17-321,-17 17-64,18 17-2816,-1 33-1568,-17-16 2432</inkml:trace>
          <inkml:trace contextRef="#ctx0" brushRef="#br0" timeOffset="6">9572 4677 6784,'-18'0'2528,"18"0"-1344,-16 0-1024,-1 0 608,0 17-416,0-1-96,0 2-32,1 32 0,-2 17-96,18 17-160,-16 17 0,32 0 32,2-34 0,-2 1 0,18-18 0,0-16-96,-18 0 64,52-52 32,-34 2 64,16-35 32,-34 0 32,2-15 288,-18-18 192,-18 16-128,-15 1 64,0 0-320,-1-1-64,17 18-960,-34 16-384,18 18-2752</inkml:trace>
          <inkml:trace contextRef="#ctx0" brushRef="#br0" timeOffset="-1.5022">4862 3903 5376,'-17'0'2112,"17"0"-1152,0 0-768,0 0 480,0 0 0,0 33 128,0 1-128,0 17-32,17 50-352,0 33 32,0 34 96,16 0-32,-16 34 32,17-67 128,-17 16 96,-1-16-256,1-34-128,0 0-96,-17-34 32,0-17-672,-17-32-288,0-2-3232,1-32-1696,-1-2 2624</inkml:trace>
          <inkml:trace contextRef="#ctx0" brushRef="#br0" timeOffset="-1">4390 4458 3840,'-16'17'1472,"16"-17"-768,-18 17 32,18-17 1280,0 16-1056,-16-16 448,16 0-864,0 0 0,0-16-352,16-18-96,2 0-64,-2-33-32,18 0 0,16-17-96,18 16 64,-1-16-32,17 34 0,0 0 128,-17 16-32,1 17 128,-1 17-96,-16 33 256,-18 1-192,1 34 160,-34-1-160,0 34 0,-34-1-64,-33 18-64,17-16 32,-18 15 96,1-16-64,16 0-32,1-34 0,0-16-192,32-18 96,2-33-32,32-16 32,18-18 0,34-16 0,16-18 0,34 1 0,-1 16 128,18 1 160,-1 50 128,-33 0-192,0 34 32,-33 33 128,-2 34 224,-48 17 128,-36 16 31,-48 18 33,-2-1-288,-33 17-96,-16-33-192,-35-35-128,0-16 64,2-50 0,15-34-320,17-16-160,17-35-448,34-16-191,50-34-673,17-17-192,34-50-224,33-1 32,68-32-672</inkml:trace>
          <inkml:trace contextRef="#ctx0" brushRef="#br0" timeOffset="7">10009 4644 4480,'0'-17'1760,"0"17"-960,0 0-320,0 0 640,0 0-320,0 0-160,-17 17-288,17 0-96,-17 0-128,17 33 128,0 17 64,17 17-256,-17 1 0,17-1-64,17-17 0,-18 0 0,18-16 0,0-18 0,-18-33 0,18 0 64,0-17 32,-17-16 32,-1-18 64,-16-16 192,17 17 128,-17-18 32,0 1-32,0-17-256,0 17-96,0-17-160,0 50-96,0 0 64,0 51 64,0 17 64,0 33 32,17 17 64,-17 0-96,17 17 0,0 0-96,16-17-32,18-17 32,-1-16 64,-16-17-608,-1-1-256,1-33-1568,0-17-640,16-16-64</inkml:trace>
          <inkml:trace contextRef="#ctx0" brushRef="#br0" timeOffset="9">11944 4828 11488,'-17'-17'992,"-17"0"-96,18 0-96,-1 1-32,-17-1-224,17 0 0,-16 17-129,-1-17 65,0 17-256,-16 17-128,16 0-64,1 0-32,-1 33-96,0 1 0,1 16-32,16 0 0,34 17 0,-1 0 96,18-16-64,0-18 32,16-16 64,17-17 0,18-1 0,-18-32 0,17-18-95,-17 0 63,-33-16 383,0-17 225,-18-1 64,-16-16 96,-33 0-64,-35-17-32,1-33-192,-17 16-128,-17 0-32,-33 17-32,-1 17-64,0 0-32,18 33-256,-1 18 0,0-1-192,0 17-32,34-16-640,17 16-160,50-34-640,17-16-159,34-17-2721</inkml:trace>
          <inkml:trace contextRef="#ctx0" brushRef="#br0" timeOffset="8">10716 4846 6272,'17'84'2368,"0"-34"-1280,-17 51-928,0-67 544,16 16-32,-16 1 64,0-1 160,0-16 96,0 0-544,0-18 32,0-16-32,-16-16-160,16-18-96,0 0-96,0-33-96,0-17-960,16 0-416,18 0 192,0 33 224,0 1 480,-1 16 288,1 17 608,-1 17 288,18 51 224,0 33 160,-18 0-480,0 0-96,-15 0-320,15-17-128,-16-16-1024,17-17-480,-18-18-2432</inkml:trace>
          <inkml:trace contextRef="#ctx0" brushRef="#br0" timeOffset="10">11960 4879 4736,'0'-34'1824,"0"34"-960,0 0-512,0 0 480,0 0-32,0 0 64</inkml:trace>
          <inkml:trace contextRef="#ctx0" brushRef="#br0" timeOffset="11">12886 4273 5376,'-17'0'2112,"17"0"-1152,0-16-768,0 16 480,0-17-352,17 0-32,-17 0-224,17-17-64,0 1 0,17-1 64,-1 0 32,0 1 32,1 16 64,0 0-32,-18 17 0,2 0 96,-18 34 96,0 16-192,-18 34-32,2-16 0,-1 16 0,0-17-64,1 0 32,-2-33 64,2-17 128,16-17-192,0 0-64,16-17-96,2 0 0,-2 0-96,18 1 32,-18 16 192,35 16 128,34 18 320,-19 16 160,2 1-96,-18 33 0,1 0 96,-18 34 96,-33 0 159,-16-17 65,-35-1-384,-16-15-128,-1-18 192,-16-33 128,0-18-352,0-16-96,17-16-384,0-18-32,50 0-64,17-16 64,17-1-128,17 1 0,16-1-832,50 1-288,2-17-4127</inkml:trace>
          <inkml:trace contextRef="#ctx0" brushRef="#br0" timeOffset="12">12902 3264 3968,'17'0'1472,"-17"0"-768,0 16-256,0 2 480,0 32-32,17 68 96,16 50-352,1 118-64,33 100-320,34 120-800,0 48-288,0 2-1984</inkml:trace>
        </inkml:traceGroup>
        <inkml:traceGroup>
          <inkml:annotationXML>
            <emma:emma xmlns:emma="http://www.w3.org/2003/04/emma" version="1.0">
              <emma:interpretation id="{19054D0A-0A96-4FB0-AA89-C968EBB11588}" emma:medium="tactile" emma:mode="ink">
                <msink:context xmlns:msink="http://schemas.microsoft.com/ink/2010/main" type="inkWord" rotatedBoundingBox="11138,712 17547,593 17602,3522 11193,3642"/>
              </emma:interpretation>
              <emma:one-of disjunction-type="recognition" id="oneOf1">
                <emma:interpretation id="interp5" emma:lang="en-US" emma:confidence="1">
                  <emma:literal>Significance</emma:literal>
                </emma:interpretation>
                <emma:interpretation id="interp6" emma:lang="en-US" emma:confidence="0">
                  <emma:literal>•Significance</emma:literal>
                </emma:interpretation>
                <emma:interpretation id="interp7" emma:lang="en-US" emma:confidence="0">
                  <emma:literal>Significant</emma:literal>
                </emma:interpretation>
                <emma:interpretation id="interp8" emma:lang="en-US" emma:confidence="0">
                  <emma:literal>Significate</emma:literal>
                </emma:interpretation>
                <emma:interpretation id="interp9" emma:lang="en-US" emma:confidence="0">
                  <emma:literal>•Significant</emma:literal>
                </emma:interpretation>
              </emma:one-of>
            </emma:emma>
          </inkml:annotationXML>
          <inkml:trace contextRef="#ctx0" brushRef="#br0" timeOffset="13">15022 3600 4352,'0'0'1664,"-17"18"-896,17-18-608,0 0 416,0 16-256,0 1-96,-17 17-64,17-1-32,0 18-64,0 16 96,0-17 128,0 1-160,0 0 0,0-1 288,0-16 192,0-34 32,0 16 96,0-32-128,0-1-64,0 0-96,0-33-32,-16-1-96,-1 0 32,-17-33-128,1 18 32,-18-2-96,1 0 0,-1 35-32,1 33 0,-1 0-160,1 51-32,-18 16-64,1 17 0,34 17 96,-18 17 0,17-18 32,34 2 0,17-2-160,17-16-32,0 0 0,33 18 128,34-2 32,0 18 96,0 17-32,-34-18 64,0 1 352,-33-17 192,-34-16 447,-34-19 257,-16-15-288,-34-18-128,-1-33-480,-15-33-192,-1 0-160,-17-35-96,34 1-768,50 0-288,17-1-512,34 18-159,34 0-2753,-1-18-1408,68 18 2752</inkml:trace>
          <inkml:trace contextRef="#ctx0" brushRef="#br0" timeOffset="14">15039 4509 8448,'0'-34'3232,"0"1"-1728,0 33-1344,0 0 704,0 0-768,0 0-256,34 33-3744,0-33-1696</inkml:trace>
          <inkml:trace contextRef="#ctx0" brushRef="#br0" timeOffset="15">15241 4678 4864,'0'-17'1824,"0"17"-960,0-17-384,0 17 640,0 0-64,0 17 96,0 0-576,0 17-192,0 50-224,0-17-128,0 0 64,17 1-128,-17-18 0,0 0 32,0-16 0,0-17-1920,0 0-768,0-17-224</inkml:trace>
          <inkml:trace contextRef="#ctx0" brushRef="#br0" timeOffset="16">15846 4778 6144,'0'-16'2368,"0"16"-1280,0-17-640,-16 17 1152,16 0-928,-17-17 256,17 17-576,-17-17 32,1 17-256,-18-17-288,0 17 96,-16 17-480,16 34 288,-34-1-224,35 1 288,0 16-64,-1 0 160,34-16 0,0-1 32,16-16 128,18-17-32,0-17-32,0-17 32,-1-34-128,-16 1 64,17-17-32,-18 16 0,1 17 0,-17 1 0,17 16 192,-17 34-64,17 50 256,0 17-192,-1 68 96,18 16-128,-17 34 160,16-34-160,-33 34 800,0-34-480,0-17 1088,-16-33-864,-34-34 415,16-17-607,-34-67-64,1 0-224,-17-67-160,33 17-32,18-34-32,16-1 0,17 1 0,34 17 0,0 0-2047,16 16 1151,17 1-4640,0 16 3136</inkml:trace>
          <inkml:trace contextRef="#ctx0" brushRef="#br0" timeOffset="17">16030 4728 3840,'0'0'1472,"0"0"-768,0 0-320,-16 0 992,32 0-768,-16 0 640,0 17-736,0 0 224,0 16-416,0 35 32,18-18-224,-18 18 416,0-18-288,16 18 864,-16-18-640,0-16 448,0-18-576,0-16-160,0 0-128,0-50-160,17 16 64,-17-33-192,17 17 128,-1-18-160,18 17 128,0 18 128,-17 16 32,16 17 192,1 17-128,0 16 192,0 1-192,-1 17 32,0-1-64,1 1-672,-17-17 320,0-1-3200,0-16 1920,0-34-2976,-1 17 2560</inkml:trace>
          <inkml:trace contextRef="#ctx0" brushRef="#br0" timeOffset="18">16636 4543 8704,'-34'-68'3328,"34"68"-1792,-33-33-1088,33 33 544,0 0-608,0 0-4640,0 33 2272</inkml:trace>
          <inkml:trace contextRef="#ctx0" brushRef="#br0" timeOffset="22">16637 4762 7424,'17'-17'2816,"-17"17"-1536,0 17-576,0-1 1024,0 18-960,17 0-224,-17 16-384,0 1-2016,17-18 992,-17 1-3872,16 16 2656</inkml:trace>
          <inkml:trace contextRef="#ctx0" brushRef="#br0" timeOffset="19">16738 5014 6656,'17'-50'2528,"-17"50"-1344,17-18-1088,-17 18 480,34 0-288,-1 0-96,1-16-192,16 16 0,1 0-1920,-1-17-832,1 0 96,-1 0 192</inkml:trace>
          <inkml:trace contextRef="#ctx0" brushRef="#br0" timeOffset="20">17444 4004 5888,'0'-16'2176,"0"16"-1152,-16-34-480,-1 34 1120,17-17-928,-17 0 160,17 1-576,-34-18 96,18 34-256,-35-17 64,0 34-128,1 17-128,0-1 0,-18 34-128,35 1 96,-1 50 256,34-18-128,0 52 224,17-18-192,17 18 32,0-1-64,-18 18 96,1-35-96,0-16-32,-1-18 0,-32-16-1248,16-33 672,-17-17-3776,0-17 2368</inkml:trace>
          <inkml:trace contextRef="#ctx0" brushRef="#br0" timeOffset="21">17359 4475 8576,'-33'0'3232,"33"0"-1728,0-33-1696,0 33 544,0 0-448,0 0 0,33 0-3552,1 0-1632</inkml:trace>
          <inkml:trace contextRef="#ctx0" brushRef="#br0" timeOffset="23">17394 4677 7296,'0'0'2816,"0"0"-1536,0 17-1088,0 0 704,0 0-416,17 16-96,-17 34-160,0-16 0,17 0-128,-17-17-128,0 16 0,0-16-832,-17-18-352</inkml:trace>
          <inkml:trace contextRef="#ctx0" brushRef="#br0" timeOffset="24">18117 4728 5120,'0'-16'1920,"0"16"-1024,0-18 0,-17 18 864,17-16-256,-16 16-96,-1-17-512,0 0-224,0 17-384,-17 0-128,1 0 32,-1 17-96,1 0-64,-1 17 64,17-1 64,0 0 0,0 18 0,17 0-192,0-1 32,17-16-160,17 0-32,0-1 160,-1 0 160,1-15-576,-1-2-224,1-16-1760,0 0-832,-1 0-160</inkml:trace>
          <inkml:trace contextRef="#ctx0" brushRef="#br0" timeOffset="25">18706 4745 8192,'-17'-33'3072,"17"33"-1664,-17-17-1088,17 0 800,-17 17-480,1-17-32,-1 17-352,0-17-96,-17 17-96,1 0-128,16 0 32,-34 17-32,1 17 0,-1 33 0,18-16 0,16-1 0,0 1 0,17-1 0,17-16-64,0-18 96,0-16 0,16-16 96,1-1 32,-17-17-128,16 1 32,-16-1 64,0 0 32,-17-16-32,17 16-64,-17 17 32,0 1-32,0-1 0,17 34 0,-17-1-96,17 18 64,-1 0-128,1 16 32,17-16 64,-1-1 96,1-16-64,-17 0 0,17-17-960,-18 0-384,18-34-2464</inkml:trace>
          <inkml:trace contextRef="#ctx0" brushRef="#br0" timeOffset="26">18958 4661 4096,'0'-17'1568,"0"17"-832,0 0-448,0-17 800,0 34-608,0-17 256,0 0-448,0 0 416,0 0-416,0 0 448,0 0-448,0 17 0,0 16-160,0 1-32,0 16-32,17 1 448,0-1-288,0 1 768,-17-1-576,0-16 384,0 0-480,-17-34 128,0 16-288,0-32 0,17-1-96,0-17-192,0 1 64,17-35-32,0 18 32,17-1-96,-1 18 96,1-18-32,16 34 32,-16 17 64,16 17 0,-16 17 64,0-1-32,-1 18 128,1-1-96,-17 1-96,0-1 0,-1-16-2080,-16-17 1152,0 0-3776,0-1 2656</inkml:trace>
          <inkml:trace contextRef="#ctx0" brushRef="#br0" timeOffset="27">20001 4728 6656,'0'-17'2464,"0"17"-1344,0 0-608,-17-17 1120,17 17-928,0-17 224,-17 17-576,17-17-64,-17 17-160,-16 0-160,16 0 0,-34 0-32,18 17 0,-1 17 0,-16-1 0,33 18-96,-17-1 96,17-16-96,17 16 64,17-16 0,17 16 32,-1-33 192,1 0-64,16-17-224,1 0 64,-1 0-2784,-16-17 1600,0 0-3104,-1 1 2496</inkml:trace>
          <inkml:trace contextRef="#ctx0" brushRef="#br0" timeOffset="28">20321 4778 3456,'0'18'1408,"0"-18"-768,-17 0-128,17 16 864,0 1-736,0 0 448,17 0-640,0 0 544,-1-17-576,18 0 576,0 0-576,0-17 480,-1 0-480,1-17 480,-17 18-512,-1-18 352,-16 17-416,0-16 127,0-1-287,-16 17-128,-18 0-64,0 17-32,1 0 0,-1 17-95,1 0 95,-1 17 32,17 16 32,0 0-96,17 1 64,0 0-32,0-1 0,17-16 64,16-1 0,1-16-96,17 17 64,-1-34-1088,-16 16 576,17-16-4128,-18-16 2592,18-2-2272</inkml:trace>
        </inkml:traceGroup>
        <inkml:traceGroup>
          <inkml:annotationXML>
            <emma:emma xmlns:emma="http://www.w3.org/2003/04/emma" version="1.0">
              <emma:interpretation id="{E5C22301-6DC0-47E8-B57F-0180F4C128BC}" emma:medium="tactile" emma:mode="ink">
                <msink:context xmlns:msink="http://schemas.microsoft.com/ink/2010/main" type="inkWord" rotatedBoundingBox="18320,338 22623,258 22671,2856 18368,2937"/>
              </emma:interpretation>
              <emma:one-of disjunction-type="recognition" id="oneOf2">
                <emma:interpretation id="interp10" emma:lang="en-US" emma:confidence="0">
                  <emma:literal>(cont.)</emma:literal>
                </emma:interpretation>
                <emma:interpretation id="interp11" emma:lang="en-US" emma:confidence="0">
                  <emma:literal>(cont. )</emma:literal>
                </emma:interpretation>
                <emma:interpretation id="interp12" emma:lang="en-US" emma:confidence="0">
                  <emma:literal>font. )</emma:literal>
                </emma:interpretation>
                <emma:interpretation id="interp13" emma:lang="en-US" emma:confidence="0">
                  <emma:literal>font.)</emma:literal>
                </emma:interpretation>
                <emma:interpretation id="interp14" emma:lang="en-US" emma:confidence="0">
                  <emma:literal>(cont.. )</emma:literal>
                </emma:interpretation>
              </emma:one-of>
            </emma:emma>
          </inkml:annotationXML>
          <inkml:trace contextRef="#ctx0" brushRef="#br0" timeOffset="6040.7255">21788 3396 4992,'18'0'1824,"-18"-18"-960,0-35-224,0 35 672,0 1-64,0-1-32,0 18-128,0-18 32,0 0-608,0 0 128,0 18 96,-18-18 31,18 18 33,-18 36-448,1 0-128,-19 17-32,1 18 96,-19 55-64,18-19-64,0-18 0,-18 91-32,18-38 128,19 73 96,-1-36-128,18 35-64,0-16 64,35-2 0,1-17-192,18 0-64,0-18-1056,18-36-416,-19-17-3967</inkml:trace>
          <inkml:trace contextRef="#ctx0" brushRef="#br0" timeOffset="7193.7255">22952 4453 7040,'0'-18'2720,"-18"0"-1472,-18 18-896,18 0 736,0 0-352,0 18-32,18 0-288,-36 18 0,0 17-256,18-17-32,0 36 0,1 0-64,34 16 32,-17-16-128,36 18 0,-18-36 96,36 17 96,-18-18 128,18-35 64,-1 18 31,0-36 65,-17-36-96,0 18-32,-36-17 224,0-36 128,-18-1-288,-36-18-128,19 18-160,-36-16 0,17 34-640,0 18-256,0 18-1151,18 18-417,19 36-2112</inkml:trace>
          <inkml:trace contextRef="#ctx0" brushRef="#br0" timeOffset="10602.7255">23310 4488 6144,'0'0'2272,"0"0"-1216,0 0-448,0 0 672,0 0-288,0 18-32,0 18-352,0-1-32,0 36-352,18 1 64,-18 18 64,18-18 0,-18-1 32,0 0 63,18-17 65,-18-18-32,0-18 32,0 0-128,0-18-64,0-36-192,0 0-96,0-18-96,18-35 32,18 0-320,-1-1-96,1 18 160,17 36 128,-17 1 64,18 35-32,-18 18 160,18 35 96,-19 19 160,-17 0 160,18 17-64,-36-18 32,18 1-224,-18 0-64,0-36-480,17-18-192,-17-18-1983,18-36-865,0 0-960</inkml:trace>
          <inkml:trace contextRef="#ctx0" brushRef="#br0" timeOffset="6804.7255">22433 4543 8448,'0'-18'3168,"0"0"-1728,-18 0-896,1 18 864,-1-18-256,0 0-33,-18 18-479,0-18-224,0 18-256,-18 18-192,1 0 0,-1 36 32,19-1 64,-1 1-96,0 36 0,18-37-32,18 37-64,18-1 96,18 1 0,-18-19-64,35-17 64,1-18 32,17-19 0,-17 1-928,0-18-319,35-35-1857,-18 17-736,-17 0 384</inkml:trace>
          <inkml:trace contextRef="#ctx0" brushRef="#br0" timeOffset="11416.7255">23936 4757 6016,'0'18'2272,"18"-18"-1216,-18 0-384,18 0 704,-18 0-384,36 0-192,-18-18-448,35 18-224,19 0-96,-1 0-256,1 0 0,-18 0-3488</inkml:trace>
          <inkml:trace contextRef="#ctx0" brushRef="#br0" timeOffset="11324.7255">24311 3898 6784,'0'-18'2624,"0"0"-1408,0 0-864,0 18 736,0 0-160,-18 18 96,18 0-160,-18 18 32,-18 17-512,19 19-1,-1 35-31,-18 18-64,18 36 0,0-18-96,18 1-32,18-1-96,18-18-64,0 0 32,-1-35-32,1-1 0,18-53 0,-1 0-288,-17-36-128,0 0-479,0-36-161,-18 0-1632,0-18-672,-1 19-64</inkml:trace>
          <inkml:trace contextRef="#ctx0" brushRef="#br0" timeOffset="11650.7255">25062 5114 7552,'72'0'2880,"-144"0"-1536,37 35-1280,35-35 544,0 36-1536,-36-36-2912,72 36-416</inkml:trace>
          <inkml:trace contextRef="#ctx0" brushRef="#br0" timeOffset="13624.7255">25241 3129 4992,'0'0'1824,"0"0"-960,18 0-384,-18 0 640,18 18-64,0 0 32,0 0 0,17 35 64,1 1-640,18 53 352,35 1 96,-17 35-1,-18 36 1,-1 0-352,-35 35-32,-18-17-160,-36 18 0,1-1-224,-1-17-128,-18-18 32,0-36 0,-17-18-1376,17-53-576,18-19-3359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17-04-27T03:40:08.7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73079B-8112-417B-A594-1E35E620DD84}" emma:medium="tactile" emma:mode="ink">
          <msink:context xmlns:msink="http://schemas.microsoft.com/ink/2010/main" type="writingRegion" rotatedBoundingBox="6888,17408 6903,17408 6903,17423 6888,17423"/>
        </emma:interpretation>
      </emma:emma>
    </inkml:annotationXML>
    <inkml:traceGroup>
      <inkml:annotationXML>
        <emma:emma xmlns:emma="http://www.w3.org/2003/04/emma" version="1.0">
          <emma:interpretation id="{8043D48B-C7B5-430A-B110-33BDB1958788}" emma:medium="tactile" emma:mode="ink">
            <msink:context xmlns:msink="http://schemas.microsoft.com/ink/2010/main" type="paragraph" rotatedBoundingBox="6888,17408 6903,17408 6903,17423 6888,174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B1B5B7-B93C-474C-9D08-2517426EBD02}" emma:medium="tactile" emma:mode="ink">
              <msink:context xmlns:msink="http://schemas.microsoft.com/ink/2010/main" type="line" rotatedBoundingBox="6888,17408 6903,17408 6903,17423 6888,17423"/>
            </emma:interpretation>
          </emma:emma>
        </inkml:annotationXML>
        <inkml:traceGroup>
          <inkml:annotationXML>
            <emma:emma xmlns:emma="http://www.w3.org/2003/04/emma" version="1.0">
              <emma:interpretation id="{8C28333A-5DFB-41D0-96F3-37DF428B0306}" emma:medium="tactile" emma:mode="ink">
                <msink:context xmlns:msink="http://schemas.microsoft.com/ink/2010/main" type="inkWord" rotatedBoundingBox="6888,17408 6903,17408 6903,17423 6888,1742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0,'0'0'0,"0"0"0,0 0 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0:30.732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AC074690-40B4-4A35-913E-F4D238B31AE4}" emma:medium="tactile" emma:mode="ink">
          <msink:context xmlns:msink="http://schemas.microsoft.com/ink/2010/main" type="inkDrawing" rotatedBoundingBox="25774,2520 25865,7368 25810,7369 25720,2521" semanticType="callout" shapeName="Other">
            <msink:sourceLink direction="with" ref="{41D42DD4-CAE5-4FB1-83EA-3F0B906AA88F}"/>
            <msink:sourceLink direction="with" ref="{E0DAADCC-968B-49B5-A824-2EC9B2FC36C5}"/>
          </msink:context>
        </emma:interpretation>
      </emma:emma>
    </inkml:annotationXML>
    <inkml:trace contextRef="#ctx0" brushRef="#br0">25884 5492 3968,'36'-18'1472,"-36"18"-768,0 0-320,0 0 928,0 0-736,0 0 576,0-18-672,0 18 512,0 0-544,0 0 384,18 0-480,-18 0 384,0 18-416,0-18 320,0 18-352,0 36 192,0-18-256,-18 70 0,18 2-128,0 53 288,0 18-192,0 53 383,18-17-319,-18 54 96,18-19-224,-18 54 64,18-54-96,-18 18-64,0-17 0,18-18 96,-18-37-64,0 19 32,0-54-32,0 18-64,0-36 32,0 0 32,17-18-32,-17 19-32,0-38 32,0 2-32,0-18 0,0-19-160,0-18 96,0 1-384,0-18 224,-17-18-864,34 18 609,-17-18-513,0-18-1728,0 0-864,0 0 224,-17-36 224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0:38.975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41D42DD4-CAE5-4FB1-83EA-3F0B906AA88F}" emma:medium="tactile" emma:mode="ink">
          <msink:context xmlns:msink="http://schemas.microsoft.com/ink/2010/main" type="inkDrawing" rotatedBoundingBox="25900,7370 30516,7386 30515,7467 25899,7451" shapeName="Other">
            <msink:destinationLink direction="with" ref="{AC074690-40B4-4A35-913E-F4D238B31AE4}"/>
            <msink:destinationLink direction="with" ref="{CBFEE0B8-E512-4804-A8BF-5265B9C908C8}"/>
            <msink:destinationLink direction="with" ref="{57A8FA25-1EB1-4684-BF0C-BFF60EC10C20}"/>
            <msink:destinationLink direction="with" ref="{4D7420ED-D9A4-4CF0-AFEF-673B2B44F142}"/>
            <msink:destinationLink direction="with" ref="{C10FC871-708C-4525-836F-9C4DEC2FD3FA}"/>
            <msink:destinationLink direction="with" ref="{02C6F542-D281-4770-BD1A-2649EAD1306E}"/>
          </msink:context>
        </emma:interpretation>
      </emma:emma>
    </inkml:annotationXML>
    <inkml:trace contextRef="#ctx0" brushRef="#br0">26063 10322 3456,'18'0'1312,"-18"0"-704,0 0-160,0 0 544,0 0 96,0 0 128,0 0-384,0 0-128,18 0-384,-18 0 0,18 0 96,0 0-96,0 0 64,35 0 128,-17 0 64,36 0-224,35 0-64,18 0-160,0 0-32,0 0-96,36 0-96,18 18 64,0 0 0,0 0 96,18-18 32,17 18-32,-17-18 32,36-18 224,-19 18 96,-17-18-128,-18 0-96,0 18 160,0-18 159,-36 18-63,0 0 64,-18 0-160,-17 0 32,-19 0-288,0 0-64,1 0-32,-1 0 64,-17 0 32,-1 0 96,-17 0-96,0 0 0,-19 18 96,1-18 96,0 0 0,0 0 0,0 18-96,-19-18-128,19 0-32,-18 0 0,-18 0 32,19 0-608,-19 18-192,0-18-1952,-19 0-799,1 18-1025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0:47.425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CBFEE0B8-E512-4804-A8BF-5265B9C908C8}" emma:medium="tactile" emma:mode="ink">
          <msink:context xmlns:msink="http://schemas.microsoft.com/ink/2010/main" type="inkDrawing" rotatedBoundingBox="25985,9406 26099,12913 26049,12914 25935,9408" semanticType="callout" shapeName="Other">
            <msink:sourceLink direction="with" ref="{41D42DD4-CAE5-4FB1-83EA-3F0B906AA88F}"/>
            <msink:sourceLink direction="with" ref="{FF579D9B-E724-4888-A5B0-00E116886EFB}"/>
          </msink:context>
        </emma:interpretation>
      </emma:emma>
    </inkml:annotationXML>
    <inkml:trace contextRef="#ctx0" brushRef="#br0">26098 12361 4224,'18'-18'1568,"-18"36"-832,0-18-448,0 0 448,0 0-64,0-18-32,0 18-64,0 0 32,0 0-320,0 0-32,0 0 64,0 0 160,0 18 96,0 36 64,18-1 64,-18 37-192,0 35 32,18 0-192,-18 36-32,0 0-64,18 18 64,-18 18-96,18-1-64,-18 19 64,18 18-1,-18-36-95,0-18-32,18 18 96,-18-36 96,0-1-64,0-16-64,0-19-64,0-18-96,0-17 32,0-19-32,0 1 64,0-19 32,0 1-192,0-18-352,0 0-192,17-19-1375,-34-17-545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0:48.515"/>
    </inkml:context>
    <inkml:brush xml:id="br0">
      <inkml:brushProperty name="width" value="0.07938" units="cm"/>
      <inkml:brushProperty name="height" value="0.07938" units="cm"/>
      <inkml:brushProperty name="color" value="#808080"/>
    </inkml:brush>
  </inkml:definitions>
  <inkml:traceGroup>
    <inkml:annotationXML>
      <emma:emma xmlns:emma="http://www.w3.org/2003/04/emma" version="1.0">
        <emma:interpretation id="{FF579D9B-E724-4888-A5B0-00E116886EFB}" emma:medium="tactile" emma:mode="ink">
          <msink:context xmlns:msink="http://schemas.microsoft.com/ink/2010/main" type="inkDrawing" rotatedBoundingBox="26115,12841 30533,12881 30532,12931 26114,12890" shapeName="Other">
            <msink:destinationLink direction="with" ref="{CBFEE0B8-E512-4804-A8BF-5265B9C908C8}"/>
            <msink:destinationLink direction="with" ref="{F813D682-0019-485E-BB06-948A83D4619E}"/>
          </msink:context>
        </emma:interpretation>
      </emma:emma>
    </inkml:annotationXML>
    <inkml:trace contextRef="#ctx0" brushRef="#br0">26277 15795 3712,'0'0'1408,"0"18"-768,0-18-64,0 0 640,0 0-480,0 0-128,18 0 160,-18 0 192,18-18-480,-18 18 32,18 0 0,18 0 96,-1 0 32,19 0-352,36 0-160,-1 0-32,18 0 64,36 0-64,18 0-64,18 0 192,0 0 96,36 0 256,-18 0 192,17 18-416,1 0-129,17-18-127,-17 0-96,0 0 96,17 0 64,-17-18 128,-36 18 64,0 0 32,-18 0 64,0 0-160,-18 0-32,-36 0-64,-18 18 32,1-18-128,-19 0 0,-35 0-736,18 17-384,-18-17-1151,-18 0-481,-1 18-1632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0:59.189"/>
    </inkml:context>
    <inkml:brush xml:id="br0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57A8FA25-1EB1-4684-BF0C-BFF60EC10C20}" emma:medium="tactile" emma:mode="ink">
          <msink:context xmlns:msink="http://schemas.microsoft.com/ink/2010/main" type="inkDrawing" rotatedBoundingBox="26366,3594 26516,7277 26429,7281 26278,3597" semanticType="callout" shapeName="Other">
            <msink:sourceLink direction="with" ref="{41D42DD4-CAE5-4FB1-83EA-3F0B906AA88F}"/>
            <msink:sourceLink direction="with" ref="{E0DAADCC-968B-49B5-A824-2EC9B2FC36C5}"/>
          </msink:context>
        </emma:interpretation>
      </emma:emma>
    </inkml:annotationXML>
    <inkml:trace contextRef="#ctx0" brushRef="#br0">26509 6548 4480,'18'-18'1760,"-18"18"-960,0 0-576,0 0 480,0 0-64,0 0 0,0 0-64,-18 18 32,18 0-320,0-18 96,0 18 64,0-18 32,0 36 32,0-19 160,0 37 32,0 0-96,0 17-32,0 37-192,0-19 0,0 18-160,0 19-64,0-1-64,0 18-1,0 0 1,0 0 32,0 0 0,0 0 64,0 0 96,18 1 160,-18-19 32,0 18 0,18-35-224,-18-1-96,18 0-96,-18-35 32,0-18-128,0 35 0,18-35 96,-18 35 96,18-17-64,-18 17-64,18-17 64,-18-1 64,0 1-64,17-1 0,-17-17-32,0 0 32,0-1-128,18-17 0,-18 0 32,0 0 0,0-1 0,0 1 64,0 0-96,0-18-64,0 18-512,0-19-160,0-17-2079,0-17-929,0 17-512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00.049"/>
    </inkml:context>
    <inkml:brush xml:id="br0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E0DAADCC-968B-49B5-A824-2EC9B2FC36C5}" emma:medium="tactile" emma:mode="ink">
          <msink:context xmlns:msink="http://schemas.microsoft.com/ink/2010/main" type="inkDrawing" rotatedBoundingBox="26437,3552 27689,3559 27688,3616 26436,3609" shapeName="Other">
            <msink:destinationLink direction="with" ref="{AC074690-40B4-4A35-913E-F4D238B31AE4}"/>
            <msink:destinationLink direction="with" ref="{57A8FA25-1EB1-4684-BF0C-BFF60EC10C20}"/>
            <msink:destinationLink direction="with" ref="{4D7420ED-D9A4-4CF0-AFEF-673B2B44F142}"/>
          </msink:context>
        </emma:interpretation>
      </emma:emma>
    </inkml:annotationXML>
    <inkml:trace contextRef="#ctx0" brushRef="#br0">26599 6511 3840,'18'0'1472,"-18"0"-768,18-18-320,-18 18 512,18 0-160,-18 0 32,18 0-64,0 18-64,0-18-320,-1 0-64,19 0 64,18 18-128,0-18-32,-1 0-64,19 0 0,-19 0 0,37 0 96,-1 18-32,1-18 64,-19 0-128,1 0 0,-1 0 32,-17-18 0,0 18-64,-1 0-64,-17-18 96,0 18 0,0 0-128,-18-18 32,-1 18-640,1 0-224,-18 0-2528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00.964"/>
    </inkml:context>
    <inkml:brush xml:id="br0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4D7420ED-D9A4-4CF0-AFEF-673B2B44F142}" emma:medium="tactile" emma:mode="ink">
          <msink:context xmlns:msink="http://schemas.microsoft.com/ink/2010/main" type="inkDrawing" rotatedBoundingBox="27660,3557 27746,7422 27686,7423 27599,3559" semanticType="callout" shapeName="Other">
            <msink:sourceLink direction="with" ref="{41D42DD4-CAE5-4FB1-83EA-3F0B906AA88F}"/>
            <msink:sourceLink direction="with" ref="{E0DAADCC-968B-49B5-A824-2EC9B2FC36C5}"/>
          </msink:context>
        </emma:interpretation>
      </emma:emma>
    </inkml:annotationXML>
    <inkml:trace contextRef="#ctx0" brushRef="#br0">27761 6493 3968,'0'0'1568,"0"18"-832,18-18-288,-18 18 544,0-18 96,0 18 32,0-1-224,0 19-96,18 0-448,-18 18 128,0 17 96,18 1-128,-18 17 64,0 18-160,0 1-32,0 17-192,17 0-96,-17 36 0,0-36-32,18-17 0,-18 17 0,0 0 0,0 0 64,0-35 96,-18 35 64,18-18 96,0-17 128,0-1-192,0 1-65,0-19-95,0 19 0,0-19-64,0 1-32,0-19 32,0 1 32,0-18 32,0 17 32,0-17-64,0 18-64,0-18 32,0-1 32,0 1-32,18 0-32,-18 0 32,0 0 32,0-1 32,0 1 32,0 0-160,18 0-32,-18-1 32,0 1 64,0 18 64,0-18 32,0-18-64,0 17-64,0 1-64,0 0 32,0-18 96,0 0 32,0 17-32,0 1 32,0 0-128,18 0 0,-18 0 32,0-19 0,0 19-224,0-18-96,0 0-512,0 0-287,0 0-97,0-18-64,0 18-448,0-18-96,0 18-1184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03.997"/>
    </inkml:context>
    <inkml:brush xml:id="br0">
      <inkml:brushProperty name="width" value="0.175" units="cm"/>
      <inkml:brushProperty name="height" value="0.175" units="cm"/>
      <inkml:brushProperty name="color" value="#ED1C24"/>
    </inkml:brush>
  </inkml:definitions>
  <inkml:traceGroup>
    <inkml:annotationXML>
      <emma:emma xmlns:emma="http://www.w3.org/2003/04/emma" version="1.0">
        <emma:interpretation id="{28C00192-1265-491E-96F3-B38A00C3DDE7}" emma:medium="tactile" emma:mode="ink">
          <msink:context xmlns:msink="http://schemas.microsoft.com/ink/2010/main" type="inkDrawing" rotatedBoundingBox="27234,3588 27708,7179 26793,7300 26318,3709" shapeName="Other"/>
        </emma:interpretation>
      </emma:emma>
    </inkml:annotationXML>
    <inkml:trace contextRef="#ctx0" brushRef="#br0">26832 6601 3840,'0'0'1472,"-18"0"-768,18 18-480,0-18 480,-18 0-352,1 17-32,-1 1-128,0 18-32,0 0-96,-18 0-64,-18 18 96,37-1 64,-19-17 128,18 0 64,0-1 32,0-17-288,18-18-32,18 0-64,0-18 0,36 0 64,-19-17 32,19-19-128,0 19-32,-1-1 32,1-18 0,-18 18 32,0 18 0,-1 0 64,1 0 96,-36 0-64,0 18 0,0 18-32,-18 18 32,-18 18 0,-17 0 32,-1 35 64,-17 0 96,17 1-128,-18-36-96,37 17 96,17-35 32,-18-18-160,36 0-64,36-18-288,-1-18-128,19-18-32,0-17-32,17-19 192,-17 18 192,0-18 32,-1 1 32,1 36 64,-18-19 64,-18 18 160,17 18 128,-35 18 352,0 0 192,0 18-256,-17 36-128,-1-1-224,-18 19-128,-18 17-64,-17 19-96,17-19-64,-18-18-32,37 1 64,-1-18 0,36-36-544,18-18-32,18-36-64,17 0 160,1-36 160,0 1 192,-1 0 96,1-1-96,0 0 32,-1 18 192,1 1 128,0 17-96,-19 19 0,-35-1 384,0 36 160,-18 17-256,1 19-64,-19 17-256,-18 19-128,-17 17 32,-1 0 0,0 19-64,19-19 64,-19-18 96,36 1 32,1-36-32,17-18 32,18-36-224,18 0-32,0-36-160,17-36-32,37 0-160,-18-17-32,-1-18 256,19 17 64,-1 1 160,1 0 96,-1 17 0,-17 18-32,-18 0 288,0 54 768,-18 0 128,-36 36-352,-18 0-256,0 36-288,-18 35-32,-17 18-320,-1 18 0,1-18-64,17 1 64,-17-19-128,17-18 64,0-17 0,36 0 64,0-37-480,18-17-160,0-18 192,18 0 128,18-35 160,0-19 96,18-18-32,-1-18 128,1-16-64,35-2 32,-17 18 64,-1 19 0,1 18-96,-18-1 64,-19 18 224,-17 18 192,-18 18 288,0 18 224,-35 36-480,-19 17-160,18 36-224,-35 19-64,-1-1-384,0 36-160,-17 0 32,17-18 64,1-18 288,-1-36 160,37 1 192,17-54-224,18-18-160,18-36 32,17-18 96,19-54 64,0 1 32,-1 0-96,19-37 0,-18 37 64,35 0 64,-35-1 0,17 36-32,-17 1 224,-36 17 96,0 36 544,-18 18 224,-36 18-480,0 35-256,-18 19-320,1 35-96,-19-18 32,1 19 64,17-1-64,-18-36 0,19 1 32,35-36 0,-18-1-224,36-35 0,18-18 32,0-18 32,36-35-256,-1-19-128,1-36 128,0 19 96,35 0 96,0-1 160,-17 18 96,0 19 64,-19-1-32,1 19-64,-18-1 96,-1 36 64,-35 0 352,0 18 224,-17 35-384,-55 19-128,0 17-192,1 37-128,-19-2-32,1 20 96,0-37 480,17 0 256,18-35-320,19 0-160,-1-36-640,36-1-256,0-35 32,18-18 128,0-17 224,35-19 96,-17 0 32,18 0 128,17 0-64,1-17 32,17 18 0,-17 17 0,-19 0 64,1 18 64,-18 0 96,-18 36 64,-18 18-32,-18 0-32,-36 18-96,-17 34-64,17 2 288,-18 36 128,-17-2-192,17-16-64,1-1-160,-1-18-32,37-17-32,17-54-480,18 0-192,18-18 288,17-36 256,1 0-32,18-17 96,17-19 64,1 1 96,17 17-64,-17 0 0,-18 0 32,-1 37 0,-17-1 128,-18 18 64,-18 18 128,-36 35 32,-18 19 32,1 0 0,-1-1 416,-17 36 224,17-17-352,0 0-64,1-19-416,17 0-128,18-35-352,18-18-64,0-18-576,36-18-288,-18-18 352,35-17 160,19-1 352,17 19 224,-17-19 96,-19 18 96,1 18 32,-18 18 32,-18 0 544,-18 18 352,-18 18-160,-18 18-32,0-1-352,1 0-64,-1 1-224,0 0-128,18-36-192,18 18-64,18-18-1408,18-36 608,0 18 160,-1-18 512,1 18 288,0 0 32,-18 0 0,18 0 576,-36 18 256,0 0 64,0 0 96,-18 17-256,0 1-128,0-1-353,18 1-159,18-54-3391,0 0-1089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0:09.237"/>
    </inkml:context>
    <inkml:brush xml:id="br0">
      <inkml:brushProperty name="width" value="0.175" units="cm"/>
      <inkml:brushProperty name="height" value="0.175" units="cm"/>
      <inkml:brushProperty name="color" value="#FFA6CC"/>
    </inkml:brush>
    <inkml:brush xml:id="br1">
      <inkml:brushProperty name="width" value="0.175" units="cm"/>
      <inkml:brushProperty name="height" value="0.175" units="cm"/>
      <inkml:brushProperty name="color" value="#F4B183"/>
    </inkml:brush>
    <inkml:brush xml:id="br2">
      <inkml:brushProperty name="width" value="0.175" units="cm"/>
      <inkml:brushProperty name="height" value="0.175" units="cm"/>
      <inkml:brushProperty name="color" value="#808080"/>
    </inkml:brush>
    <inkml:brush xml:id="br3">
      <inkml:brushProperty name="width" value="0.175" units="cm"/>
      <inkml:brushProperty name="height" value="0.175" units="cm"/>
      <inkml:brushProperty name="color" value="#ED1C24"/>
    </inkml:brush>
    <inkml:brush xml:id="br4">
      <inkml:brushProperty name="width" value="0.175" units="cm"/>
      <inkml:brushProperty name="height" value="0.175" units="cm"/>
    </inkml:brush>
  </inkml:definitions>
  <inkml:traceGroup>
    <inkml:annotationXML>
      <emma:emma xmlns:emma="http://www.w3.org/2003/04/emma" version="1.0">
        <emma:interpretation id="{75BBDDF4-1CE4-4B29-AF7C-476F593A5DAA}" emma:medium="tactile" emma:mode="ink">
          <msink:context xmlns:msink="http://schemas.microsoft.com/ink/2010/main" type="writingRegion" rotatedBoundingBox="18239,3942 24398,4421 24137,7767 17979,7288">
            <msink:destinationLink direction="with" ref="{A4419E8F-5546-40FF-83F1-53067688BE73}"/>
          </msink:context>
        </emma:interpretation>
      </emma:emma>
    </inkml:annotationXML>
    <inkml:traceGroup>
      <inkml:annotationXML>
        <emma:emma xmlns:emma="http://www.w3.org/2003/04/emma" version="1.0">
          <emma:interpretation id="{A6F144B7-B895-4F5C-A91B-5819AE2F9202}" emma:medium="tactile" emma:mode="ink">
            <msink:context xmlns:msink="http://schemas.microsoft.com/ink/2010/main" type="paragraph" rotatedBoundingBox="18387,3954 24398,4421 24246,6362 18236,5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3D178C-E38D-445E-97B4-0FE4EEB9F967}" emma:medium="tactile" emma:mode="ink">
              <msink:context xmlns:msink="http://schemas.microsoft.com/ink/2010/main" type="line" rotatedBoundingBox="18387,3954 24398,4421 24246,6362 18236,5894"/>
            </emma:interpretation>
          </emma:emma>
        </inkml:annotationXML>
        <inkml:traceGroup>
          <inkml:annotationXML>
            <emma:emma xmlns:emma="http://www.w3.org/2003/04/emma" version="1.0">
              <emma:interpretation id="{E1B52E1A-DB33-4492-8F81-0DF9E1404BE1}" emma:medium="tactile" emma:mode="ink">
                <msink:context xmlns:msink="http://schemas.microsoft.com/ink/2010/main" type="inkWord" rotatedBoundingBox="18257,4480 21923,4211 22029,5673 18364,5941"/>
              </emma:interpretation>
              <emma:one-of disjunction-type="recognition" id="oneOf0">
                <emma:interpretation id="interp0" emma:lang="en-US" emma:confidence="0">
                  <emma:literal>Enemies</emma:literal>
                </emma:interpretation>
                <emma:interpretation id="interp1" emma:lang="en-US" emma:confidence="0">
                  <emma:literal>Eremitical</emma:literal>
                </emma:interpretation>
                <emma:interpretation id="interp2" emma:lang="en-US" emma:confidence="0">
                  <emma:literal>Enemy</emma:literal>
                </emma:interpretation>
                <emma:interpretation id="interp3" emma:lang="en-US" emma:confidence="0">
                  <emma:literal>Enema</emma:literal>
                </emma:interpretation>
                <emma:interpretation id="interp4" emma:lang="en-US" emma:confidence="0">
                  <emma:literal>Energies</emma:literal>
                </emma:interpretation>
              </emma:one-of>
            </emma:emma>
          </inkml:annotationXML>
          <inkml:trace contextRef="#ctx0" brushRef="#br0">18908 6428 3456,'-33'-33'1408,"-1"16"-768,17 17 96,1 0 576,-1 17-320,0-17-192,17 17-448,-17-1-160,17 1-128,17 0-128,0-17-32,16 17-32,18-17 96,-18 0 0,35 0 96,16 0-32,17 0-32,-17 0 32,0 0-32,-17 17-352,1 0-160,-18-17-1856,-16 0-1056,0 0 1632</inkml:trace>
          <inkml:trace contextRef="#ctx0" brushRef="#br0" timeOffset="676">19076 6428 5376,'-50'0'2112,"33"34"-1152,17-34-416,-17 0 704,17 0-576,17 0-128,-17 0-32,33 0-32,1 0-256,16 0-128,35-17-64,-18 0-32,34 0 64,-34 0-320,0 0-64,-33 1 96,0-1 32,-1 17 192,-33-17 64,-17 17 0,-16-17 32,-18 17 128,-16 0 128,-17 0 0,0 0 32,17 17-288,-1 0-32,18 0-64,-1 16 0,1 1-96,16 16 0,17 1 64,17-1 0,0 1-128,17-18-32,0-16 0,17-17 64,-1 0 192,18 0 192,-1 0-192,-16-17-96,-17 1 128,-17-1 96,0 0 256,-17 0 160,-17-16-96,17 33-32,-16-17-288,-1 0-128,1 17-128,-18 0 32,17 17-32,1 16 0,-1 1-96,34 0 32,0-1 0,17 1-32,17-17 32,-1 0 96,18-1-64,33-32 32,17-1 64,-17-17 0,-17 0 64,0 18 32,-16-18-32,-1 17 32,-33-16 0,0 16 32,0 0 128,-17 0 160,0 17-288,0-17-64,0 17-224,0 17 32,33 0-96,-16 17 64,34-1 96,-1 1 32,34-1-192,0-33 0,17 0-3840</inkml:trace>
          <inkml:trace contextRef="#ctx0" brushRef="#br0" timeOffset="1269">19766 6529 7808,'-18'0'2976,"18"17"-1600,-16-17-1120,16 17 768,0-1-512,0 1-32,0 17-288,16-1-64,18-16-64,0 17-64,16-17 32,1-17-32,16 0 0,-17-17 0,-16 0 64,16 0 32,-32 0 96,-2-16 96,-16 16 160,0-17-192,-16 1-64,-18 16-33,-16-17-31,16 1-64,0 16 32,0 17-128,1 17-64,16 16-32,17 18 0,17-1 1,0 17 95,33-16 0,0-17 32,18-1-96,-18-33 0,1 0-160,-1 0 0,-16-17 64,-1 1 96,-15-1 0,-18 0-32,0 0-544,-18-17-224,2 18-2688,-1-18-1536,0 17 2304</inkml:trace>
          <inkml:trace contextRef="#ctx0" brushRef="#br1" timeOffset="-33499">22373 6613 3456,'0'0'1408,"0"0"-768,0 17-320,0-17 448,0 0 0,0 0 32,0 0-320,0 0-64,17 0-224,-17-17-64,0 17 0,17-16 0,-17 16 0,0-17-64,0-17 32,0 1-64,0-18-32,17 17 32,-17-33 32,0-17-32,0 0-32,-17 0-832,17 0-384,-17 16-1312</inkml:trace>
          <inkml:trace contextRef="#ctx0" brushRef="#br2" timeOffset="-75687">21901 6933 5888,'0'0'2176,"0"0"-1152,0 0 0,0 0 960,-16 0-320,16 0 0,-17 0-545,17 0-127,-34 0-576,17-17-96,1 0-96,-18 17-32,-17-16 32,18-1-128,-35-17 0,18 1-32,-17 16-64,16-17 32,1 17 32,16 0-672,-16-16-288,33 33-1663,0-17-673,0 0-960</inkml:trace>
          <inkml:trace contextRef="#ctx0" brushRef="#br2" timeOffset="-74898">21884 6798 7040,'-16'0'2624,"16"0"-1408,-18 0-224,18 0 928,-16 17-416,16-17-65,-17 0-543,-16 0-192,-1-17-384,0 17-128,0-17 0,1 0 32,-34 1 32,16-1-64,-16 0-32,-1-17-32,2 17 0,15-16-64,-16-1 32,-1 1-224,18 16 32,0-17 32,16 17 32,-17 0 32,34 1 0,-17 16-160,18-17 32,-1 0 64,17 17 96,0 0-160,17 0-32,-1 0 64,18 17 32,-17 0-32,17 33 0,-1-16 128,35-1 32,-18 18-96,34-18 32,-16 18-288,-1-17-64,0-1 32,-17 1 32,18-17 192,-18-1 96,-16 1 96,0 0 32,0 0-160,-18-17 32,18 17 64,-34-1 32,16-16-32,-16 0-64,-16 0 32,-1 0 32,0 0-32,-50-16-32,33-1 32,-33-17-32,-1 1-96,2-1 64,-2-16-608,1 16-288,0 0-735,-1 17-225,1-16-2176</inkml:trace>
          <inkml:trace contextRef="#ctx0" brushRef="#br0" timeOffset="4179">21482 6428 4480,'0'0'1664,"0"0"-896,0 0-256,0 0 512,0 0-128,0 0-64,0 0-448,17 0-256,-17 17-64,33 0-160,-16-17 64,17 16-32,-1-16 0,1 17 64,-17-17 64,0 0 96,0 0 128,-1 0 224,-16 0 128,-16 0-32,16-17-64,-34 17 64,17 0 0,-17-16-128,-16 16-32,-17-17-256,16 0-128,1 17-32,-1-17-32,17 17 128,1 0 64,-1-17-64,0 17-96,1 0 0,16-17-32,-17 17 0,17-16 0,1 16-160,-1-17 32,0 17-1408,0-17-672,17 17-1760</inkml:trace>
          <inkml:trace contextRef="#ctx0" brushRef="#br0" timeOffset="2077">20540 6697 6784,'0'17'2624,"0"17"-1408,0 16-1152,0-16 544,0 16-480,17 1-32,0-1-96,17-16 0,-17 16 0,16-16 0,-16-17 0,17 16 352,-18-16 224,-16-17 64,0 0 96,0 0-128,-16-17-64,-1 0-288,-17-16-96,17-18-608,1-16-224,-1 17-2304,0-35-2112,17 35 1504</inkml:trace>
          <inkml:trace contextRef="#ctx0" brushRef="#br0" timeOffset="1824">20204 6681 2304,'-34'33'960,"34"-33"-512,0 17 96,0-17 512,17 17-128,0 0 0,-17 0-32,34 0 64,-18 16-224,18-16-128,-17 0-352,0 0 32,0-17 128,-17-17 416,16 0-320,1-17-96,-17 1-256,17-18-128,-17 18 0,0-1 32,0 0-32,17 17 64,-17 17 128,0 17 128,17 34-192,0 16-32,16 0-224,-16-16 0,50 16 32,-33-16 32,16-18-192,-16 1-96,0-1-1312,-18-16-576,-16-17-1088</inkml:trace>
          <inkml:trace contextRef="#ctx0" brushRef="#br0" timeOffset="4793">20506 6849 5120,'0'135'2016,"0"-135"-1088,0 0-512,0 0 608</inkml:trace>
          <inkml:trace contextRef="#ctx0" brushRef="#br0" timeOffset="5327">20506 6899 11008,'0'-16'1056,"0"-18"-544,0 0-64,0 1 0,-17-18-160,17 18-32,0-1-128,0 17-32,0-17-96,0 18-32,0-1 32,0 0 64,17 17-96,0-17-64,-17 17 64,0 0 64,17 0 0,-17 0-32,0 0 96,0 0 0,0-17-32,0 1-64,0-18 96,-17 17 64,0 17-64,17-17 0,-17 0-32,0 1 32,17 16-64,-16-17-32,16 17-64,0-17-32,0 17 64,0-17 0,16 0 32,-16 1 0,0-1 0,17 17 64,-17 0-32,0-17 64,0 17-64,-17 17 64,1-17-64,16 0-32,-17 0 32,17 0-32,-17 0 128,0 0 160,0 0-160,1 0 0,-18 0 0,0 0 0,-16 0-160,0 0 32,-18 0 0,-16 0 64,34 0-32,-18-17-32,18 17-64,-18-17 32,1 17-480,-17 0-192,-17 17-704,0 0-256,17 0-1984</inkml:trace>
          <inkml:trace contextRef="#ctx0" brushRef="#br0" timeOffset="6373">20624 6226 3456,'-17'0'1408,"34"0"-768,33-17-128,-33 17 512,0-17-128,0 17-64,17 0-448,-1 0-160,18 0-160,-1 0 32,1 0 0,-18 0-32,18 0-64,-1 0 32,1-16 32,-1 16-320,1-17-64,-1 17-960,-16-17-1728,-1 34 256</inkml:trace>
          <inkml:trace contextRef="#ctx0" brushRef="#br0" timeOffset="6640">21095 6209 5376,'33'0'2016,"-33"0"-1088,51 0-1024,-34 0 416,33-17-160,0 17 0,18-16-96,-1 16 32,0-17-64,1 34-32,-18-17 32,0 0-32,1-17 0,0 0-1696,-1 17-1536,18-17 864</inkml:trace>
          <inkml:trace contextRef="#ctx0" brushRef="#br0" timeOffset="3685">21716 6361 1536,'0'-17'608,"0"17"-320,18 0 160,-18 0 288,0 0 544,0 0 224,0 0-416,0 0-192,16 0-320,-16 0-32,0 17-320,17-17-128,-17 16-64,17-16-32,-17 17 0,17 0 256,0-17 32,-17 0 64,0 0-128,0 0 32,0-17-32,0 17 32,0 0 128,0-17 96,0 1-192,0 16-32,0-17-64,-17 17-32,17 0-192,0 0-32,17 0-64,-17 17 96,0-1 0,0 18 32,16-17-96,-16 17 0,0-18 64,17-16 0,-17 17 96,0 0 96,17-17-128,-17 0-32,0-34 64,0 18-96,0 16 0,0-17 32,0 0 64,0 0-32,0 17-32,0-17-64,0 17 32,0 0-32,0 17-64,0 0 160,17 0 96,-17 0-32,0-1-64,17-16-96,-17 17-32,16-34 256,-16 1 64,0-1 32,0 0 352,-16 17 224,16-17-224,-17 0-96,0-16-97,17 16 33,-17 0-160,-16 0-32,16 0-192,0 17-64,0-16 0,-16-1 0,15 17 0,-15 0 0,0 17 0,15-1 0,-15-16-96,16 17 0,-17 0-224,34 0-64,-16-17-64,-1 0-31,17 0-449,0 0-128,0 0 192,17 0 192,-17 0 320,16 0 128,-16 17 64,18-17 128,-18 0 64,0 0 64,0 0 576,0 0 352,-18-17-96,18 17-64,-16 0-64,-18-17-33,17 17-223,-16 0 0,-1-17-320,0 17-64,18 0-160,-2 0-32,2 0-128,-1 17 32,17-17 64,17 17 32,33 0-64,-16-1 0,16 1 64,-16 17 64,16-17-224,1 0-96,-18-1-480,1 1-159,0 0-641,-18-17-224,18 0-2016</inkml:trace>
          <inkml:trace contextRef="#ctx0" brushRef="#br1" timeOffset="-32751">22406 6344 4608,'0'0'1760,"0"-16"-960,0-18-576,0 34 416,0-17 96,0-17 192,0 1-32,0-1 32,0-16-512,-16 16 96,16-16 64,-18-1-256,2 17-32,-1-16-160,0 0-96,1-1 0,-2 1-32,18 16 0,-16 0 64,16 1-96,-17-1 0,17 17 32,0 0 0,0 17 128,17 0 64,-17 17-64,16 0-96,2 17 0,-2 16 32,18 17-192,-34 1-32,16 33 64,-16-17 32,0-17-224,0 17-128,0-17-576,-16 1-224,-1-18-2112</inkml:trace>
        </inkml:traceGroup>
        <inkml:traceGroup>
          <inkml:annotationXML>
            <emma:emma xmlns:emma="http://www.w3.org/2003/04/emma" version="1.0">
              <emma:interpretation id="{9E6E75ED-F041-45A1-A488-B15E59AD29C1}" emma:medium="tactile" emma:mode="ink">
                <msink:context xmlns:msink="http://schemas.microsoft.com/ink/2010/main" type="inkWord" rotatedBoundingBox="23175,5168 24332,5258 24246,6362 23089,6272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p</emma:literal>
                </emma:interpretation>
                <emma:interpretation id="interp7" emma:lang="en-US" emma:confidence="0">
                  <emma:literal>8</emma:literal>
                </emma:interpretation>
                <emma:interpretation id="interp8" emma:lang="en-US" emma:confidence="0">
                  <emma:literal>*</emma:literal>
                </emma:interpretation>
                <emma:interpretation id="interp9" emma:lang="en-US" emma:confidence="0">
                  <emma:literal>P</emma:literal>
                </emma:interpretation>
              </emma:one-of>
            </emma:emma>
          </inkml:annotationXML>
          <inkml:trace contextRef="#ctx0" brushRef="#br2" timeOffset="-78061">23785 6782 2304,'34'0'864,"-17"0"-448,33 0-416,-33-17 160,17 17-1152,16 0-448</inkml:trace>
          <inkml:trace contextRef="#ctx0" brushRef="#br2" timeOffset="-77301">23684 6882 6016,'34'0'2272,"-34"0"-1216,34 0-896,-17 17 544,16-34-192,1 17 96,16-34 32,1 18 64,16-1-384,17-17 160,-17 17 96,18-16-192,-18-1-64,0 17-160,-16 0-64,-1 1-32,-16-1 32,-1 17-64,1-17-32,-17 17-320,-17 17-192,17-17 160,-17 0 192,-17 17 192,0-17 0,17 16-32,-17-16 32,0 17 32,-16-17-96,-1 0 0,0 17 96,-33 0 32,0-17 32,0 17 64,-18 0 448,1-1 224,0 18-353,0-17-127,17 16-320,0-16-64,16 0 0,1 0 0,16 0-160,0 0 32,34-17-159,17 0 159,17-17 64,16 0 64,1 0 64,16-17-96,0 1 0,17 16 32,1-17 64,15 1-32,-15-1-32,-1 17 32,0 0-32,-34 1-704,18-1-320,-18 17-1408,-16-17-512,-1 17-384</inkml:trace>
          <inkml:trace contextRef="#ctx0" brushRef="#br2" timeOffset="-76561">24778 6748 3968,'0'0'1568,"0"17"-832,-16-17-576,16 0 352,0 17 320,0-17 192,-17 17 32,17-1 64,0 1-608,-17 17 128,0-1 32,0 1-288,-16 33-128,-1-16-256,0 33 0,-16 0 64,16-17 32,1 1-192,-18-1 0,1-17 32,-1 1 96,18-1-160,-1 1-32,17-18-288,0-16-128,0 0 320,34-17 192,-17 0 128,34-17 64,-17 0 64,16-33 96,1-17 160,16-17 32,-16 16-256,17 1-64,-18 0 32,1 16 32,-17 18-32,0-1 32,-17 17-128,0 17 0,0 0-32,-17 34 32,0 16-64,-17 1-32,1 16 32,-1 0 32,17-16-32,-33-1 64,16 1-64,0-1 64,1 1-224,-1-35-32,17 18-96,17-34 64,17 0 128,0-67 32,50-34 96,0-34 96,-16 1 0,16-1 0,-16 34-1024,-18 0-384,1 17-2592</inkml:trace>
        </inkml:traceGroup>
      </inkml:traceGroup>
    </inkml:traceGroup>
    <inkml:traceGroup>
      <inkml:annotationXML>
        <emma:emma xmlns:emma="http://www.w3.org/2003/04/emma" version="1.0">
          <emma:interpretation id="{329D612F-EB8B-479D-858B-2BD622D6FF95}" emma:medium="tactile" emma:mode="ink">
            <msink:context xmlns:msink="http://schemas.microsoft.com/ink/2010/main" type="paragraph" rotatedBoundingBox="18185,4707 23618,5158 23405,7717 17973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B9ABFC-0F4C-4C7A-A746-8B2ACC59ACA1}" emma:medium="tactile" emma:mode="ink">
              <msink:context xmlns:msink="http://schemas.microsoft.com/ink/2010/main" type="inkBullet" rotatedBoundingBox="18140,4921 20751,5053 20637,7298 18027,7166"/>
            </emma:interpretation>
            <emma:one-of disjunction-type="recognition" id="oneOf2">
              <emma:interpretation id="interp10" emma:lang="en-US" emma:confidence="0">
                <emma:literal>"his</emma:literal>
              </emma:interpretation>
              <emma:interpretation id="interp11" emma:lang="en-US" emma:confidence="0">
                <emma:literal>"this</emma:literal>
              </emma:interpretation>
              <emma:interpretation id="interp12" emma:lang="en-US" emma:confidence="0">
                <emma:literal>"phis</emma:literal>
              </emma:interpretation>
              <emma:interpretation id="interp13" emma:lang="en-US" emma:confidence="0">
                <emma:literal>"phis.</emma:literal>
              </emma:interpretation>
              <emma:interpretation id="interp14" emma:lang="en-US" emma:confidence="0">
                <emma:literal>"phi!</emma:literal>
              </emma:interpretation>
            </emma:one-of>
          </emma:emma>
        </inkml:annotationXML>
        <inkml:trace contextRef="#ctx0" brushRef="#br0" timeOffset="-8106">18774 6361 2816,'0'0'1056,"0"0"-576,0 16-576,0-16 192,0 17-96,0 17 0,0 16 0,0 18 0,0 16 64,0-17 32,0-16-32,0-1-64,-17 0 512,17-33 288,0 0-224,-17-17-64,17-17-384,0-16-64,0-1-64,0 0 0,0-16 0,0-1 0,17 18 0,-17-18 0,0 18 0,-17-1 64,17 17 32,-17 0-128,17 17 32,-17 17 0,1 17 0,-1 16 0,17 34 64,-17 1-96,17-1 0,0 0-128,17-17 32,0-16 64,-1-1 32,-16-33 96,17 0 32,0-17 32,-17-17 0,0 0 64,0 0 32,0-33-32,0-18 32,0 18-128,-17-34 0,0 17-32,17-1-64,0 18 32,-16 16-32,16 17 64,-17 34 96,17 17-64,0 16-64,0 34 0,17 0 32,-17 34-96,16 17 0,-16 16-192,17-16-96,0-17 96,0-18 128,-17-15 64,17-18 96,-17-17-32,17-16-32,-1-34 288,-16-17 192,0 0-160,17-67-32,-17 0-96,-17-34-32,17 1-96,-16-1-64,-1 17 32,-17-17 32,17 34 32,0 17 96,1 16 96,-18 18 160,17 33-256,0 33-96,17 1-160,0 33 32,0 17-32,0 51 0,0-1 128,17 1 32,0 16-384,0 1-224,0-18-64,-1-16-64,-16-34 352,17-16 224,0-35 128,-17-50 0,17-16-64,-17-35 32,-17 1-32,0-51 64,0-33 32,-16 0-128,-1-1 32,0 34-64,18 34 0,-1 17 256,0 33 128,17 18-96,0 32 32,0 35-160,17 50-64,0 17 0,-1 16 32,1 18-96,17-1 0,-17-17-1664,0-16-1824,-1-34 768</inkml:trace>
        <inkml:trace contextRef="#ctx0" brushRef="#br0" timeOffset="-3495">18724 6294 4480,'-18'0'1760,"2"17"-960,16 0-448,0-1 480,-17 1 32,17 17 32,17 33-288,-17 17-128,16 34-256,-16 33-160,18 18 32,-2 32-64,1-16-32,0 0 32,-17 17-32,0-50 64,0-18 32,0-16-32,17-17-64,-17-34 32,0 1 32,17-18-96,-17-16 0,0-34 32,0-17 0,0-34 0,0 1 0,0-17 64,0-1 32,0 1 160,0 33 96,0 1-128,16 16 32,1 34-96,0 0 0,0 16-192,0 18-32,33-1 32,-16 1 0,50-1 32,17 1 64,0-1-256,-17-16-32,0-18-736,0 1-320,-16 0-1952</inkml:trace>
        <inkml:trace contextRef="#ctx0" brushRef="#br0" timeOffset="-3208">18874 8464 3968,'0'17'1568,"0"-1"-832,17 1-224,0-17 576,0 17-288,16-17-160,51 17-288,0 0-96,34-17-128,0 0-32,-17 17 32,34-17-416,0 0-128,-18 16-1856,-33-16-1312,1-16 1440</inkml:trace>
        <inkml:trace contextRef="#ctx0" brushRef="#br3" timeOffset="9854">19093 7454 7680,'0'0'2880,"0"0"-1536,0-34-576,0 0 928,0 34-800,0 0-224,0-33-608,0 33-128,0 0-2592,0 0-1152,0 0 160</inkml:trace>
        <inkml:trace contextRef="#ctx0" brushRef="#br3" timeOffset="9042">19195 7875 5760,'0'0'2176,"-34"0"-1152,34 0-352,0 0 704,0 0-608,0 0-192,0 0-352,0 0-160,0 0-3136,-34 0-1376,34-34 1824</inkml:trace>
        <inkml:trace contextRef="#ctx0" brushRef="#br3" timeOffset="8699">19329 6900 4992,'-101'0'1824,"101"0"-960,0-34-1024,0 34 1504,0 0-672,0 0-608,0 0-384,0 0-2336,34 0-960</inkml:trace>
        <inkml:trace contextRef="#ctx0" brushRef="#br3" timeOffset="10395">19765 7134 7808,'-33'0'2976,"33"0"-1600,0 0-960,0 0 768,0 0-736,0 0-256,33 0-2944,-33-34-1280,34 1 800</inkml:trace>
        <inkml:trace contextRef="#ctx0" brushRef="#br3" timeOffset="10175">19715 7842 9216,'0'0'3520,"0"33"-1920,0-33-1792,0 0 608,0 0-384,0 0-96,0 0-3008,0 0-1344,0-33 1280,34-1 704</inkml:trace>
        <inkml:trace contextRef="#ctx0" brushRef="#br3" timeOffset="9598">20086 6967 10752,'-34'-34'4032,"34"34"-2177,-34 0-1823,34 0 800,0 0-672,0 0-64,0 0-704,0 0-319,0-33-3745,0-1-1728</inkml:trace>
        <inkml:trace contextRef="#ctx0" brushRef="#br3" timeOffset="9314">20170 7757 5632,'34'34'2176,"-34"-34"-1152,0 0-1408,0 0 224,0 0-2176,0 0-896</inkml:trace>
        <inkml:trace contextRef="#ctx0" brushRef="#br3" timeOffset="11461">20557 6664 9472,'-34'0'3520,"34"0"-1920,-34 0-2848,34 34 64,0-34-2560</inkml:trace>
        <inkml:trace contextRef="#ctx0" brushRef="#br3" timeOffset="10779">20472 8026 8192,'0'34'3072,"0"0"-1664,0-1-1024,-33-33 832,33 34-704,0-34-192,0 0-2048,0-34-864,0 34-1088,33-33-384</inkml:trace>
        <inkml:trace contextRef="#ctx0" brushRef="#br2" timeOffset="-74065">20825 6495 6656,'0'50'2528,"0"-50"-1344,34 118-1184,-34-101 512,17 33 0,-1 1 128,18 33-256,0-17-128,-18 17-160,18 0 64,-17-16 128,16-1-96,-33 0 64,18-16-160,-2-1-64,1-16 0,-17-17 32,0-1-32,0-16 64,0 0-224,-17-33 32,1-1 32,-18-16 32,17-18-256,-16 1-64,-1 0 192,17-1 64,-17 18 352,17 16 224,17 1 128,-16 16 96,16 17-320,16 17-64,-16 0-64,34 50 0,0-34-64,-18 52-32,18-1-97,0-17 33,0 17-64,-18-33-32,18 16 32,-34-17 32,16-16 96,-16 0 128,0-18-128,0 1-32,-16-17-64,-1-33 32,0-18-64,-17-33-32,18 17-416,-18-34-128,18 0-927,-2 0-321,18 17-2400</inkml:trace>
      </inkml:traceGroup>
      <inkml:traceGroup>
        <inkml:annotationXML>
          <emma:emma xmlns:emma="http://www.w3.org/2003/04/emma" version="1.0">
            <emma:interpretation id="{4FE7B66D-CC41-48F7-BF34-4030C7EEA7F1}" emma:medium="tactile" emma:mode="ink">
              <msink:context xmlns:msink="http://schemas.microsoft.com/ink/2010/main" type="line" rotatedBoundingBox="23621,7420 21346,7747 20989,5260 23264,4933"/>
            </emma:interpretation>
          </emma:emma>
        </inkml:annotationXML>
        <inkml:traceGroup>
          <inkml:annotationXML>
            <emma:emma xmlns:emma="http://www.w3.org/2003/04/emma" version="1.0">
              <emma:interpretation id="{D58E298F-F912-415A-AA36-37C3C74FFC82}" emma:medium="tactile" emma:mode="ink">
                <msink:context xmlns:msink="http://schemas.microsoft.com/ink/2010/main" type="inkWord" rotatedBoundingBox="20989,5260 23264,4933 23621,7420 21346,7747"/>
              </emma:interpretation>
              <emma:one-of disjunction-type="recognition" id="oneOf3">
                <emma:interpretation id="interp15" emma:lang="en-US" emma:confidence="0">
                  <emma:literal>fess:</emma:literal>
                </emma:interpretation>
                <emma:interpretation id="interp16" emma:lang="en-US" emma:confidence="0">
                  <emma:literal>fig'</emma:literal>
                </emma:interpretation>
                <emma:interpretation id="interp17" emma:lang="en-US" emma:confidence="0">
                  <emma:literal>$Ess:</emma:literal>
                </emma:interpretation>
                <emma:interpretation id="interp18" emma:lang="en-US" emma:confidence="0">
                  <emma:literal>$EEs:</emma:literal>
                </emma:interpretation>
                <emma:interpretation id="interp19" emma:lang="en-US" emma:confidence="0">
                  <emma:literal>$Est:</emma:literal>
                </emma:interpretation>
              </emma:one-of>
            </emma:emma>
          </inkml:annotationXML>
          <inkml:trace contextRef="#ctx0" brushRef="#br0" timeOffset="16594">21919 8144 4352,'0'0'1664,"0"0"-896,17 17-704,-17-17 448,16 0-320,2 17-96,15-17-64,1 0-32,-1 17 0,1-17 64,-17 0 32,0 0 320,17 0 192,-18 0 96,-16 0 64,17 0-416,-17-17-128,-17 17 128,17 0 128,-34-17-96,1 17 32,-1 0-256,1-17-96,16 17-128,-17 0-32,1 17 64,15-17 64,-15 0-64,33 0-64,-17 17-32,17 0 0,0-17 96,17 16 0,0-16-64,33 0 64,-16 0 32,16-16 0,-16 16 0,0-17 0,0 17 64,-1-17 96,-16 17-64,-17 0 0,16-17-32,-16 17 32,-16-17-64,16 0 64,-17 17-64,-16 0-32,-1 0-64,0 0 32,0 0 32,18 17 0,-18 0-96,17-17 64,0 17-32,17 0 0,0 0 0,0-17 0,0 16-3328</inkml:trace>
          <inkml:trace contextRef="#ctx0" brushRef="#br0" timeOffset="18103">23517 8076 11584,'-17'0'32,"1"0"64,-18 17-64,17-17-32,17 0-128,0 0 0,0 0 0,34 0 64,-17 0 32,16 0 32,1 0 0,0-17 64,-1 17-96,1 0 0,-17 0 96,-1-16 32,-16 16 32,0-17 0,-16 17-64,16 0 32,-34 0 64,0 0 128,1 0-128,-1 0-96,0 0-32,18 0-32,-1 0-96,0 0 64,0 0 32,0 17 0,17-17-96,17 16 0,0-16 64,17 0 0,-1 0-64,18-16 64,-34 16 96,16-17 32,-16 17 32,0-17 0,-17 17-64,0 0 32,-17 0 288,0-17 128,0 17-160,-16 0-64,-1 0-224,0 17-64,1-17 0,16 17 0,-17-17 0,18 33 0,16-33-160,0 17-32,0 0 96,33-17 32,1-17 64,-1 0 0,1 1 64,0-18 32,-1 0-32,-16 17 32,0 1-64,-17-1 64,0 17 64,-17-17 128,-16 17 64,-1 17 96,-17-17-224,18 17-128,-1-1-64,1 1-32,-1 0-96,17 0 0,17 0-96,-17-17 32,34 0 96,-17 0 96,34 0-512,-1-17-192,18 0-832,-18 0-224,1 17-1728</inkml:trace>
          <inkml:trace contextRef="#ctx0" brushRef="#br0" timeOffset="17406">23769 8060 5376,'-34'0'2112,"34"0"-1152,-33 0-416,-1 33 704,0-33-576,-33 0-192</inkml:trace>
          <inkml:trace contextRef="#ctx0" brushRef="#br2" timeOffset="-84577">22338 6729 6784,'-16'0'2528,"-1"0"-1344,0 0-832,1 0 736,-2 0-160,2 17 32,-1-17-128,-17 17-32,-17-17-448,18 0 64,-18 34 31,18-1-223,0 1-64,-1-1-32,-17 1 0,18 0-64,-1 16 32,0 17-64,0 1-32,-16 16-64,34-17 32,-2-16 32,-15 33 64,33 0-96,-17 17 0,17-17-32,0 34 0,0-17 64,34 16 64,-18 1-32,18 0-32,0 0 32,50-1 32,0-16-32,17 0-32,-17-17-64,67 0-32,-33-33 64,34-18 64,-18-16-416,34-34-223,-33-16-1601,33-34-640,-33-1-992</inkml:trace>
          <inkml:trace contextRef="#ctx0" brushRef="#br2" timeOffset="-83422">21952 6847 4224,'0'17'1568,"17"-51"-832,-17 34-224,0 0 576,0 0-224,0-17-32,17 17-192,17-16-96,-1-1-288,18 0 128,-18-17 32,18 1 64,-1 16 32,18-17-192,-18 17-64,17 0-128,1 1-32,33-18 32,0 17 0,-1 17-160,1 17-32,0 33 96,0 35 32,34 16-96,-17 33-32,-1-16-2080,-66-51-896,0 0-224</inkml:trace>
          <inkml:trace contextRef="#ctx0" brushRef="#br2" timeOffset="-79989">23835 8244 4224,'17'0'1664,"-17"0"-896,0-16-256,0 16 576,0 0-96,0 0 64,0 0-320,0-17-64,0 17-384,0-17 32,17 0 32,-17 1-128,0-18 32,17 17-160,-17-33-64,0 16 256,0 0 128,16 1 0,-16-1 64,0 0-64,0-16 64,0 16-256,-16-16-64,16-17-32,0-18 63,0 18 33,-17 0 32,17 16 0,-17-16 0,0 17 64,0-1 32,1 1 32,-2-1 64,-15 18-32,0-18 64,15 1-192,-15-1-96,0 18-32,-18-18-32,17 17 0,1 1 0,-1-1 0,0 1 64,-16-1-96,16 0 0,0 17-32,1-16 32,-18-18-64,17 18 64,-32-1-64,-2 0 64,-16 18 0,0-18 32,0 34 0,0 17 0,-17 16-352,-17 18-96,1 16-960,-1 17-448,16 0-3775,2 17-1729,-1 0 3584</inkml:trace>
          <inkml:trace contextRef="#ctx0" brushRef="#br0" timeOffset="15072">21970 8228 2816,'0'0'1120,"0"0"-576,17 17-512,-17-17 352,0 0-256,0 0 0,17 16-64,0-16-64,0 17-64,-1-17-32,1 0 192,0 0 96,0 0 256,-17 0 96,17 0 96,-17 0 0,0 0 128,0-17 160,-17 1-512,0 16 0,0-17 0,0 17-160,-16 0-64,16 0-192,0 0-64,0 0 32,17 0 0,-17 17-64,17-17 0,0 0-32,17 0 96,-17 16-64,17-16-32,17 0 160,-17 0 96,-1 0-32,18 0 0,-17 0 160,0 0 160,-1-16-32,-16 16 96,0-17-64,0 17 0,-16-17-160,-18 17-96,17-17-64,0 17-96,1 0 32,-1 0-32,0 17-448,17 0-160,-17 0-3008</inkml:trace>
          <inkml:trace contextRef="#ctx0" brushRef="#br4" timeOffset="26602">22322 7387 4992,'0'0'1824,"-16"0"-960,16 0-448,0 0 544,0 0-352,0 0-96,0 0-224,-17 0-128,0 0-64,17 17-160,-16-1 32,-2 1-32,18 0 0,0 0 128,-16 0 32,16 0 32,0 16 0,0-16-64,0 0-64,0 0-64,16-17 32,-16 0 32,0 0 0,18 0 64,-2-17 32,1 0-128,-17 0 32,17 0 0,-17 17 64,16-16 256,-16-1 160,-16 0 64,16 17 32,0-17-288,-17 17-96,0 0-128,1 0-64,-2 17-64,2-17-32,-1 17 128,17 0 32,-17-17-96,17 16-32,0 18-64,0-17 96,0 0-64,17-17 32,-17 16 0,17-16 0,-1-16 64,2 16 0,15-17 0,-16 0 64,-1 0 96,2 0 64,-2 1 256,-16-1 64,0 0-64,0 0-32,0 17-256,-16-17-128,16 17-192,-18 17 0,2-17-96,16 17 0,-17-17 32,0 17 128,17-17 32,-16 17 32,16-17-96,0 0 64,16 0-32,1-17 0,0 17-576,-17-17-224,16 0-960,-16 0-384,0 0-800</inkml:trace>
          <inkml:trace contextRef="#ctx0" brushRef="#br2" timeOffset="-82358">22860 6511 5120,'17'0'2016,"0"0"-1088,-1 0-320,-16 0 672,18 17-96,-2-17 96,1 17-288,0 0-64,-1-1-512,18 1-32,-17-17 32,16 34-160,1-34 0,0 33-64,-17-16-32,0 0-33,16 0 1,-16 0 64,0 16 32,0 1-96,-1 0-32,18-18-32,-17 18-64,-17-17-64,33 17 32,-15-18 96,15 18 32,0-17-32,1 17 32,-17-18-64,17 1 64,-17 17 0,-1-17 32,18 16 0,-17 1 64,0 0-160,-1-1-32,2 1 0,-2-1 0,1 18-96,0-34 64,-1 16-32,2 1 0,-18 0 128,16-1 32,1 1-128,0 0 32,0-18 0,-17 18 64,17 0-32,-1 16 64,2-16-64,-18 16 64,0 1-64,0-1 64,0 1-64,-18 16-32,18 0-64,-16-16 32,-1-1-832,-17 1-288,1-1-3711</inkml:trace>
          <inkml:trace contextRef="#ctx0" brushRef="#br2" timeOffset="-81126">22995 6478 6400,'17'0'2368,"-17"0"-1280,0 0-768,0 0 544,17 17 0,-17-17 96,17 17-160,0-17-96,-1 16-384,1 1 64,0 0 64,0 17-96,17-18 32,-18 18-161,1-17 33,0 17-96,0-1 64,16 1-64,-16 0 0,0-18-96,17 18 32,-17 0-64,-1-18-32,35 18 32,-18-17 32,1 17 32,0-1 32,-1 1-64,-16-17 32,17 16-64,0-16-32,-1 17 32,1-1 32,-17 1 32,-1 0 96,1-1-32,17 1 0,-17 0-192,0-1 32,-17-16 0,16 17 64,-16-1-32,17 18 64,-17-18-64,17 1 64,0-17-64,-17 17 64,17-1 64,-1 1 64,-16-1 32,0 1 0,17 0-64,-17 16 32,0-16-128,17 16-64,-17-16 0,-17 33-32,17-16 64,-17 16 32,1-17-32,-18 35 32,17-35-352,-33 34-128,-1-17-2272,1-16-1055,-17-1-1121</inkml:trace>
        </inkml:traceGroup>
      </inkml:traceGroup>
      <inkml:traceGroup>
        <inkml:annotationXML>
          <emma:emma xmlns:emma="http://www.w3.org/2003/04/emma" version="1.0">
            <emma:interpretation id="{E29EAD64-E509-455A-A0D4-1A5A4509A748}" emma:medium="tactile" emma:mode="ink">
              <msink:context xmlns:msink="http://schemas.microsoft.com/ink/2010/main" type="line" rotatedBoundingBox="18416,6274 21029,6491 20959,7339 18346,7122">
                <msink:destinationLink direction="with" ref="{F5120990-4BE1-475F-AE64-2AB6D0CF53DC}"/>
                <msink:destinationLink direction="with" ref="{AEA8DC67-EF24-4793-8841-CD488999949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1FFE639-1F4E-4CFE-9804-EBA40A3CA6DC}" emma:medium="tactile" emma:mode="ink">
                <msink:context xmlns:msink="http://schemas.microsoft.com/ink/2010/main" type="inkWord" rotatedBoundingBox="18416,6274 21029,6491 20959,7339 18346,7122"/>
              </emma:interpretation>
              <emma:one-of disjunction-type="recognition" id="oneOf4">
                <emma:interpretation id="interp20" emma:lang="en-US" emma:confidence="0">
                  <emma:literal>other let</emma:literal>
                </emma:interpretation>
                <emma:interpretation id="interp21" emma:lang="en-US" emma:confidence="0">
                  <emma:literal>other set</emma:literal>
                </emma:interpretation>
                <emma:interpretation id="interp22" emma:lang="en-US" emma:confidence="0">
                  <emma:literal>other end</emma:literal>
                </emma:interpretation>
                <emma:interpretation id="interp23" emma:lang="en-US" emma:confidence="0">
                  <emma:literal>other yet</emma:literal>
                </emma:interpretation>
                <emma:interpretation id="interp24" emma:lang="en-US" emma:confidence="0">
                  <emma:literal>other word</emma:literal>
                </emma:interpretation>
              </emma:one-of>
            </emma:emma>
          </inkml:annotationXML>
          <inkml:trace contextRef="#ctx0" brushRef="#br3" timeOffset="11071">19278 8295 6016,'0'33'2272,"0"-33"-1216,0 34-192,0-34 864,0 0-704,0 0-224,0 0-480,0 0-224,34-34-3328,-1 1-1472,1-35 1728,33 35 864</inkml:trace>
          <inkml:trace contextRef="#ctx0" brushRef="#br0" timeOffset="-585">20792 8497 3584,'17'34'1408,"-17"-34"-768,17 17-416,0 0 416,16-17 96,-16 17 96,34-17-352,-18 0-192,18 0-192,-18 0 0,18 0 0,-34 0-32,16 0 32,-16 0 0,0-17 96,0 17-96,-17-17 0,0 17 32,-17-17 64,0 17 256,0-17 96,-16 0-64,-1 17 32,17 0-288,0 17-128,1 0-160,-1 0-32,17 0-32,17 16 0,-1 1 0,1 0 0,17-34 0,-17 16 96,16-16 0,18-16 96,-1 16-32,-16-17 64,0 0-64,-18 0-32,1 0 224,-17 1 96,0-1 96,-17-17 96,1 17-224,16 0-96,-17 1-192,17-1 0,-17 0-64,17 17 0,0 17 64,0 0 0,0-1-96,17 1 64,0 0 32,16-17 0,-16 17 0,0-17 0,0 0 0,-17-17 64,16 0 32,-16 0 96,-33 1 32,16-1 96,-17 0-96,1-17-64,-1 18-64,0-1 0,1 17-128,16 0 0,-17 17-32,17-1-64,1 1 96,16 17 0,-17-17-64,17-1 64,17-16-32,-17 0-64,0 0 96,16-16 0,-16-1 32,0 0 64,0-17 96,0-16 64,0 16 256,-16 1 64,-1-18-128,-17 1-1,1-1-127,-1 1 0,-17-1-160,1 18-32,16-1-32,18 0-64,-18 18-64,17-1-32,17 0-32,17 0 96,0 0-863,0-16-257,16 16-3296</inkml:trace>
          <inkml:trace contextRef="#ctx0" brushRef="#br0" timeOffset="-1594">18824 8228 5120,'0'33'1920,"16"1"-1024,18 0-768,-34-17 480,34-1 128,0 1 96,50-17-352,0 17-128,17-17-224,0 0-32,-1 0 32,-32-17 0,-1 17 64,-16-17 384,-17 1 192,-18-18 32,-16 17 0,-34-17-320,1 18-64,-34-18-160,-17 0 0,0 1-160,0 16-64,16 17-160,-16 17-64,34 16-128,-1 18-32,0 16 96,35-16 96,16-1-64,16 0 64,2-16 32,48-17 64,2 0-32,33-17-32,-17-17 160,0 0 96,0 0-32,-33 0 0,-18-33 32,1 16 0,-1 1 192,-15-1 128,-18-16-160,-18 16-32,2 0-128,16 18-32,-17 16-192,17 0 0,0 16-128,17 18 64,-1 0 32,18-1-32,0 1 128,50 0 0,0-18 32,0 1 0,0-17 0,-16 17 64,-1-17-32,-16-17-32,-1 17 96,-16-33 0,-18 16 32,-16-17 0,0 17 0,0-16 0,-16-1-64,-18 17 32,0 17-224,18 0 32,-2 34 32,2-1 32,16 18-128,16-17 32,2-1 0,32 1-32,-16-1 128,16-16 0,0 0 32,18-17 0,-1 0 0,-16-17 0,-1 0 64,-16 1 32,-1-18-32,-33 0 32,0 1-64,-33-18 64,-1 1-64,-16-1 64,16 18-64,0-1-32,-16 34 32,32 0-32,-15 34-96,16-1 0,17 18-32,0-1 0,17-16 96,0 0 0,17-1-64,33-16 0,0 0 128,1 0 32,-2-17 0,2 0-64,-18 0-64,1 0 32,-34 0 160,-1 0 64,-16-17-160,0 17 0,-16-17-32,-18 0 64,-16 0-32,-1 1-32,0-1 32,18 17-32,0 17-160,15 16-32,18-16 0,18 33 128,32-16-32,0-17-32,1 17 96,16-34 0,1 16-768,-18-16-320,0 0-1760,-16 0-1760,16-16 1504</inkml:trace>
          <inkml:trace contextRef="#ctx0" brushRef="#br0" timeOffset="-8106">18774 6361 2816,'0'0'1056,"0"0"-576,0 16-576,0-16 192,0 17-96,0 17 0,0 16 0,0 18 0,0 16 64,0-17 32,0-16-32,0-1-64,-17 0 512,17-33 288,0 0-224,-17-17-64,17-17-384,0-16-64,0-1-64,0 0 0,0-16 0,0-1 0,17 18 0,-17-18 0,0 18 0,-17-1 64,17 17 32,-17 0-128,17 17 32,-17 17 0,1 17 0,-1 16 0,17 34 64,-17 1-96,17-1 0,0 0-128,17-17 32,0-16 64,-1-1 32,-16-33 96,17 0 32,0-17 32,-17-17 0,0 0 64,0 0 32,0-33-32,0-18 32,0 18-128,-17-34 0,0 17-32,17-1-64,0 18 32,-16 16-32,16 17 64,-17 34 96,17 17-64,0 16-64,0 34 0,17 0 32,-17 34-96,16 17 0,-16 16-192,17-16-96,0-17 96,0-18 128,-17-15 64,17-18 96,-17-17-32,17-16-32,-1-34 288,-16-17 192,0 0-160,17-67-32,-17 0-96,-17-34-32,17 1-96,-16-1-64,-1 17 32,-17-17 32,17 34 32,0 17 96,1 16 96,-18 18 160,17 33-256,0 33-96,17 1-160,0 33 32,0 17-32,0 51 0,0-1 128,17 1 32,0 16-384,0 1-224,0-18-64,-1-16-64,-16-34 352,17-16 224,0-35 128,-17-50 0,17-16-64,-17-35 32,-17 1-32,0-51 64,0-33 32,-16 0-128,-1-1 32,0 34-64,18 34 0,-1 17 256,0 33 128,17 18-96,0 32 32,0 35-160,17 50-64,0 17 0,-1 16 32,1 18-96,17-1 0,-17-17-1664,0-16-1824,-1-34 768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15.286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48EAFF99-A76C-41BD-84B7-9954EDDDED42}" emma:medium="tactile" emma:mode="ink">
          <msink:context xmlns:msink="http://schemas.microsoft.com/ink/2010/main" type="inkDrawing"/>
        </emma:interpretation>
      </emma:emma>
    </inkml:annotationXML>
    <inkml:trace contextRef="#ctx0" brushRef="#br0">28334 7013 4096,'0'0'1568,"0"0"-832,0 0-160,0 0 576,0 0-224,0 0-64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14.658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C10FC871-708C-4525-836F-9C4DEC2FD3FA}" emma:medium="tactile" emma:mode="ink">
          <msink:context xmlns:msink="http://schemas.microsoft.com/ink/2010/main" type="inkDrawing" rotatedBoundingBox="28100,4022 28319,7348 28249,7352 28031,4027" semanticType="callout" shapeName="Other">
            <msink:sourceLink direction="with" ref="{41D42DD4-CAE5-4FB1-83EA-3F0B906AA88F}"/>
            <msink:sourceLink direction="with" ref="{E6CBD147-55C0-4188-8E63-584BB72E8007}"/>
          </msink:context>
        </emma:interpretation>
      </emma:emma>
    </inkml:annotationXML>
    <inkml:trace contextRef="#ctx0" brushRef="#br0">28244 6958 3456,'0'0'1408,"0"0"-768,18 0-128,-18 18 576,0-18-32,0 0 32,0 18-352,0-18-32,0 36-224,0-18 32,0 18-96,0-1 64,0 1 32,0 0-32,-18 0-160,18 17-128,0 1-96,0 0 0,0 17 0,0 1 32,0-19 64,18 19 32,-18 0 32,0-19 0,0 19 0,0-19 0,0 19-64,18-18 32,-18-1-129,0 19 1,0-1-96,18-17-32,-18 18 96,0-19 32,0 1 96,0-18 32,0 0-32,0-1-32,18 19-192,-18-18 32,0-1 0,0 1 64,0 0-32,0 0-32,18 17 32,-18 1 32,0 0-32,18-1-32,-18 1 32,0-18-32,18 0 64,-18-1 32,0 19-32,0-18 32,17 0-64,-17-1 64,0 1-64,0 0-32,0 0 32,18 17-32,-18-17 0,0 0 64,0-18-32,18 36 64,-18-19-128,0 1 0,0 0 96,0 0 32,0-1-128,0 1-32,0 0 32,0 0 64,0-1-64,0-17 0,0 18 32,18 0 0,-18-18 0,0 18 64,0-1-32,0-17 64,0 18-128,0-18 0,0 0-32,0 0 0,0 0-928,0-18-447,0 17-2945,0-52-1632,0 35 2752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15.548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E6CBD147-55C0-4188-8E63-584BB72E8007}" emma:medium="tactile" emma:mode="ink">
          <msink:context xmlns:msink="http://schemas.microsoft.com/ink/2010/main" type="inkDrawing" rotatedBoundingBox="28189,4061 29227,4045 29228,4079 28190,4095" shapeName="Other">
            <msink:destinationLink direction="with" ref="{C10FC871-708C-4525-836F-9C4DEC2FD3FA}"/>
            <msink:destinationLink direction="with" ref="{02C6F542-D281-4770-BD1A-2649EAD1306E}"/>
          </msink:context>
        </emma:interpretation>
      </emma:emma>
    </inkml:annotationXML>
    <inkml:trace contextRef="#ctx0" brushRef="#br0">28352 7031 10656,'18'0'576,"0"0"-32,0-18-96,18 18 32,-1 0-192,1-18-32,-1 18-128,1 0-32,0 18 32,36-18 64,0 0-160,-1 0-32,0 0 0,1 0 0,0-18 0,-19 18 0,1 0 416,-1 0 256,-35 0 32,18 0 32,0 0-321,-18 0-159,0 18-160,0-18-96,-18 0 32,18 0 32,-18 0-2015,18 0-897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16.816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02C6F542-D281-4770-BD1A-2649EAD1306E}" emma:medium="tactile" emma:mode="ink">
          <msink:context xmlns:msink="http://schemas.microsoft.com/ink/2010/main" type="inkDrawing" rotatedBoundingBox="29295,4076 29496,7278 29400,7284 29199,4082" semanticType="callout" shapeName="Other">
            <msink:sourceLink direction="with" ref="{41D42DD4-CAE5-4FB1-83EA-3F0B906AA88F}"/>
            <msink:sourceLink direction="with" ref="{E6CBD147-55C0-4188-8E63-584BB72E8007}"/>
          </msink:context>
        </emma:interpretation>
      </emma:emma>
    </inkml:annotationXML>
    <inkml:trace contextRef="#ctx0" brushRef="#br0">29443 7013 3968,'0'0'1472,"0"18"-768,0-18-192,0 0 512,0 18 0,-18 0 32,18 0-160,0 17-96,0 1-416,0 0-32,0 0 64,0 0-96,0 35 64,0-17-160,0 35-64,0-17-64,18-1-96,-18 19 224,0-19 160,0 19-192,0-37-96,0 37-64,18-19-32,-18 19-96,0-37 64,18 19 96,-18-18 96,0 17-64,0-17-64,0 0 128,0-1 128,0 1-224,0 0-32,0-18-32,0 0 64,0-1-32,17 1-32,-17 18 32,0-18 32,0 17-32,0-17 64,18 0-64,-18 17-32,0-17 32,0 0-32,0 0 0,0-18 0,0 17 0,0-17 64,0 0-32,0 18 64,0 0-64,0-1 64,0 1 0,18 0 32,-18-18-65,0 18-63,0-18 32,0 17 32,18-17-32,-18 0-32,0 0 32,0 18-32,0-18 0,18 17 0,-18-17 0,0 18 64,18 0-32,-18-18-32,0 18 32,18-19 32,-18 19-96,18-18 0,-18 18 32,18 0 64,-18-1-32,0 1 64,0 0-64,0 0-32,0-18-192,0 0-32,18-1-1535,-18-17-641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20.325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E9F09334-B175-4246-92B5-6B5BFCE52F57}" emma:medium="tactile" emma:mode="ink">
          <msink:context xmlns:msink="http://schemas.microsoft.com/ink/2010/main" type="inkDrawing" rotatedBoundingBox="28935,3939 29394,7115 28546,7237 28087,4062" shapeName="Other"/>
        </emma:interpretation>
      </emma:emma>
    </inkml:annotationXML>
    <inkml:trace contextRef="#ctx0" brushRef="#br0">28458 7013 1792,'0'17'704,"0"-17"-384,-17 18-384,17 0 608,-18 0 384,18 18 288,-18-18 160,18 0-672,-18 0-320,36-18-192,0-18-128,0-18-192,17 18 0,1-18 128,0 0 64,0 1 0,-18 17-64,0 0 32,0 0 32,0 18 384,-18 18 192,0 0-64,-18 35 0,0 1-320,-18 0-96,0-1 384,0 1 256,18-18-256,-18 0-64,19-18-288,17 17-64,0-35-416,17 0-224,1-18 0,18 1 32,-18-1 224,18-36 64,-18 36 128,18-18 96,-18 1 0,0 17 64,-18 0 288,0 18 128,0 18-224,-18 17-96,0 1-128,-18 0 32,0 36-64,0-19-32,0 1 224,1 0 160,17-37-352,18 1-64,18-18-640,17-35-288,1-1-544,0-36-192,18 1 832,0-1 384,17 18 256,-18-17 192,1 35 0,-18 0 96,-18 18 864,-18 18 448,-36 36-448,0 0-160,-17 36-416,-1-1-160,1 19 384,-19-1 160,18 0-96,18-35 32,0 0-448,19-36-224,34 0-1056,1-36-448,18-36-224,18 0 0,-18 1 896,18-1 448,-1 18 288,1-17 96,-19 17 608,1 18 384,-54 36 1056,0 0-960,-17 35-384,17 1-256,-35 35 0,17-17 32,-18 0 0,18-1-224,18-17-160,0-36-512,36-18-672,0-18-288,18-18 192,0-36 224,18 19 576,17-19 288,-18 19 32,19-1 32,-18 0 224,-18 18 192,-18 19 640,-1 17 320,-17 0-576,-53 35-192,17 19-352,-36 35-96,0 19-128,1-1-32,18 0 320,-19-17 160,36-19-192,18-35-576,18-36-256,18 0-352,18-54-96,0 1 512,18-19 192,17-17 224,0 17 64,1 1 32,-18-1 64,0 36 32,-19 1 32,-17-1 768,-18 36 352,-18 36-608,-35-1-288,17 37-160,-36 17 0,18 19-96,1-19-64,-1 1-96,19-1 32,-1-17 32,0-19 0,36-17-448,0-54-96,18 0-416,18-18-128,0-35 416,35-19 320,18 1 224,-17-18 96,0 17 32,-19 19 64,0 17 384,-17 0 192,0 19 384,-36 35 128,0 35-448,-36 19-256,-35 36-352,-18 35-128,17 0 64,0 18 32,1 0-96,0-18 32,17-17 0,18-19 0,18-17-160,18-54-32,0-36-128,36-18 32,0-54-192,35 1-96,18-18 320,1-1 192,0 1 0,-19 18-32,0-1 128,-35 37 96,0-1 320,-18 72 320,-36 18-192,-36 35-160,0 18-96,-35 37-128,18 17-32,-19 0-192,18 0 32,1-18 0,18-17 64,-1-37-96,36-17-64,18-54-96,0 0-32,18-36-32,18-36 64,18 1 64,17-19 64,-18 1 32,19 0 32,0 35 0,-36 0 64,17 18-32,-35 19 64,-18 17 0,0 53 96,-54 1-96,1 53 0,-19 1 96,18 17 32,-17 18 448,17-36 191,19 1-351,-19-1-128,36-36-416,18-53-608,0-36-160,18 0-95,0-17-33,18-19 544,-18 0 192,35 1 160,-18 17 32,1 0 0,0 18 64,-18 0 160,0 18 128,-36 18 0,0 18 32,0 18-128,-18 17 0,1 1-32,17-1 95,-18 1-159,19-1-96,-19 1-128,18-18 32,0-19-32,36-35-351,0 0-97,0-35-192,35-19 32,0-18 320,19 19 160,-18-1 160,0 0 96,-18 19 32,-1 17 96,-17 0 256,0 18 160,-18 36-160,-18-18-32,-18 53-224,-17-17-64,-1 17-65,18 1-63,-18-1 160,18 1 32,1-18-64,17-19-96,0-17-448,36-18-191,-18-18-385,36-17-192,17-1 480,1-18 256,0 18 288,-18 1 96,17-1 64,-17 18 0,0 0 128,-19 0 64,-17 36 640,0 0 224,-17 18-256,-19 0-64,-17 17-353,17 1-95,-18 17-96,18-17-32,0-18-192,18 0-32,0-1-416,36-35-63,18-17-257,18-19-32,0 18 352,-18-18 288,17 0 128,-17 18 64,-1 1 0,1-1 64,-18 0 384,0 18 256,0 0 64,-18 18 31,-18 0-319,0 17-64,-18 19-224,0 0-64,1-19-64,17 19-64,-18-36-64,54-18-384,0 0-96,0-18-159,17 0-1,1-18 416,0 36 160,-18-35 0,0 35 96,0 0 224,-18 0 128,0 18 608,-18-1 351,0 19-319,0-18-96,0 18-480,18 0-160,-18-1-160,18 1-64,0-17-544,18-19-288,0-19-480,36 1-159,-18-17 223,18-1 192,-19 0 608,1 18 320,-18 0 192,-1 18 128,1 0 736,-18 0 416,0 18-544,0-18-193,0 18-1726,0 0-673,18-18-2528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32.965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Group>
    <inkml:annotationXML>
      <emma:emma xmlns:emma="http://www.w3.org/2003/04/emma" version="1.0">
        <emma:interpretation id="{F813D682-0019-485E-BB06-948A83D4619E}" emma:medium="tactile" emma:mode="ink">
          <msink:context xmlns:msink="http://schemas.microsoft.com/ink/2010/main" type="inkDrawing" rotatedBoundingBox="25938,11800 30727,9715 31118,10615 26330,12700" semanticType="callout" shapeName="Other">
            <msink:sourceLink direction="with" ref="{FF579D9B-E724-4888-A5B0-00E116886EFB}"/>
          </msink:context>
        </emma:interpretation>
      </emma:emma>
    </inkml:annotationXML>
    <inkml:trace contextRef="#ctx0" brushRef="#br0">26491 15634 4480,'0'0'1760,"0"0"-960,0 0-672,0 0 480,0 0 192,0 0 160,0 0 192,0 0 64,0-18-96,0-18 256,0 0-512,18 18-320,18-18-96,-19-17-288,19-1-33,-18 1-63,18-1 32,-18-18 0,18 18 96,-18 1-96,0-18 0,0-1-32,17 0 32,-17 0 64,0 19 64,18-18-96,-19 17-32,1 0 96,-18 0 96,18 18-64,0 1-64,-18-1-64,18 19-96,-18-1 32,18 0 32,-18 18-96,18-18 0,0 18 96,0 0-32,0 18 64,0 0-128,0 17 0,-18 1 96,35-18 32,-17 17-128,0 19 32,17-18 0,1 0 0,18 18 0,0-18 0,-18-1-96,0 1 64,-1-1 96,1-17 32,-1 18-32,1-18-64,0 0 32,-18-18-32,18 18-96,0 0 64,-18-18 32,18 0 64,-1 18-32,-17-18 64,0 0-64,17-18-32,-17 18-64,0 0 32,0-18-32,18 18 0,-18-18 128,0 0 32,18-18-128,0 18 32,-1-18 0,1 1 64,-18-1-32,17 1-32,-17-1 32,-18 0 32,18 0-32,0 0 64,-18 0 0,18 0 32,-18 1-64,18-1-64,-18 19 32,18-19 32,0 18-96,0 0 0,0 0-32,0 0 0,0 0 64,0 0 64,-1 0-96,1 18 0,0-18 32,17 18 0,-17-18 0,18 18 0,-18 0 0,0-18 64,18 18-32,-18 0 64,0 0-64,0 0-32,18 0 32,-18 0-32,-1 0 0,19 0 64,-1 0-32,19 0-32,-18 0-64,18 0 32,-18 0 32,0 0 0,17 0 0,-17 0 64,17 0-32,-17-17 64,18 17-128,-18 0-64,0-18 64,17 18 64,-17 0 0,35-18-32,-17 18 32,0-18-32,18 0-96,-1-17 64,-18 17 32,19-18 64,-18 0-32,0 0 64,17 0 0,-18-17 32,1-1 0,18-17 0,0 17-64,-1-36 32,0-17-64,1 18-32,0-1 32,-19 1-32,19 0 0,-19-1 0,1 18-640,-18 1-288,0 17-2559,0 1-1153,-18-19 288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03:41:39.328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Group>
    <inkml:annotationXML>
      <emma:emma xmlns:emma="http://www.w3.org/2003/04/emma" version="1.0">
        <emma:interpretation id="{3459FE1A-9363-492C-A715-A83EAC0D04DC}" emma:medium="tactile" emma:mode="ink">
          <msink:context xmlns:msink="http://schemas.microsoft.com/ink/2010/main" type="inkDrawing" rotatedBoundingBox="25825,11602 30244,9181 30771,10142 26352,12563" semanticType="callout" shapeName="Other"/>
        </emma:interpretation>
      </emma:emma>
    </inkml:annotationXML>
    <inkml:trace contextRef="#ctx0" brushRef="#br0">26509 15491 2048,'18'0'864,"-18"0"-448,0-18 288,0 18 544,18 0-160,-18-18 0,18 18-128,18-17-32,-18-1-256,-1 0-64,1-18-352,18 18 32,-18 0 64,18-18-64,0 1 64,-19-1-64,19 0 0,0 18 96,0-18 96,0 1-128,-1-1-32,1 0-128,-18 0-32,0 1 32,18-19 96,-18 18-64,-1 0 32,1 1-96,18-1 64,-18 18-192,0-18-96,18 0 96,-1-17 32,19 17 0,-18-18 32,0 18-64,-1 1 64,-17-1-64,0 18 63,18-18-63,-18 18 64,0 0-128,0 1-64,0-19 65,-1 18-1,1 0 32,0-18 0,0 18 0,0 1 63,0-19 97,0 18 128,0-18-128,-1 18-32,1 0-128,0-17-32,0 17 96,0-18 32,0 18-32,0-18-64,0 18-64,0-17-32,-1-1 192,1 18 160,0-18-64,0 18-32,0-18-160,0 19-64,0-19 224,-18 18 192,36 0-160,-19 0-96,-17 0-64,36 18-32,-18-18 64,0 18 32,0-18-32,0 1-64,0 17 32,0-18 32,-18 18-96,17-18-64,1 18 128,0-18 32,0 18-160,18-18 0,-18 0 32,0 0 96,0 0-64,17 18 0,-17-18 96,0 1 96,0-1-224,0 0 0,0-18 352,0 18-160,0 18-32,-1-36-64,1 36-32,0-35 0,-18 35 0,18-18 0,-18 0 64,18 0-32,0 18-32,-18-18 32,18 18-32,0-18 0,-18 18 64,18-18-96,-18 0-64,17 18-32,1-18 96,-18 18 0,18-17 96,0-1-32,-18 18 64,18 0-128,0-18 0,0 18 96,-18-18-32,36 18-32,-19 0 96,1-18-128,0 18 0,0 0 32,-18 0 0,18 0 0,0 0 0,-18 0 64,18 18-32,0-18-32,-1 18 96,1 0 0,0-18-128,0 18-32,0-1 96,0-17 96,0 18-32,0 0 0,0 0 32,-18-18 0,17 18-64,1 0 32,-18 0-128,18 0 0,0 0 32,-18-18 64,36 35 96,-18-17-64,-18 0 0,18 0-32,0 0 32,-1-18-128,-17 18 0,18-18 96,-18 18 32,18-18-32,0 18-64,-18-18 32,18 17 32,-18-17-96,18 0-64,0 0 64,-18 18 64,18-18-64,0 0 0,-18 0 32,17 0 64,1 0-32,-18 0 64,18 0-64,0 18-32,0-18 32,18 0-128,-18 18 160,17-18 0,-17 0-96,0 0 32,0 0 0,0 0 0,0 0 0,0 18 0,0-18 0,0 0 0,-1 0 0,-17 0 64,18 0-96,0 0 0,0 0 32,-18 0 64,18 0-96,0 0 0,0 0 32,-18 0 64,18 0-96,-18 0 0,18 0 32,-1 0 0,-17 0 0,18 0 0,0 0 0,0 0 0,0-18 64,0 18-32,-18 0-32,18-18 96,0 18 0,-18-18-128,0 18-32,18-18 32,-1 18 64,-17-53 0,18 35-32,0-18 96,0 18 0,-18 0 32,18-17-64,0 17-64,0-18 32,0 18 32,-1 0-96,1-18 0,18 18 32,-18 1 0,0-1 0,18-18 0,-18 36 0,17-18 0,-17 0 64,0 0-96,0 18-64,0 0 64,0-18 64,0 18 0,0-17-32,-1 17 32,1 0-32,0-18 0,0 18 0,0-18 0,-18 18 0,18-18 0,0 18 0,-18-18 0,0 18 64,18 0-32,-18 0 64,0-18-128,18 18-64,-18 0 64,0 0 64,17 0 0,-17 0-32,0 0 32,0 0-32,0 0 0,0 0 64,19 0-32,-19 0-32,0 0-64,0 0 32,-19 0-128,2 0-1152,-1 18-512,0 0-3807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6:55:21.106"/>
    </inkml:context>
    <inkml:brush xml:id="br0">
      <inkml:brushProperty name="width" value="0.05" units="cm"/>
      <inkml:brushProperty name="height" value="0.05" units="cm"/>
      <inkml:brushProperty name="color" value="#808080"/>
    </inkml:brush>
  </inkml:definitions>
  <inkml:traceGroup>
    <inkml:annotationXML>
      <emma:emma xmlns:emma="http://www.w3.org/2003/04/emma" version="1.0">
        <emma:interpretation id="{867C7BA9-4605-4443-888C-DB8FCD8CA9AC}" emma:medium="tactile" emma:mode="ink">
          <msink:context xmlns:msink="http://schemas.microsoft.com/ink/2010/main" type="writingRegion" rotatedBoundingBox="26103,13848 29279,13801 29294,14842 26119,14889"/>
        </emma:interpretation>
      </emma:emma>
    </inkml:annotationXML>
    <inkml:traceGroup>
      <inkml:annotationXML>
        <emma:emma xmlns:emma="http://www.w3.org/2003/04/emma" version="1.0">
          <emma:interpretation id="{2443381E-55A6-46C1-9969-F77CBABE609F}" emma:medium="tactile" emma:mode="ink">
            <msink:context xmlns:msink="http://schemas.microsoft.com/ink/2010/main" type="paragraph" rotatedBoundingBox="26103,13848 29279,13801 29294,14842 26119,14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5B1A11-FF13-409C-A2C5-2ECBCE2141BE}" emma:medium="tactile" emma:mode="ink">
              <msink:context xmlns:msink="http://schemas.microsoft.com/ink/2010/main" type="line" rotatedBoundingBox="26103,13848 29279,13801 29294,14842 26119,14889"/>
            </emma:interpretation>
          </emma:emma>
        </inkml:annotationXML>
        <inkml:traceGroup>
          <inkml:annotationXML>
            <emma:emma xmlns:emma="http://www.w3.org/2003/04/emma" version="1.0">
              <emma:interpretation id="{23B8470C-482E-41D9-BE86-B03E3B6B996D}" emma:medium="tactile" emma:mode="ink">
                <msink:context xmlns:msink="http://schemas.microsoft.com/ink/2010/main" type="inkWord" rotatedBoundingBox="26103,13848 29279,13801 29294,14842 26119,14889"/>
              </emma:interpretation>
              <emma:one-of disjunction-type="recognition" id="oneOf0">
                <emma:interpretation id="interp0" emma:lang="en-US" emma:confidence="1">
                  <emma:literal>Studies</emma:literal>
                </emma:interpretation>
                <emma:interpretation id="interp1" emma:lang="en-US" emma:confidence="0">
                  <emma:literal>So the dies</emma:literal>
                </emma:interpretation>
                <emma:interpretation id="interp2" emma:lang="en-US" emma:confidence="0">
                  <emma:literal>Stu dies</emma:literal>
                </emma:interpretation>
                <emma:interpretation id="interp3" emma:lang="en-US" emma:confidence="0">
                  <emma:literal>Stn dies</emma:literal>
                </emma:interpretation>
                <emma:interpretation id="interp4" emma:lang="en-US" emma:confidence="0">
                  <emma:literal>Site dies</emma:literal>
                </emma:interpretation>
              </emma:one-of>
            </emma:emma>
          </inkml:annotationXML>
          <inkml:trace contextRef="#ctx0" brushRef="#br0">30892 16296 3840,'-18'-18'1472,"18"0"-768,-18 18-544,0-18 416,18 18 224,-17-18 160,-1 0 96,18 18 96,0-18-640,-18 0 352,18 18 96,0-17-64,-18 17-64,18 0-192,0 17 0,0 1-225,0 18-95,-18 18-256,18 18-32,-18-1-32,0 36 64,18-17-32,-18 0-32,18-19 32,0 18-32,0-35-512,0 0-191,0-18-929,0-36-384,0 0-1696,0 0-896,0-18 2304</inkml:trace>
          <inkml:trace contextRef="#ctx0" brushRef="#br0" timeOffset="-450">30356 16242 3328,'0'18'1312,"0"-36"-704,0 18-160,0 0 544,0 0-64,0 0 96,0 0-288,0 18-128,0-18-352,0 18-32,0 0 0,0 18-32,-18-18-32,18 18-192,0-1-32,0-17 32,0 0 0,0 0 32,0 0 0,0 0 0,0-18 64,18-18 96,-18 18 128,0-18-128,0-18-96,0-17-32,0 17-32,0-18 0,0 0 64,0 19-32,-18-19-32,0 36-64,0 0 32,0 18 96,-18 0 32,0 18-32,0 18-64,0 35-128,1-17-64,-1 0 96,1-1 32,17 1 64,0 0 0,18-18-96,18-1 64,0 1-32,-1 0-64,37-18 96,-19 18 64,1-19 0,18 19-32,-18-18-64,0 18-32,-18 0 192,0-1 96,-18 19 384,-18 0 256,0-19 480,-18 1 288,0-36-481,-18 0-191,1-18-896,-19 0-416,37-17-735,-1-1-353,0 0-832,18 0-384,18 1-672</inkml:trace>
          <inkml:trace contextRef="#ctx0" brushRef="#br0" timeOffset="91">30516 16690 6144,'-72'0'2272,"72"0"-1216,0 18-672,-17-18 608,17 0-160,0 0-32</inkml:trace>
          <inkml:trace contextRef="#ctx0" brushRef="#br0" timeOffset="542">30463 16726 13632,'36'0'704,"0"-18"-128,18 18-352,-1-18-160,1-18-32,0 18-32,-1 0 0,1 0 64,-18-18-32,17 19-32,-35-1 96,18 18 64,-18-18 128,0 18 64,0 0-160,-18 0-65,0 0-127,0 18-32,0 35 32,-18 1 0,18 0-95,0 18 63,0-19-32,0 18 0,0 1 0,0-18-64,0 0-256,0-18-96,18-36-32,0-18 64,-1 0 32,1-36 32,0 0 224,0 0 64,18-17 352,-18 18 224,0-19 64,-18 18-32,18 18 96,-18 0 0,0 18-65,-18 18 1,18 36-160,-18 0-64,0 18-192,18 0-96,0-1-96,-18 1-32,18 17-448,0-17-128,0-18-703,18 0-257,18-18-832,-18 0-288,17 0-288</inkml:trace>
          <inkml:trace contextRef="#ctx0" brushRef="#br0" timeOffset="1113">31948 16636 5888,'0'-54'2272,"0"54"-1216,0 0-32,0 0 960,-18-18-384,18 18-64,-18 0-512,0-18-161,0 0-511,0 18-64,0-18-64,-18 18-96,1 0-32,-1 18-96,1 18-96,-1 18-160,0 0 0,18 17 64,-18-18 32,36 1 96,0 0 32,0 0-256,0-36-128,18-18-63,0 0-33,18 0 64,0-36 32,-18 0 160,17-36 160,-17 19 64,18-1 96,-19-17 160,19-1 192,-36 0-32,18-17 96,-18 18-256,18-1-64,-18 0 31,0 19 97,0 17 160,0 36 32,0 0 0,0 18 128,0 17-352,-18 37-128,18 0-192,-18 17 32,18 0 32,0 1 64,0 0-320,0-19-64,0 0-416,0 1-96,18 0-319,-18-54-1217,18-18 224,-18 0-128,18-18 160,0-18 64,18 0-384,-18 0 1024</inkml:trace>
          <inkml:trace contextRef="#ctx0" brushRef="#br0" timeOffset="1457">32145 16350 7552,'-18'-54'2816,"18"36"-1536,0 18-864,0 0 704,0 0-800,-18 0-288,18 0-576,0 18-160,0-18 384,0 18-352,0 0 0,18-18-352,-18 18-96,18 0-1504</inkml:trace>
          <inkml:trace contextRef="#ctx0" brushRef="#br0" timeOffset="1292">32163 16511 8320,'0'-18'3072,"0"0"-1664,0 18-928,-18 0 768,18 0-480,0 0-32,0 0-225,0 18-63,0 0-256,-18 18-64,18 18 0,0 17-160,0-17 32,0 17-288,0-17-64,0-18-511,0 18-193,0-37-832,0 1-416,0-18-1216</inkml:trace>
          <inkml:trace contextRef="#ctx0" brushRef="#br0" timeOffset="1877">32414 16564 6912,'0'0'2624,"0"-17"-1408,-18 17-928,18 0 704,0 0-256,0 0-32,0 17-192,0-17 0,18 18-288,-18-18 0,17 0 0,1 0 96,18 0 128,-36-18-192,18 18-64,-1-35 95,1 17 65,0-18 0,-18 0 32,18 0-128,-18 1-96,-18-1-64,18 0 0,-18 36-128,0 0 0,-17 0-128,-1 36 32,1 18 64,-1 17 32,18 1-64,-18-1 64,18 19-32,0-19 0,18 19 64,0-19 0,18-17-96,0-1 64,0-17-544,18-36-255,0-18-481,-1 0-224,1-17-512,17-1-160,-35 0-864</inkml:trace>
          <inkml:trace contextRef="#ctx0" brushRef="#br0" timeOffset="2632">33092 16207 6784,'0'0'2624,"0"0"-1408,-18-18-448,18 18 864,0 0-544,0 0-160,0 0-416,-17 0-160,17 18-192,0 0 32,-18 36-1,0-19-222,18 1-33,0 18 0,0-18 96,0-18 64,0 17 31,0-17-159,0-18 32,0 0-64,0 0-63,0-18 95,0 0 64,-18-17 0,18-1 63,0 0-63,-18 0 64,18 1-128,-18-1 0,-18 18 32,18 0 64,1 0-32,-19 18-32,0 18 32,0 18 32,18 0-96,0-1 0,1 1-32,17 0 0,0 0-95,35-1-33,1-17-128,-18 18-32,18 0-512,17 18-192,-35-1-416,18 1-192,-18 0 800,0-1 480,-18 1 480,0 17 224,-18-17 672,-18 0 384,-17-18 0,-1-19 32,18-17-992,-18-17-448,19-19-832,-1 0-256,18-18-2816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3:35.665"/>
    </inkml:context>
    <inkml:brush xml:id="br0">
      <inkml:brushProperty name="width" value="0.175" units="cm"/>
      <inkml:brushProperty name="height" value="0.175" units="cm"/>
    </inkml:brush>
    <inkml:brush xml:id="br1">
      <inkml:brushProperty name="width" value="0.175" units="cm"/>
      <inkml:brushProperty name="height" value="0.175" units="cm"/>
      <inkml:brushProperty name="color" value="#ED1C24"/>
    </inkml:brush>
    <inkml:brush xml:id="br2">
      <inkml:brushProperty name="width" value="0.175" units="cm"/>
      <inkml:brushProperty name="height" value="0.175" units="cm"/>
      <inkml:brushProperty name="color" value="#FFC000"/>
    </inkml:brush>
    <inkml:brush xml:id="br3">
      <inkml:brushProperty name="width" value="0.175" units="cm"/>
      <inkml:brushProperty name="height" value="0.175" units="cm"/>
      <inkml:brushProperty name="color" value="#177D36"/>
    </inkml:brush>
    <inkml:brush xml:id="br4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972D62EA-0523-4DB3-80C5-F10AE96A3417}" emma:medium="tactile" emma:mode="ink">
          <msink:context xmlns:msink="http://schemas.microsoft.com/ink/2010/main" type="writingRegion" rotatedBoundingBox="1880,497 10023,1684 8527,11954 383,10767"/>
        </emma:interpretation>
      </emma:emma>
    </inkml:annotationXML>
    <inkml:traceGroup>
      <inkml:annotationXML>
        <emma:emma xmlns:emma="http://www.w3.org/2003/04/emma" version="1.0">
          <emma:interpretation id="{6A5C8560-AA9A-4C7F-9CEB-AD3EE827DC45}" emma:medium="tactile" emma:mode="ink">
            <msink:context xmlns:msink="http://schemas.microsoft.com/ink/2010/main" type="paragraph" rotatedBoundingBox="1880,497 10023,1684 9582,4712 1438,3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0CD4C8-C6E4-4FDA-BCF5-58A4AB42E813}" emma:medium="tactile" emma:mode="ink">
              <msink:context xmlns:msink="http://schemas.microsoft.com/ink/2010/main" type="line" rotatedBoundingBox="1880,497 10023,1684 9582,4712 1438,3525"/>
            </emma:interpretation>
          </emma:emma>
        </inkml:annotationXML>
        <inkml:traceGroup>
          <inkml:annotationXML>
            <emma:emma xmlns:emma="http://www.w3.org/2003/04/emma" version="1.0">
              <emma:interpretation id="{359F0276-75FC-46BB-84F0-BBC2D12380A5}" emma:medium="tactile" emma:mode="ink">
                <msink:context xmlns:msink="http://schemas.microsoft.com/ink/2010/main" type="inkWord" rotatedBoundingBox="1880,497 10023,1684 9582,4712 1438,3525"/>
              </emma:interpretation>
              <emma:one-of disjunction-type="recognition" id="oneOf0">
                <emma:interpretation id="interp0" emma:lang="en-US" emma:confidence="1">
                  <emma:literal>Methodology</emma:literal>
                </emma:interpretation>
                <emma:interpretation id="interp1" emma:lang="en-US" emma:confidence="0">
                  <emma:literal>Methodolog y</emma:literal>
                </emma:interpretation>
                <emma:interpretation id="interp2" emma:lang="en-US" emma:confidence="0">
                  <emma:literal>Methodology y</emma:literal>
                </emma:interpretation>
                <emma:interpretation id="interp3" emma:lang="en-US" emma:confidence="0">
                  <emma:literal>Methodotog y</emma:literal>
                </emma:interpretation>
                <emma:interpretation id="interp4" emma:lang="en-US" emma:confidence="0">
                  <emma:literal>Methodobog y</emma:literal>
                </emma:interpretation>
              </emma:one-of>
            </emma:emma>
          </inkml:annotationXML>
          <inkml:trace contextRef="#ctx0" brushRef="#br0">15882 1119 4864,'0'18'1824,"0"-18"-960,-18 0-512,18 0 832,0 0-640,-18 0 224,18 0-480,-18-18 0,0 0-192,-18-18-64,19 19 0,-1-37-32,0 0 0,18-17-96,-18 17 64,36-35-32,-18 17 0,18 1 64,17-1 0,-17 0 64,18 37-32,0-19 192,0 36-128,-18 18 384,18 18-256,-18 36 96,18 17-192,-1 90-64,1-18-32,-1 54 320,1-18-192,-18 18 640,-18-36-448,0 0 384,18-36-416,-36-36 128,18-17-288,-18-36-64,18-18-64,-18-72-192,0-18 96,18-71-896,0 18 544,-18-54-896,36 0 768,0 0 160,0 18 256,36 0 128,-18 36 0,18 0 352,-19 53-192,19 37 544,-1 17-384,1 54 288,-18 17-352,18 55-64,-18 35-128,-1 36 32,1-1-64,-18 1 64,0 0-64,-1-36-32,-17-18 32,0-35-32,0-19 0,0-53-96,0 0 64,-17-71-32,17-19 0,0-53-96,17 0 96,-17-54-384,18 18 224,0-18-288,0 36 256,0 0 96,18 17 64,18 37 384,-18 17-192,-1 55 288,1 17-256,-1 35 32,-17 19-96,0 71 96,0 0-96,0 72 672,-18-18-384,0 54 448,18-19-448,-18 1 31,18 0-223,18-19-96,0-35-192,18-36 0,-1-35-1151,0-19-417,19-53-2528,0-18-1088</inkml:trace>
          <inkml:trace contextRef="#ctx0" brushRef="#br0" timeOffset="2911">17474 1459 4224,'0'0'1568,"0"0"-832,0 17-288,0-17 896,0 18-736,0-18 544,18 18-672,0-18 512,0 0-544,0-18 256,0 0-416,17-17 256,-17-1-288,18 1 128,-1-19-224,-35 18 64,0-18-128,-17 18-64,17 0 0,-36 19-32,18-1 0,0 18-96,-17 18 64,-1 17 160,18 19-64,-18 18 320,36 0-192,-18 17 32,36-18-128,0 55 0,0-19-32,18-18 32,17-35-64,19-18-992,-1-18 512,-17-18-4192,18-18 2560</inkml:trace>
          <inkml:trace contextRef="#ctx0" brushRef="#br0" timeOffset="3332">18100 690 4736,'0'0'1824,"0"0"-960,0 0-448,0 18 1248,0 0-928,0 35 928,0 1-992,18 53 256,0 1-576,-18 17-128,18 18-128,0 0 0,0 0-64,-18-36 64,18 1-64,-18-37-640,0-17 320,-18-18-1504,18 0 992,-18-36-2944,0-18 2080</inkml:trace>
          <inkml:trace contextRef="#ctx0" brushRef="#br0" timeOffset="6709">18010 1388 5632,'-17'0'2176,"-1"0"-1152,18 0-832,0 0 544,0 0-160,0 0 32,0 0-32,18 0-64,-1 0-256,19 0-96,0 0 32,18 0-160,-18 0-32,18-18 64,-19 0 96,1 18-128,17-36-32,-17 1-1280,0 17-576,0-36-800,-18 0-864,0 1 1408,0-1 5184,-36-35-832,0 17-96,0 18-800,0 19-384,0-1-352,0 18-128,0 18-256,18 0-96,-18 36 0,18 0 64,18 53 32,0 0 32,18 37 0,-18 17-128,18 0-32,0-18-32,-18 0 32,17-17 0,-17-37 32,-18 1 192,0-37 128,0 1-160,0-36-96,0-18-96,-18-35-96,18-19 32,0 1-32,0-1-96,36 1 64,-19 35-32,19 0 0,0 18 64,0 18 64,18 18-32,-18 18-32,-1 17 160,-17 19 128,18-18-96,-18 17 63,-18-17-95,17-1 0,-17-17-607,18 0-161</inkml:trace>
          <inkml:trace contextRef="#ctx0" brushRef="#br0" timeOffset="9217">19478 1459 3968,'0'-18'1568,"0"18"-832,0 0-288,0 0 480,0 0-32,-18 0 32,0 0-160,0 0-96,18 0-352,-18 0-64,0 0 64,-18 0-192,0 18 0,0-1-64,1 19-64,17 0-64,0 18 32,18 18 32,0-1 0,18 0 0,18 1 0,-1-18 64,19-18 96,0-18 224,0-18 128,-18-18-128,17-18 32,-35 0-64,17-18 96,-35 0 64,0 1-32,0 0-96,-35-1-65,-1 18-63,-17 0 0,-1 0-224,-18 18 0,36 0-32,-17 18 0,35 0-991,0 0-385,36 18-2048,17-18-1824,1 18 1760</inkml:trace>
          <inkml:trace contextRef="#ctx0" brushRef="#br0" timeOffset="10102">20354 1424 6656,'-18'-18'2528,"0"18"-1344,0-18-544,1 18 864,-19 0-576,18-18-192,-18 18-448,-18 0-128,1 0-96,-1 18-64,18 0 32,1 36-128,-1 17 0,0 1 64,18-1 64,0-17-64,18-1 0,18 1 32,0-18 0,18-18-96,18-18 0,-19-18 64,19-18 64,0-18-64,-19-17 0,-17 17 32,0-17 64,0-19 320,-36 1 224,0-18-256,0-1-32,-17-17-192,-1 36-32,0-1-32,0 36-64,18 1-64,1 17 32,-1 36 96,18 18 32,0 18-32,18 35-64,-1 37 95,19 17 65,0 0 0,18 18 0,-19-18-96,1 1 32,0-19-64,18-18-32,-19-17 32,1-19-32,0-53-927,0 0-417,-1-17-576,1-1-256,0-36 320,-18 18 256,18-17 736,-18-19 448,17 18 704,-35 1 352,18-19 256,-18 1 192,0 17-544,0 0-160,0 19 320,0 35 160,-18 17-160,18 19 0,-18 36-224,18-1 32,0 1-288,0-1-128,36-17-64,-18 0-32,36-1 0,-18-35 0,17 0 0,-17-18 0,0-18 0,0 0 64,-19-35 320,2-1 128,-38 0-32,2 1 32,-37-1-161,18-17 33,-18 17-800,19 0-319,-1 18-3809</inkml:trace>
          <inkml:trace contextRef="#ctx0" brushRef="#br0" timeOffset="11169">21266 565 4480,'0'0'1760,"0"0"-960,0 0 32,0 18 800,0-1-160,0 19-64,0 36-256,0 18 0,0 52-640,0 20-96,18-2-32,-18 2-32,0-2 31,18-34-287,0-1-32,0-54 0,0 1 32,0-18-128,0-36 32,-1-18-703,37-18-321,-18-36-704,0 0-192,-1-35 256,1 18 192,0-1 768,0 0 320,-18-17 352,0 18 160,-1-1 800,-17 18 416,0 18 320,-17 0 96,17 36-704,-18 0-288,-18 18-448,18 18-160,-18 36-96,18 17 32,18 18-64,0-17-32,36 17-64,-18-35-32,18-1 128,17-17 32,-17-36-96,0 0 32,0-36 0,0 0 64,-1-36-32,-35 0-32,0-17 288,0 0 128,-35-1-65,-1-18 33,0 1-160,-18 18-64,19 17-288,-19 0-160,36 36-3455,18 0-2529,0 18 2144</inkml:trace>
          <inkml:trace contextRef="#ctx0" brushRef="#br0" timeOffset="13405">22662 1514 5888,'0'0'2272,"0"-18"-1216,0 18-448,0 0 736,0 0-192,-18-18-32,18 0-192,-18 18-128,0-18-416,-18 0-256,-18 0-64,-18 18-64,19 0 0,0 0 0,-19 18 0,36 18 0,0 18 0,0 17-160,0 19 32,36-1 0,0-17 64,0-19 32,54 1 32,0-54 0,0 0 0,0-36 0,-1 0 0,-17-35 0,-1 17 64,-17-17-32,0 17-32,-18 0 96,0 1 0,0 17-128,-18 36 32,18 18-64,0 18 0,0 35 192,18 19 160,18 17-32,-18 18 32,0 0-97,-18 18 33,0-17 512,-36-1 288,0-18-320,-35 0-128,-18-35-352,17-18-96,0-19-640,-17-17-288,18-36-2847,17-35-1249,18-1 736</inkml:trace>
          <inkml:trace contextRef="#ctx0" brushRef="#br0" timeOffset="16798">22876 1334 4864,'0'-18'1824,"0"18"-960,-18 0-800,18 0 384,0 18-288,0 0-96,-18 0-128,1 35 32,17 19 32,-18 17 0,18 19 0,0-1 352,0-36 160,18 1-128,-1-18-64,1-19 192,18-35 96,18-17 0,-18-37-64,35-36-224,-35 1-128,0 17-96,-18-17-96,-1 0 224,1 17 160,-18 18 96,-18 36 0,18 18-160,-17 18-128,17 18-96,0 54 0,17 35-128,19 54 0,0 53 32,-18 1 64,18 53 32,-18 0 32,-18-89 0,0 71 0,-36-53-64,0-54 32,-36-36 128,-17-71 128,17-36 159,-17-54 65,17-18-224,19-17-128,-1-19-224,54-17-64,0 17 96,36 1 32,53 17 128,1 1 96,35 17-128,-18 18-32,1 1-480,17-1-192,-18 0-704,-17 0-255,-1 18-3009</inkml:trace>
        </inkml:traceGroup>
      </inkml:traceGroup>
    </inkml:traceGroup>
    <inkml:traceGroup>
      <inkml:annotationXML>
        <emma:emma xmlns:emma="http://www.w3.org/2003/04/emma" version="1.0">
          <emma:interpretation id="{FE74E0BD-EE78-4B56-A7E9-A7EE63F67C69}" emma:medium="tactile" emma:mode="ink">
            <msink:context xmlns:msink="http://schemas.microsoft.com/ink/2010/main" type="paragraph" rotatedBoundingBox="317,7432 4238,5455 5660,8276 1739,10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53DB29-82F8-495F-A4C4-0F2262BEEF85}" emma:medium="tactile" emma:mode="ink">
              <msink:context xmlns:msink="http://schemas.microsoft.com/ink/2010/main" type="line" rotatedBoundingBox="317,7432 4238,5455 5660,8276 1739,10253"/>
            </emma:interpretation>
          </emma:emma>
        </inkml:annotationXML>
        <inkml:traceGroup>
          <inkml:annotationXML>
            <emma:emma xmlns:emma="http://www.w3.org/2003/04/emma" version="1.0">
              <emma:interpretation id="{28960F4A-27EF-4118-984D-A13935E8E4F4}" emma:medium="tactile" emma:mode="ink">
                <msink:context xmlns:msink="http://schemas.microsoft.com/ink/2010/main" type="inkWord" rotatedBoundingBox="317,7432 4238,5455 5660,8276 1739,10253"/>
              </emma:interpretation>
              <emma:one-of disjunction-type="recognition" id="oneOf1">
                <emma:interpretation id="interp5" emma:lang="en-US" emma:confidence="0">
                  <emma:literal>☹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¢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1" timeOffset="-2.26266E6">19057 6625 8064,'0'-148'3072,"-30"118"-1664,0-29-672,1 0 992,-1-1-416,-29 1-97,-1-30-511,-29-30-192,1 31-288,-31-1 64,-29 0 96,29 0 0,-29 29 96,0 31-192,-30 29-32,-59 0-192,29 29-64,-29 31-64,29 29 0,0 29-448,1 1-128,-1 59-1152,30-30-543,30 0-2561</inkml:trace>
          <inkml:trace contextRef="#ctx0" brushRef="#br1" timeOffset="-2.26218E6">18937 6270 5760,'-30'-59'2176,"30"0"-1152,-29-1 0,29 31 864,-60-31 64,31 1 64,-60 0-321,0 0-95,-59-1-896,-1 31-64,1-31 32,-30 31-384,-29-1-160,-1 0-160,-29 30 0,30 60-256,-1 29-128,-29 59-416,-1 59-128,1-29-1408,59 59-607,30-29-1537</inkml:trace>
          <inkml:trace contextRef="#ctx0" brushRef="#br1" timeOffset="-2.26368E6">18967 6655 7680,'0'-119'2880,"0"89"-1536,0-29-640,-30 29 832,0 1-256,1-60-1,-31 30-319,1-30-128,-30 0-448,-29 0 32,-31 0 32,31 0-96,-30 30 32,-1-1-160,-28 31-64,28-31-64,-58 31 0,29 29-224,0 0-32,30 29-448,0-29-96,29 30-832,30 0-287,30-1-3073</inkml:trace>
          <inkml:trace contextRef="#ctx0" brushRef="#br1" timeOffset="-2.26464E6">18849 6211 7552,'-30'-59'2880,"1"29"-1536,29 0-640,0 1 896,-30-31-352,0 1-65,1 0-319,-30 0-160,-30-30-384,0-1-64,-30 1-32,1 0-32,-2 30 32,-28 29-128,29-29-64,-29 29-160,29 30-64,1-30-256,29 30-128,30 0-608,-1-29-287,31 29-1249,29 0-576,29 0-192</inkml:trace>
          <inkml:trace contextRef="#ctx0" brushRef="#br1" timeOffset="-2.26419E6">18909 6479 8576,'-29'-60'3232,"29"31"-1728,-30-30-1056,0 29 832,1 0-352,-1 1-1,-29-31-223,0-29-64,-1 30-352,-29-1-32,-59-29 64,30 30-64,-1-30 32,0 29-160,-29 1-96,0 0 64,-60 0 64,30 59-352,0-30-96,59 60-512,-29-30-192,59 29-1535,30 1-673,-1-1-960</inkml:trace>
          <inkml:trace contextRef="#ctx0" brushRef="#br1" timeOffset="-2.26319E6">18939 6567 5888,'-30'-60'2176,"30"31"-1152,-29-1-416,29 0 736,-30 1-320,0-30-32,1-30-32,-1 29 32,0-29-512,-29 0 352,-30 1 191,0 28-31,-59-30 64,30 1-416,-1 0-128,-1 1-224,-28 28-32,0 31-96,-30-1 0,0 30-96,-29 30-64,29 29-192,0 30-128,30 0-736,-31 29-288,60 2-1823,1-2-769,29-29-288</inkml:trace>
          <inkml:trace contextRef="#ctx0" brushRef="#br1" timeOffset="-2.26509E6">18613 6331 4224,'30'0'1568,"-30"0"-832,0 0-160,0 0 576,0 0-224,0 0 0,0 0-320,0 0-32,0 0-352,0 0 288,0 0 128,0 0 224,0-30 128,-30-29-64,30-30 0,-59-30-97,29 30-31,-29-30-448,-30 0-128,0 0-160,0 60-64,30 0-256,-1 0-96,31 29-1567,-1 0-737,30 1-1728</inkml:trace>
          <inkml:trace contextRef="#ctx0" brushRef="#br2" timeOffset="-2.24547E6">16180 6270 4992,'0'0'1920,"0"0"-1024,0 0-544,0 0 480,0 0-96,0 30 0,-29 0-256,-1 29-64,-29 0-224,-1 30 96,-29 0 96,-29 89-64,29 30 0,0 29-288,30-59-64,29-59 0,0 88 0,1-29-608,29 59-224,29 60-2432</inkml:trace>
          <inkml:trace contextRef="#ctx0" brushRef="#br2" timeOffset="-2.24471E6">16211 6538 6016,'29'0'2272,"-58"0"-1216,29-30-320,0 30 768,0 0-352,-30 0-96,1 0-416,-1 30-160,0-30-256,1 30-160,-31 29-32,-58 0-32,29 1 64,0 58-96,-31 30 0,31 60-32,30-59 0,29-30 0,1 118-64,-30-59-64,59 59 32,-30-30-1472,30 1-640,0-60-1248</inkml:trace>
          <inkml:trace contextRef="#ctx0" brushRef="#br2" timeOffset="-2.24625E6">16180 6418 3968,'0'0'1472,"0"0"-768,0 0-320,0 0 512,0 0-224,-29 0-64,29 0-160,0 30-32,-30-30-224,30 30 160,0-30 64,-30 0 0,30 29 64,-29-29-64,-1 30 0,30-30-224,-30 59-64,30-59-64,-29 30 32,-1 0 224,0-1 96,1 31-192,-1-1-128,-59 89 0,30 30 64,-30 59-416,30-59-224,29 0-2432,0 59-1952,1 119 1664</inkml:trace>
          <inkml:trace contextRef="#ctx0" brushRef="#br2" timeOffset="-2.24421E6">15916 6804 4864,'0'-30'1824,"-29"30"-960,29 0-384,-30 30 640,30-30-416,-30 29-64,0-29-96,0 60 32,-29-31-320,0 60 224,-1 30 128,0 59-128,30-60 64,1 1-480,-1 88-96,0-58 0,30 88 64,-29-29 0,88 29 64,-29-29-224,29-1 32,1-29-1376,29-30-544,0 30-1376</inkml:trace>
        </inkml:traceGroup>
      </inkml:traceGroup>
    </inkml:traceGroup>
    <inkml:traceGroup>
      <inkml:annotationXML>
        <emma:emma xmlns:emma="http://www.w3.org/2003/04/emma" version="1.0">
          <emma:interpretation id="{A514CAFE-FCAC-4148-A290-04670FC4BDB5}" emma:medium="tactile" emma:mode="ink">
            <msink:context xmlns:msink="http://schemas.microsoft.com/ink/2010/main" type="paragraph" rotatedBoundingBox="1815,10167 4421,7850 5880,9491 3274,118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E03E82-1B61-4303-9F6E-CD3AD0200B0A}" emma:medium="tactile" emma:mode="ink">
              <msink:context xmlns:msink="http://schemas.microsoft.com/ink/2010/main" type="line" rotatedBoundingBox="1815,10167 4421,7850 5880,9491 3274,11808"/>
            </emma:interpretation>
          </emma:emma>
        </inkml:annotationXML>
        <inkml:traceGroup>
          <inkml:annotationXML>
            <emma:emma xmlns:emma="http://www.w3.org/2003/04/emma" version="1.0">
              <emma:interpretation id="{33125974-E9AA-4DBA-A9BD-AA76C7B39A6C}" emma:medium="tactile" emma:mode="ink">
                <msink:context xmlns:msink="http://schemas.microsoft.com/ink/2010/main" type="inkWord" rotatedBoundingBox="1815,10167 4421,7850 5880,9491 3274,11808"/>
              </emma:interpretation>
              <emma:one-of disjunction-type="recognition" id="oneOf2">
                <emma:interpretation id="interp10" emma:lang="en-US" emma:confidence="0">
                  <emma:literal>E*</emma:literal>
                </emma:interpretation>
                <emma:interpretation id="interp11" emma:lang="en-US" emma:confidence="0">
                  <emma:literal>EX $g</emma:literal>
                </emma:interpretation>
                <emma:interpretation id="interp12" emma:lang="en-US" emma:confidence="0">
                  <emma:literal>EX $gy</emma:literal>
                </emma:interpretation>
                <emma:interpretation id="interp13" emma:lang="en-US" emma:confidence="0">
                  <emma:literal>Ex $g</emma:literal>
                </emma:interpretation>
                <emma:interpretation id="interp14" emma:lang="en-US" emma:confidence="0">
                  <emma:literal>Ex $gy</emma:literal>
                </emma:interpretation>
              </emma:one-of>
            </emma:emma>
          </inkml:annotationXML>
          <inkml:trace contextRef="#ctx0" brushRef="#br3" timeOffset="-2.23714E6">15855 9413 4096,'-30'0'1568,"30"0"-832,0 0-736,0 0 320,0 0 0,0 0 128,0 0-128,0 30 64,30-30-224,-30 0 128,30 30 32,-1 29-256,1 0 0,29 30-128,30 0 0,-29 0 64,58-29 64,1 0 32,29-1 32,-30-30-1120,31 1-448,-31-30-864</inkml:trace>
          <inkml:trace contextRef="#ctx0" brushRef="#br3" timeOffset="-2.23568E6">16447 9887 4224,'0'29'1568,"0"1"-832,0 0 64,0-30 640,0 59-704,0-30-224,30 1 0,-1 30 32,31 0-256,29-1-32,30 0-32,0-29-96,29 0-32,0-30 32,0 0 0,-29 0 0,-30-30 0,29 0-352,2 30-96,-2-59-2112,-29 29-1888,0-29 1280</inkml:trace>
          <inkml:trace contextRef="#ctx0" brushRef="#br3" timeOffset="-2.23658E6">15855 9383 4608,'0'0'1760,"0"29"-960,0-29-512,0 0 448,0 30-64,30-30-32,-30 59-320,59 1-128,0-1-128,1 59-64,29-29 96,-1 30 128,61-1 192,-1-29-160,0 0-64,30 0-96,-89-29 0,-30-31-704,60 1-224,0-30-2112</inkml:trace>
          <inkml:trace contextRef="#ctx0" brushRef="#br3" timeOffset="-2.23531E6">16893 10183 5376,'59'30'2016,"-59"0"-1088,60 0-512,-60 0 544,30-1-288,29 1 32,30 0-224,30-60 32,-1 30-288,1-30-64,29-29-32,30 29-64,-30-30 32,-28 1-640,-31-1-256,-1 31-2560</inkml:trace>
          <inkml:trace contextRef="#ctx0" brushRef="#br3" timeOffset="-2.23607E6">15885 9443 5504,'0'0'2112,"0"30"-1152,0-30-640,29 29 640,-29-29-288,30 30 0,29 29-320,30 0-64,-29 1-160,59-1 64,0 30 96,29 0-160,30-30 0,-30 30-64,31-59-64,-61-1-192,31 1-128,-60-30-1728,-1 0-2208,1-30 896</inkml:trace>
          <inkml:trace contextRef="#ctx0" brushRef="#br3" timeOffset="-2.23496E6">17130 10124 5376,'29'0'2112,"-29"0"-1152,30 29-416,-30 1 640,59-30-672,-29 30-192,59-1-224,0-29 0,0 0-64,59-29-96,0-1 32,-29-29 32,29 29 0,-29-29-3040</inkml:trace>
          <inkml:trace contextRef="#ctx0" brushRef="#br3" timeOffset="-2.23298E6">17456 10215 5120,'29'30'2016,"-29"-30"-1088,30 30-672,-30 0 576,30-30-416,-1 29-128,1-29-128,29 0-32,1 0-64,58-29 224,1-31 128,-1-30-128,1 31-96,-1-30-256,-29 0-96,0 0-2976</inkml:trace>
          <inkml:trace contextRef="#ctx0" brushRef="#br3" timeOffset="-2.23247E6">17694 10185 6400,'0'0'2368,"0"0"-1280,30 30-928,-30-1 544,29-29-320,1 0-64,29 0-96,30 0 0,30-59-128,29-30-64,0-30 64,-29 30 0,0-30 32,-30 30-224,-30 0 0,1 30-2080,-31 0-2144,-29-1 1120</inkml:trace>
          <inkml:trace contextRef="#ctx0" brushRef="#br3" timeOffset="-2.2316E6">17694 10393 5376,'59'29'2016,"-59"-58"-1088,60-31-384,-31 60 640,30 0-544,1-59-96,58-1-352,1 0-64,-1-29-64,1 1 32,1-1 64,-31-1-64,-30 1 0,30 29-736,-60-28-288</inkml:trace>
          <inkml:trace contextRef="#ctx0" brushRef="#br3" timeOffset="-2.23204E6">17486 10303 5376,'60'29'2112,"-31"-29"-1152,31 0-768,-31 0 480,1 0-64,-30 0 96,89 0-96,29-59-64,31 0-288,-31-1 32,1-29 128,-30 1-160,0-1-64,-30 0-96,0-30 0,1 60-1120,-1-30-416,-30 0-1984</inkml:trace>
          <inkml:trace contextRef="#ctx0" brushRef="#br3" timeOffset="-2.23108E6">18523 9829 3328,'-30'60'1312,"1"-31"-704,-1 1-352,0 0 352,1-1 256,-1 1 192,-29 29 224,0-29 64,-1-1-704,-29 1 128,30 0 96,-30 0-64,0 0 0,-29 0-224,-1-30-96,-59 0-160,0 29-32,0-58-160,0 29-32,30-30-544,-1-30-224,31 0-2656,29-58-2208,0-1 1824</inkml:trace>
          <inkml:trace contextRef="#ctx0" brushRef="#br4" timeOffset="-2.22036E6">19057 9474 3840,'0'0'1472,"0"-30"-768,29 0-544,-29 30 352,0-30-96,0 0 64,0-29-64,30 0 64,-30-30-256,29 59 64,-29-29 64,0-1-64,30 1 0,-30 29-320,0 1-32,0-1 0,0 1 96,0 29 128,0-30 128,0 30 0,0 0 64,0 0-192,0 30-96,0-30 32,-30 29 0,30 1-128,-29 29-32,-1 0 96,30 1 32,-29-1-160,-1 30-64,-29-30 64,29 0 32,0-29 64,1 30 0,-1-30-96,0 0 0,30-1 64,0 1 0,0-60-128,30 30 96,0-29 32,-1-1 96,1-30 32,0-29-128,-30 30 32,29 29-64,1-29 0,-30-1 192,30 31 64,-30-1-64,29 0-32,-29-29-96,0 59-32,0-30 32,30 30 0,-30 0 0,0 0 64,-30 30-32,30 29 64,-29 1-128,-1 29-64,0-30-32,1 30 0,-31 0 96,31-29 0,-1-1 32,0 1 0,1-60-224,29 29-96,0-29 32,0-29 0,0 29 96,29-30 128,1 0-32,0 1 32,-1-1 64,-29-30 0,30 30 0,0-29 0,-1 0 0,1-1 0,-30 1 0,30 0 64,-1 29-32,-29-29 64,0 29-480,0 0-224,30 1-1792</inkml:trace>
          <inkml:trace contextRef="#ctx0" brushRef="#br4" timeOffset="-2.21919E6">19235 8138 5760,'0'-29'2176,"0"29"-1152,0 0-576,0 0 704,-29 0-160,29-30-32,-30 30-160,0 0-64,1 0-384,-1 0 0,1 0 0,-31 30-128,1-30 32,0 0-160,-1 0-64,-29 29 0,1-29-32,-31 30-96,0-30 64,30 30-32,1-30 0,-1 0-448,29 0-128,31 0-896,-1 0-352,0 0-1632</inkml:trace>
          <inkml:trace contextRef="#ctx0" brushRef="#br4" timeOffset="-2.21967E6">19058 9296 4992,'29'-59'1920,"-29"-31"-1024,30 30-544,-1 31 576,-29-31-256,0 31-64,30-31-224,-30 1-64,30 0-192,-1 0-96,-29-1 64,30 1 0,-30 0 32,0 29-160,0 0 32,0 1 0,-30-1 0,30 1 0,0-1 64,0 30-32,0-30-32,0 30-64,0 0 32,0 0-32,0-29 0,0 29 64,0 0 0,0-30 0,30 30 64,-30 0-96,0-30 0,0 30 96,0 0-32,0 0-32,30-29 96,-60 29 128,30 0 128,-30 0-64,30-30 0,0 30-96,-29 0 32,-1-30-128,30 30-64,-30 0 128,30 0 128,-29-29-96,-1 29-32,30 0-160,-29-30-64,29 30 32,-30 0 0,0 0-64,-29 30 64,29-1-192,-30-29-96,1 30-448,-1-30-224,1 30-640,30-30-224,-1 29-864</inkml:trace>
          <inkml:trace contextRef="#ctx0" brushRef="#br4" timeOffset="-2.21809E6">19177 8139 5376,'0'0'2112,"0"0"-1152,-30-30-480,30 30 576,-29 0-96,29 0 64,-30 0-32,1-30 96,-1 30-576,-29 0-224,-1-29-64,1 29-192,-30 0-32,0 0-64,-29 0 0,-1 29 64,0-29 0,31 0 64,-1 0 32,0 0-128,29 0 32,-29 0-64,60 0 0,-30 0 192,-1 0-128,30 0 0,30 0-160,0 0 32,0 0 0,0-29-32,30 29-160,0 0-128,59 0 96,0-30 64,29 30 0,1 0 96,-1 0 128,-29 0 32,30 0 32,-30 0 0,0 0 0,0 0 64,-30 0-32,0 0-32,-29 0 32,0 0 32,-1 0-32,1 0 64,-30 0 64,0 0 64,0 0 96,-30 0 128,1 0 32,-31 0 96,1 30-128,-30-30 0,-29 0-192,-31 0-96,1 29-65,30-29-95,29 30-63,-30-30 31,30 30-32,30-30 0,0 29 64,-1-29 0,30 30-160,30-30-192,30 0 0,0 0-128,59-30 64,29 30 64,1-29 64,29 29 32,-59-30 0,30 30 160,-30 0 32,-30 0 64,0 0 64,0 0 96,-29 0 128,0 0 64,-60 0 256,-29 0-128,0 0-192,-1 0-96,-29 0-96,-59 30 0,30-30-128,29 0 0,-30 29-32,0-29 0,31 30 64,28-30 0,1 30-96,-1-30 64,31 0-32,58 0-128,1 0 32,0-30 32,59 30 64,59-30 32,0 1 96,1-1-544,28 30-192,-58-30-960,0 30-320,-1 30-1376</inkml:trace>
          <inkml:trace contextRef="#ctx0" brushRef="#br4" timeOffset="-2.21729E6">19235 8078 5632,'-29'0'2176,"29"0"-1152,-30-29-832,30 29 544,0 0-160,-30 0 32,1 0-192,29 0-96,-30 0-160,1 0 160,-31 0 160,1 0 128,-30 0 32,0 0-224,-29 29 0,-31-29-192,-29 30 32,60-30-160,-1 30-64,1-1-992,-1 2-480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27.825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487B4527-2913-4A17-AAB2-FB6978E8DA19}" emma:medium="tactile" emma:mode="ink">
          <msink:context xmlns:msink="http://schemas.microsoft.com/ink/2010/main" type="inkDrawing" rotatedBoundingBox="20027,6810 20054,4134 20538,4139 20512,6815" semanticType="scratchOut" shapeName="Other">
            <msink:sourceLink direction="with" ref="{B6BF7448-01F9-4D6E-9B1D-F7485925612E}"/>
          </msink:context>
        </emma:interpretation>
      </emma:emma>
    </inkml:annotationXML>
    <inkml:trace contextRef="#ctx0" brushRef="#br0">23449 8748 5632,'0'51'2176,"0"-51"-1152,-16 101-1184,16-85 320,0 35 32,-17 0 128,17 16 256,0 0 96,-17 17-320,17-16-128,0-18-96,0 0-64,0 1 32,-17-18 0,17 1 32,0-17-160,-17 0 32,17-17 0,-16 0 0,16 0 0,-17 0 64,0-17 160,0 17 128,0-17 0,0 1 96,1 16-96,-1-18 32,-1 2-288,2 16-64,-1-17-96,0 17 0,17 0 128,-17 17 32,17-1-128,0 2-32,0 15 32,0-16 64,0 17-64,0-18-64,0 1-96,0 0-32,0 0-32,0-17 64,0 0 128,0-17 96,0 0 0,0 0 64,0 1-64,0-1-32,-17 0-64,17 0-32,0 17-32,17 0 96,-17 0 0,17 17 96,17 17-32,0-18-32,-17 1 32,16 0-32,1 0 0,-17 0 64,16-17-32,-16-34-32,0 17 32,-17-33-32,0 16 0,-17-33 64,17 17-32,-33-34 64,16 16-224,0-66 32,0 50 96,0-34 64,0 16-96,1-15-32,16-68 160,-17 51 96,-1-2-96,2 19 0,16 16-96,-17 17-32,17 0 32,0 0 0,0 34-160,0-1-32,0-16 96,0 33 96,-17 17-192,17 17-96,0 0 64,0 17 128,0 50 64,0 0 96,0-16-320,0 50-128,0-1-96,0 18-32,17-16 192,-17-2 128,17-16 128,-1 0 32,2-33 96,-1-18 96,-17 1-64,16-34 0,-16-16 96,0-18 96,0 0 64,0-50 96,-16 17-160,16-51-96,-17-84-32,-1 34 32,18 33-96,-16 35-64,16 16 256,0 33 128,0 34-128,0 34-96,0 16-96,16 35-96,19 50-64,-35-34 32,16 0-480,18 50-128,-17-32-32,0 32 64,0-33 288,-1 0 160,1-34 192,0 0 128,-17-16 128,0-51 64,17 17 32,-34-34 64,17-17-32,0-33 0,-17 17-160,0-68-96,-16-68-64,16 35-96,-17 34 32,34 33 32,-17 16 320,1 34 224,16 1-256,0 33-32,0 0-256,16 17-64,-16 17-288,17 32-64,0 2-864,0 50-352,0-18 608,0 2 288,-1-18 512,1 0 192,0-17 416,-17-16 256,17-18-224,-17-16-32,17-17-128,-17-17-32,0-16-96,-17-35-32,0-66-96,17-18-64,-17 18-64,17 50 32,0 0 32,-17 16 64,17 1 320,-16 16 224,-1 35-256,17-2-96,0 18-160,0 18-96,17 49-64,-1-16 32,1-1-896,-17 34-416,17 0 256,0 0 160,-17-16 544,17-2 224,-1-15 256,-16-18 192,0 1 32,0-34 128,0 0 128,0-34 96,0-32-288,0-2-64,-16 1-192,16-34-96,0 17 64,-17-34 0,17-16-32,0 16-64,0 34 288,0 16 192,0 34-96,-17 34-64,17 18-160,0 32-64,0 18-96,0-18-32,0 0-320,0 68-96,0-34-416,0 17-96,0-17 352,17 0 192,-17-17 288,0-16 128,17 0 96,-17-51 32,16 16 0,-16-50 64,0-32-32,0-36 0,0 18-32,-16-16 0,-1 16 64,17-18 96,-17 35-128,17 0-96,0 33 96,0 18 32,0 32-64,0 1-32,17 0-96,-17 17-32,17 50 32,-17-17 0,16-16 0,1-1 64,-17-16-32,17-1-32,-17-33-64,17-17 32,-17 1 32,-17-35 64,17 18 32,-17-35 96,0 0-96,1-16-64,-18 0-96,17-16 32,-33 32 32,33-16 64,0 34-32,-17 16 64,18 17-64,16 17-32,-17 17-64,-1 0 32,2 34 32,-1-18 0,0 34-160,17-17-32,-17 1 96,17-17 96,0-17-192,-17-1-32,17 2-96,17-18-32,-17-18 96,0-15 96,0-1 96,17 1 32,-17-18 32,0 18 0,0-18 128,-17 18 64,17 15 64,0-15 64,0 16 32,0 0 32,0 0-288,0 1-32,17-1-224,33 17 32,-15-17 64,15 17 32,17-17 96,-16 17 32,-1 0-256,1 34-128,-1-17-1888,-16-1-864,-17 18-96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29:45.398"/>
    </inkml:context>
    <inkml:brush xml:id="br0">
      <inkml:brushProperty name="width" value="0.175" units="cm"/>
      <inkml:brushProperty name="height" value="0.175" units="cm"/>
      <inkml:brushProperty name="color" value="#F4B183"/>
    </inkml:brush>
  </inkml:definitions>
  <inkml:traceGroup>
    <inkml:annotationXML>
      <emma:emma xmlns:emma="http://www.w3.org/2003/04/emma" version="1.0">
        <emma:interpretation id="{692A0550-A78F-4A3A-A8E5-E1648D291F51}" emma:medium="tactile" emma:mode="ink">
          <msink:context xmlns:msink="http://schemas.microsoft.com/ink/2010/main" type="inkDrawing" rotatedBoundingBox="17529,4650 21292,4013 21425,4795 17662,5432" semanticType="underline" shapeName="Other"/>
        </emma:interpretation>
      </emma:emma>
    </inkml:annotationXML>
    <inkml:trace contextRef="#ctx0" brushRef="#br0">21784 5585 6016,'-67'0'2272,"34"0"-1216,-35 0-672,34 0 672,-32 0-544,-2 0-192,0 17-128,2-17-64,-18 17-64,-1 0-64,-16-17 32,-17 16-128,18 1 64,-2 17 32,2-34 0,-1 17 416,0-17 192,-17-17 128,0 17 32,18 0-352,-2 0-160,18 0-160,-34 17 0,1-1-128,-18 18 0,17-17 32,18 16 0,16-15 0,-18-2 64,18 1-96,-16-17 0,-18 17 224,17-1 128,17-16-256,0 18-64,17-2-32,-1 1 64,1 0-64,16 0 0,1 0 32,16-17 0,0 16 0,1-16 0,16 0 0,1 18 0,-2-18-96,2 0 64,16 0 32,0 0 64,0 0-192,0 0 32,0 0-32,0 16-96,0 1 64,16 0 32,-16-1 64,0 18-256,0 16-96,0 35-416,0 16-128,0 33-1760,18 1-1664,-18 16 1440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04.822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30FDBC9B-152A-4AAB-BC3D-BC554404E324}" emma:medium="tactile" emma:mode="ink">
          <msink:context xmlns:msink="http://schemas.microsoft.com/ink/2010/main" type="inkDrawing" rotatedBoundingBox="17587,3316 22753,2996 22936,5945 17770,6265" semanticType="enclosure" shapeName="Other">
            <msink:sourceLink direction="with" ref="{52920947-9C6E-441E-9559-EE00AB44DB7C}"/>
            <msink:sourceLink direction="with" ref="{6BF2186A-857E-48AF-BCC7-C16BA9B1C0A0}"/>
            <msink:sourceLink direction="with" ref="{D8000603-90A5-45DF-B419-76A25D7E26F2}"/>
            <msink:destinationLink direction="with" ref="{47BA1AD9-A75B-45CE-84F1-4F2E8A8D8D96}"/>
          </msink:context>
        </emma:interpretation>
      </emma:emma>
    </inkml:annotationXML>
    <inkml:trace contextRef="#ctx0" brushRef="#br0">24429 8799 2944,'17'0'1120,"-17"0"-576,17 0-416,0 0 320,-17 0 288,16 0 256,1 0-32,17-17 64,16 17-512,18-34-224,-1 17-160,0-16 32,17-1 128,0-16 128,-16-1 128,16 1 0,17-1 32,-17 1-96,17-34-32,-17 16-256,0-16-64,-17-17 0,1 17 0,-1-17 288,-17 17 96,-16-17 256,0 17 159,-18-33-319,1 16-32,-17-17-32,-17 17-64,1 0 32,-35-17 96,-16 17-288,-17 0-96,-17 0 64,-17 1 64,-17 32-192,-16-16-32,-17 17-128,0 16-32,-17-16 32,-17 0 0,-17 0 0,-33 16 64,-1 17-192,-33 34 32,1 17-32,-18 34-32,0 33 32,0 17 0,0 16 0,51 1 0,17 34 0,16 16 0,51 17-64,16 34 32,51-1 32,51 18-32,50-1 32,17 1 96,33-18-224,51-49 32,34-18 32,16-33 96,51-34 192,17-17 192,-34-33-224,33-17-32,-16 0-800,-17-17-384,-17 0-3839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14.220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722B02CD-2672-4D9A-85B0-9C30A90152E2}" emma:medium="tactile" emma:mode="ink">
          <msink:context xmlns:msink="http://schemas.microsoft.com/ink/2010/main" type="inkDrawing" rotatedBoundingBox="17520,5212 18958,3041 19951,3699 18513,5870" semanticType="scratchOut" shapeName="Other">
            <msink:sourceLink direction="with" ref="{52920947-9C6E-441E-9559-EE00AB44DB7C}"/>
            <msink:destinationLink direction="with" ref="{47BA1AD9-A75B-45CE-84F1-4F2E8A8D8D96}"/>
          </msink:context>
        </emma:interpretation>
      </emma:emma>
    </inkml:annotationXML>
    <inkml:trace contextRef="#ctx0" brushRef="#br0">22578 6275 4736,'0'-17'1760,"-34"17"-960,17 0-320,1 17 640,-1-17-192,17 17 0,-34 0-224,17 0-128,0-1-320,-16 1 256,16 0 192,-17-17-224,17 17-32,-16 0-192,-18-1-96,1 18 0,-1-17-32,-16 17 0,0-1 0,0 1 0,16-1 0,1 1-64,16 17 32,0-18 0,-16-16 32,16 17 0,1-1 0,-18-16-64,18 17-64,-1-1 32,-17 1-32,18-17 0,-18 33 63,18-16-31,-1 0 64,0 16-64,-17-16 64,18-1-128,-1 1 0,0 0 32,1 16 0,-1 1 0,17-1 64,-16 1-32,16-18 64,0 18-64,0 16 64,0 0-64,17 17-32,0-16-64,0 33 32,17-1 32,17 1 64,16 0-32,18 0-32,-1-17-64,1 0 32,16-16-384,-17-18-159,0-16-1729,1-1-800,-1-16-608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11.307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47BA1AD9-A75B-45CE-84F1-4F2E8A8D8D96}" emma:medium="tactile" emma:mode="ink">
          <msink:context xmlns:msink="http://schemas.microsoft.com/ink/2010/main" type="inkDrawing" rotatedBoundingBox="17738,5475 18705,2937 20377,3574 19411,6112" semanticType="callout" shapeName="Other">
            <msink:sourceLink direction="with" ref="{722B02CD-2672-4D9A-85B0-9C30A90152E2}"/>
            <msink:sourceLink direction="with" ref="{30FDBC9B-152A-4AAB-BC3D-BC554404E324}"/>
          </msink:context>
        </emma:interpretation>
      </emma:emma>
    </inkml:annotationXML>
    <inkml:trace contextRef="#ctx0" brushRef="#br0">22862 6208 10048,'-34'0'864,"17"0"-448,-16 0-64,-1 17 0,-16-17-64,-1 0 64,17 17-128,-16-17 32,16 16-32,1 2 96,-18-2-96,18 18 32,-1-18-96,-17 2 0,18 15-96,-18-16 32,1-1-64,-1 18 64,-16 0-64,-17 0-32,34 0 96,-18 16 0,18 0-128,-1-16 32,1 16 0,16-16 0,-16 0-96,-1-1 64,18 18 32,-18 16 0,1 0 0,-1 1 0,0-1 0,-16 0 64,17 1-96,16-2 0,0 2 32,17 16 0,1-16 0,-1 32 64,0-16-32,17 18 64,34-2-64,-1 1 64,18 0-64,-1-17-32,18 17-64,-1-17-32,1-17 64,-1 1 0,34-1 32,17-34 0,-1 1 64,1 0 32,0-17-192,0 0 0,16-17-736,-33 16-352,0-16-2688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31.396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A8E93E2F-E10B-46A9-9341-FA82646EEC36}" emma:medium="tactile" emma:mode="ink">
          <msink:context xmlns:msink="http://schemas.microsoft.com/ink/2010/main" type="inkDrawing" rotatedBoundingBox="21179,3857 21898,6691 20901,6944 20182,4110" semanticType="scratchOut" shapeName="Other">
            <msink:sourceLink direction="with" ref="{B6BF7448-01F9-4D6E-9B1D-F7485925612E}"/>
          </msink:context>
        </emma:interpretation>
      </emma:emma>
    </inkml:annotationXML>
    <inkml:trace contextRef="#ctx0" brushRef="#br0">23418 6948 7552,'51'-16'2880,"-18"-1"-1536,18 0-1280,-34 17 608,16 0-480,1 0-192,16 17 64,1-17 0,17 17 0,-1-1 32,17 18 64,-17 0-64,-16 16 0,16 1-32,-16 0 32,-1-1-64,-16-16 64,-1-1-128,-16 18 0,17-1 32,-17-16 64,-1-18 32,1 18 32,0-17 0,-17 0 0,17-1-416,-17 2-128,0-18-320,0 0 0,0 0 320,-17 0 128,17-18 288,-17 2 64,0-1 352,1 0 192,-18-17 32,0-16 96,1 16-224,-1 0 32,0 1-320,1-18-128,-1 35-64,1-18 32,-1 0-96,17 18-64,0-1 128,0 17 96,34 0-96,0 0-96,0 0-64,33 17 96,-16 17 0,16-1 32,1 0 0,-1 1 64,-16 16 32,0 1 32,-18 0 0,18-1-64,-17-33 32,0 16-64,-17-15 64,17 15 128,-17 18 128,16-18-192,-16-16-33,0 17-63,0 16-64,0-33 32,0 16-32,-16 1 64,16-17-32,-17 34 64,0-18-128,0 18 0,-17-18 32,18 18 64,-18-17-32,0-1-32,1 0 32,-18 1-32,18-17 64,-1 0 32,-16-1-128,16 2 32,0-2-64,1 1-64,16-17 0,0 17 96,0-17-415,0 0-129,17 0-96,17-17-32,0 17 128,17-33 96,-1 15 0,18 2 64,-1-18 160,1 0 128,-18 18 160,1-1 64,-17 0 32,0 1 0,-1 16-64,-16-18 32,0 18 64,0-16 128,-16 16 64,-1 16 96,0-16-32,-17 18 64,17-2-192,-33 1-96,16 0 32,-16 17 0,-1-18-192,18-16 0,-1 17 32,0 0 32,1-1-192,16-16 0,-17 0-32,34 18-32,-16-18 32,16 0 96,0 0 0,16-18 96,-16 18-96,34-16 0,0-1-192,-18 0 0,1 17 160,-17-16 192,0 16-64,-17 0 32,1-18 320,-1 18 192,0 0-256,-17-16-97,1 16-95,-1-17 32,0 17-160,18 0-32,-19 0-64,19 0-64,-1 0 0,17 17 96,0-1-64,0 2-31,17-18 95,-17 16 64,16-16-64,1 0 0,1-16 32,-2-2 64,1 2-32,0 16 63,-17-17 1,0 0 32,0 1-64,-17 16 32,0-18-128,1 18 0,-35 0 32,34 0 0,0 18 0,-17-2 0,18-16-96,16 34 64,-17-18-128,34 18 33,-1-17-1,1 0 64,17-1 96,-1 2 64,2-2-128,-2-16-32,1 0 96,0-16 32,-18 16 64,1-18-1,-17 2-63,0-18 32,-17 0 0,17 18 32,-16-18-64,-1 0-64,-17 1-128,0 16 0,18 17 64,-2 0 96,18 34-160,0 0 32,0-18 33,18 18 31,-18 0 32,33-1 0,1 0 0,16 18 0,-16 0 0,16-1 0,1 0-224,-17 1 0,16-18 32,-16 18 32,-1-17 96,-16-1 32,17 1-128,-34-17-32,0 0 0,0-17 64,-17 0 64,-33-34 32,16 0-64,-17-16 64,18 16 96,-18-16 32,18 0-32,-1 16-64,17 17 96,0 0 0,-16 1-128,33 16 32,0 0-64,0 16 0,17 18 64,16 16 0,18-16 0,-1 50 0,1-17-96,16 34 64,-17-33-128,1 16 32,-1-17-96,1 0 64,-18-17 96,1 1 96,0-18 0,-18 1 64,18-17-224,-34 0-32,17-17 128,-34-17 160,17 0-64,-34-33 32,1 16-32,-34-50-64,-1 17 32,18 0-32,-17 16 64,33 0 96,-17 18 128,18 0 64,-1-1-160,17 17-128,0 17-192,34 17 0,-17-1 64,51 35 32,-1-18-64,1 35 0,16-18-32,-17 34 0,1-16 160,-1-1 32,-16 0-160,0 17-64,-1-33-96,1 0 64,0-1-224,-18-16-64,1-18-256,-17-16 0,17 0 320,-17-16 128,-17-2 64,0-32 0,-16 0 256,-35-18 192,18 18 320,-17-34 128,-1 16-256,1 2-160,17-2 96,-1 34 160,18-16-64,-1 33 0,0-16-352,17 49-32,1 1-128,32 16-64,1-15 96,34 49 0,-18-34-416,35 51-160,-18-33 96,1 50 128,-1-33 224,17-2 160,-33 2 32,0-18-32,-1 1 96,1-18 0,-17 1-32,0-17-64,-1 0 96,-16-34 0,17 0-32,-34-33 32,1-1-64,-35-16-32,17-1 384,-33 2 128,17-2-64,-1-16 64,1 34-224,-1-1-96,1 0-32,16 18-32,17-1-160,1 17 32,-1 17 0,34 17 0,-1 0-96,35 33 64,-17-16-128,33 34-32,-17-18-128,1 34-32,-1-16-160,1-18-32,-1 0 256,1 0 64,-18 1 160,1-34 32,0 17-256,-18-34-64,1 0 256,-17-17 128,0 0 128,-17-17 128,17 0-128,-33-32-32,16 15-64,-17-16 32,17 16 0,-16 0 32,16 18 128,0 33 160,0-17-224,17 17-32,0 17-256,34 0-64,-17-1 64,16 18 96,1 0 32,17 0 64,-18 0-64,18-1-32,-18 0 32,1 18 32,0-18-96,-18 1 0,1 0-128,0-17-32,0 0-256,-17-17-128,0 0 160,-17-34 160,0 17 0,-16-16 32,16-1 256,0 0 128,0 18 192,0 16 128,0 0-192,34 16-96,0 1-192,17 0 0,-17 17 0,16-18 0,1 1 64,-17 0 32,-1-17-192,1 0-64,0 0-288,0 0-128,-17 0-32,-17 0-32,17-17-576,-17 17-256,0 0-1056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16.547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52920947-9C6E-441E-9559-EE00AB44DB7C}" emma:medium="tactile" emma:mode="ink">
          <msink:context xmlns:msink="http://schemas.microsoft.com/ink/2010/main" type="writingRegion" rotatedBoundingBox="20586,3984 18376,5927 17391,4807 19601,2864">
            <msink:destinationLink direction="with" ref="{722B02CD-2672-4D9A-85B0-9C30A90152E2}"/>
            <msink:destinationLink direction="with" ref="{30FDBC9B-152A-4AAB-BC3D-BC554404E324}"/>
          </msink:context>
        </emma:interpretation>
      </emma:emma>
    </inkml:annotationXML>
    <inkml:traceGroup>
      <inkml:annotationXML>
        <emma:emma xmlns:emma="http://www.w3.org/2003/04/emma" version="1.0">
          <emma:interpretation id="{4A40D7F7-C5ED-4370-9650-FEB0B1CF5F78}" emma:medium="tactile" emma:mode="ink">
            <msink:context xmlns:msink="http://schemas.microsoft.com/ink/2010/main" type="paragraph" rotatedBoundingBox="20586,3984 18376,5927 17391,4807 19601,2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1D331D-96B2-4935-8CC0-9B34AD1E59B4}" emma:medium="tactile" emma:mode="ink">
              <msink:context xmlns:msink="http://schemas.microsoft.com/ink/2010/main" type="line" rotatedBoundingBox="20586,3984 18376,5927 17391,4807 19601,2864"/>
            </emma:interpretation>
          </emma:emma>
        </inkml:annotationXML>
        <inkml:traceGroup>
          <inkml:annotationXML>
            <emma:emma xmlns:emma="http://www.w3.org/2003/04/emma" version="1.0">
              <emma:interpretation id="{1D52A1F2-02C9-467B-8E12-6D071D0C6B25}" emma:medium="tactile" emma:mode="ink">
                <msink:context xmlns:msink="http://schemas.microsoft.com/ink/2010/main" type="inkWord" rotatedBoundingBox="20586,3984 18376,5927 17391,4807 19601,2864"/>
              </emma:interpretation>
              <emma:one-of disjunction-type="recognition" id="oneOf0">
                <emma:interpretation id="interp0" emma:lang="en-US" emma:confidence="0">
                  <emma:literal>Its</emma:literal>
                </emma:interpretation>
                <emma:interpretation id="interp1" emma:lang="en-US" emma:confidence="0">
                  <emma:literal>toss</emma:literal>
                </emma:interpretation>
                <emma:interpretation id="interp2" emma:lang="en-US" emma:confidence="0">
                  <emma:literal>toes</emma:literal>
                </emma:interpretation>
                <emma:interpretation id="interp3" emma:lang="en-US" emma:confidence="0">
                  <emma:literal>toys</emma:literal>
                </emma:interpretation>
                <emma:interpretation id="interp4" emma:lang="en-US" emma:confidence="0">
                  <emma:literal>tots</emma:literal>
                </emma:interpretation>
              </emma:one-of>
            </emma:emma>
          </inkml:annotationXML>
          <inkml:trace contextRef="#ctx0" brushRef="#br0">22682 6276 4224,'17'0'1568,"0"0"-832,17-17-576,-34 17 352,33 0 192,1 0 128,-1-17-256,18 1 0,-17 16-352,-1-18 0,1 2 0,-17-1-32,-1 17 32,1-17 0,-17 17 96,0-17 128,0 17 96,-17 0 0,-16 0-32,16 0 0,-33 0 0,16 0-128,-33 17-64,-1 0-192,1 0-32,0-1-32,-17 18-64,16 16 32,-16 1-32,0 0-96,-17-1 64,17-16 32,0 16 0,0-16 0,17 16 0,-1 0 0,1 1 64,17-17-96,-18 17 0,1-18 32,0 18 0,-1-1-96,1-16 64,0 16 32,0 0 0,16 1 0,0 0 64,18-1-32,-1 17-32,0-16 96,17 16 0,-16-16-32,-1-1 32,0 17 0,18 0 96,16 1-96,0 16 0,0 16-96,0-16-96,33 18-32,1 16 96,16-34 0,35 16 96,-18-32-32,17-1-32,1-34-256,-18 1-96,-17 0-736,1-17-320,-1-17-1600,-16 17-1632,-1-17 1536</inkml:trace>
          <inkml:trace contextRef="#ctx0" brushRef="#br0" timeOffset="-5721">23070 6191 4736,'-68'0'1824,"35"0"-960,-1 0-448,0 34 544</inkml:trace>
          <inkml:trace contextRef="#ctx0" brushRef="#br0" timeOffset="-1096">21825 6612 6016,'-17'0'2272,"0"0"-1216,0 0-1088,1 16 384,16-16-224,-17 18-32,0-2 32,0 1 64,-17 16-96,1 1 96,-18 0 0,18 0 128,-35 16 128,18 18-192,-17-2 0,-1 2-64,1-18-32,17 18-192,-1-1-32,0 0 96,18-17 32,-1-16 0,0 0-64,17 0-64,1-18-32,-1 2 64,0-18 0,17 0 160,0 0 160,17-34-160,-17 0 0,17 0 0,-1-16 0,1 0 0,17-18 64,16 1-32,18 16 64,-1-16-64,18-17 0,-18 17-96,17-1 32,0 1-128,17 0 0,0-1 32,17 18 64,-17 0-32,0 16-32,-34 0 32,0 0-32,-16 18 64,-1-1 32,-16 0-32,-18 1 32,1-2-64,0 18-32,-17 0-64,0 0-160,-17 18-96,0-18 160,-16 16 128,-1 1 0,-16 16 0,-1 1 32,-33 17 0,0-18 0,17 18 0,-1 0-96,1-1 64,0-16 32,-17 16 64,17 0-32,-34 1-32,16 16 32,18-17-32,0 18-96,0-18 64,16 1 32,0 0 0,18-1 0,-1 0 0,17 0-96,0-16 0,0 0-32,1-17 96,16-34 0,0 0-64,16-16 64,1-1-32,17-16 0,16-1 64,18-33 64,16 17 96,0-1 128,17-16-64,-17 0-64,17 0-64,17 16-96,-17 2 32,0 15 32,0 0-32,-17 1-32,0 0 32,0 16 32,17 0-544,-17 0-128,-16 18-704,-1-1-288,-17 0-1600</inkml:trace>
          <inkml:trace contextRef="#ctx0" brushRef="#br0" timeOffset="-750">21892 6662 6144,'50'-16'2368,"-33"-18"-1280,17 17-640,-34 0 704,51 1-512,-18-1-192,18-17-352,-18 0-64,35 1-32,-18-1 0,34 0 64,0 1-32,18-1-32,-18 17-64,0 1 32,-17-18 32,0 17 0,1 17-1056,-1-17-480,-17 0-1568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35.734"/>
    </inkml:context>
    <inkml:brush xml:id="br0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6BF2186A-857E-48AF-BCC7-C16BA9B1C0A0}" emma:medium="tactile" emma:mode="ink">
          <msink:context xmlns:msink="http://schemas.microsoft.com/ink/2010/main" type="writingRegion" rotatedBoundingBox="21787,4471 20463,6861 19615,6391 20939,4001">
            <msink:destinationLink direction="with" ref="{30FDBC9B-152A-4AAB-BC3D-BC554404E324}"/>
          </msink:context>
        </emma:interpretation>
      </emma:emma>
    </inkml:annotationXML>
    <inkml:traceGroup>
      <inkml:annotationXML>
        <emma:emma xmlns:emma="http://www.w3.org/2003/04/emma" version="1.0">
          <emma:interpretation id="{763145EC-B8A4-4C1B-A98C-8FA7D5CEE021}" emma:medium="tactile" emma:mode="ink">
            <msink:context xmlns:msink="http://schemas.microsoft.com/ink/2010/main" type="paragraph" rotatedBoundingBox="20101,4087 21514,4087 21514,6695 20101,6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30A0EC-CA80-43BA-B441-7818E99CAB3F}" emma:medium="tactile" emma:mode="ink">
              <msink:context xmlns:msink="http://schemas.microsoft.com/ink/2010/main" type="inkBullet" rotatedBoundingBox="21787,4471 20463,6861 19615,6391 20939,4001"/>
            </emma:interpretation>
            <emma:one-of disjunction-type="recognition" id="oneOf0">
              <emma:interpretation id="interp0" emma:lang="en-US" emma:confidence="0">
                <emma:literal>operon</emma:literal>
              </emma:interpretation>
              <emma:interpretation id="interp1" emma:lang="en-US" emma:confidence="0">
                <emma:literal>*plan</emma:literal>
              </emma:interpretation>
              <emma:interpretation id="interp2" emma:lang="en-US" emma:confidence="0">
                <emma:literal>*postern</emma:literal>
              </emma:interpretation>
              <emma:interpretation id="interp3" emma:lang="en-US" emma:confidence="0">
                <emma:literal>*organ</emma:literal>
              </emma:interpretation>
              <emma:interpretation id="interp4" emma:lang="en-US" emma:confidence="0">
                <emma:literal>*pagan</emma:literal>
              </emma:interpretation>
            </emma:one-of>
          </emma:emma>
        </inkml:annotationXML>
        <inkml:trace contextRef="#ctx0" brushRef="#br0">24144 7958 4992,'0'0'1824,"0"0"-960,16 0-160,-16-18 736,17 18-672,17-16-224,0-1-352,16 17-160,1-33 0,-1 15 32,-16-15 32,16-1-32,-33 34-64,0-17 96,0 1 0,-17-1 160,0 0 96,0 0 352,-34 17 192,0 17-192,1 17-64,-18-18-320,1 18-64,-18-17-128,18 16-96,-17-33 0,16 18-32,18 15-96,-18-16 0,34-1-32,0 2 0,1-2 0,16 1 0,16 0 96,18-17 0,0 0-64,-1 0 0,18-17 128,-1 0 32,-16 1 0,-17-2 32,0 2 0,-17 16 96,0-17-32,-17 17 64,-17 0-64,-33 0 63,16 17-127,1-1 0,-1 2-96,18 15-32,-18-16-32,35-1 0,-1 2 0,0 15-63,17-16-1,0-17 96,0 17-160,17-17 64,33-17 64,17 0 96,-16-16 0,16 15 64,-16-15-64,-1 0 64,-16-1-64,16 17-32,-16-16 96,0-1 64,-1 0 63,-16 0 97,17 18-160,-18-18-96,1 0-128,0 18 32,0-18 32,0 17 0,-17-16 0,17 15 64,-17-15 96,16 0 128,-16-1 0,0 0 64,-16 0-128,16 0-64,-17-16 64,17 16 0,-17-16-32,-17 0-32,17-1-32,-16 18 0,-1-1 0,-16 0 0,16 18-64,-16-2 32,-1 2 0,17 16 32,-16-17-160,16 17-32,1-17 32,16 17 0,0 0-64,0 0 64,0 0-32,34 0 0,0 0-96,0 0 32,0 17 64,16-17 32,18 17 32,-1 17 0,18-18 0,-18 34 0,17-16-96,-16 17 64,-1 0 32,-16 15 64,0-15-96,-1 0 0,-16-18 32,-17 1 0,0-1 0,0 1 0,0-17 0,-17 0 64,-16-1-96,-1-16 0,17-16-32,-33-18 0,16 0-160,-16-16 0,-1 16-64,1-16 96,16 16 192,-17 0 64,18 1-96,-1 16 32,17 17-160,1 0-32,32 0 0,-16 17 128,17 0 32,17-1 32,-17 2-96,16 15 64,1 18-32,16-1 0,-16 0 128,0 18 96,-34-1-64,17 0 0,-17 1-32,-17-35 32,17 1 0,-17-1 32,0 1-224,0 0 0,-16-18 96,16 2 128,17-2-32,-17-16-64,17 17 0,-17-17-32,0 0 0,17 0 0,-17 0 0,17 0 0,0-17-96,0 1 0,0-2-32,0 2 96,17-1 0,-17 0 32,17-17-96,0 18 64,0-1 32,0 0 0,-1 0 0,-16 0 0,17 1 128,-17-1 64,17 17-64,-17-17-96,-17 17 0,17-17-32,-17 17-96,1 0 64,-1 0 32,17 0 64,-17 0-32,17 0-32,0 17-128,0 0 0,0 16-96,17-16 64,0 17 32,-1-1-32,1-15 192,0-18 32,-17 16 0,17-16-64,0-16 32,-17-2 32,0-15-32,17-1-32,-17 1 96,0-18 64,16 18-64,-16-1-64,0 0 64,-16 18 0,16-2-128,-17 2 32,17 16 0,-17 0 64,17 16-96,-17 2-64,0 15 64,0 0 64,17 18-64,0 0-64,-16 16 64,16-34 0,16 18-64,-16-34 64,17-1-128,0-16 32,-17 0-160,34 0 32,-17-16 128,16-1 128,1-34-32,-17 18 0,16-1 32,-16 1 0,0-1 64,0 0 32,-17 0-32,17 18 32,-17-18-64,0 18-32,0-2 32,0 18 32,0 0-32,0 0-32,-17 18 32,17-2-32,0 1 0,0-17 0,0 17 0,0-1 0,0 18-96,0-17 0,17 17 64,-17-17 0,0-1 32,16 1 0,-16-17-96,17 0 0,-17-17 128,17 1 32,-17-1 0,0 17-64,0-17-64,17 17 32,-17 0 32,0 0 64,0 17-32,0 16 64,0-16-64,-17 0-32,17 0-64,0 0-32,0-1 128,-17-16 32,0 0 0,1 0-64,-1 0 32,0 0 32,-17 0-192,17-16 32,17 16 32,-16-17 96,-1-17-64,0 1 0,17-1 32,0 0 0,0-16 0,0 0 0,0 32 0,0-15 64,0 16 32,-17 17 32,17 0 0,-17 0 0,17 17-64,-16 0 32,16-1-128,-17 2 0,17-2 32,0 18 64,-17-18-32,17 18-32,0 0 32,0 0-32,0-18 64,-17 18 32,0 0-32,0 0-64,-16-1 32,16 0 32,-17 1 96,1-17 64,-18 16-96,34-15-96,1-18 64,-18 16 0,17 1-128,-17-17-32,18 17 32,-18-17 64,0 0 64,1 17 32,16 0-160,-34-17 32,18 0 64,16 0 32,-34 0-128,18 0-32,-1-17-128,17-17 32,1 34 96,-1-33 32,17 15 32,-17-15 0,0 33 0,17-17 0,0 1 0,0 32 0,0 1-96,17-17 64,0 17-32,-17-1 0,17 2 64,16-18 0,-16 0-96,17 16 0,16-16 128,-33 0 96,17 17-192,-18-17 0,1 0 0,0 0 96,0 0-64,-17 0 0,0 0 32,0 0 0,-17 0 128,0-17 64,0 17-160,1-16 0,-1 16-32,0-18 0,0 18-96,0 0 0,17 18-32,0-18 0,0 16 0,0-16 0,17 17 96,0-17 0,17 0 32,-1 0 64,18 0-32,-18 0 64,-16 0-64,17-17-32,-34 17 96,0 0 0,0 0 32,-17-16 0,0 16 0,0 0 0,-16 0-64,-1 0-64,-16 0 32,16 0-32,0 0-96,1 0 0,16 0-32,0 33 96,-17-33 0,18 34 96,-1-1-96,0 1 0,0 0-32,17 16 0,-17 0 64,17 35 0,0-18-288,0 51-64,0-18-320,17 36-31,0-36-161,0 18 0,0-17 256,-1-17 192,1 0 96,0-17 64,-17-16 160,17-34 32,-17-1 64,-17-16 0,17 0 64,-17-33 96,17 16-128,-33-33-32,16-1 0,17-50 0,-17 34-96,0-34 64,0 33 96,17-16 96,0 34 128,-17 0 160,17-1-128,0 34 0,-16 1-288,16 32 0,0-16-32,0 51 64,0-18-32,16 51 64,-16-16-64,0 50-32,17-34-64,-17 16 32,0-15 32,17-18 0,-17 1-96,0-35 64,17 0 160,-34-15 160,17-18 32,-17-18 128,0 2-96,-16-34 32,-1 16-288,0-17-64,0 1 31,1-1 33,16 17 96,-17 18 96,17-18-64,1 51-64,-1-17-160,0 33 0,17-15-64,-17 32 0,0-16 64,17 16 0,0 0-288,0-16-128,0 0-1471,17-34-673,-17 0-1440</inkml:trace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13.064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E5CB2B6C-030B-4E0C-9F70-A490653CD9F3}" emma:medium="tactile" emma:mode="ink">
          <msink:context xmlns:msink="http://schemas.microsoft.com/ink/2010/main" type="inkDrawing" rotatedBoundingBox="18454,5550 19649,6084 19604,6185 18408,5651" semanticType="strikethrough" shapeName="Other">
            <msink:sourceLink direction="with" ref="{24ED05F8-D95E-4458-A854-1939D58E0B93}"/>
          </msink:context>
        </emma:interpretation>
      </emma:emma>
    </inkml:annotationXML>
    <inkml:trace contextRef="#ctx0" brushRef="#br0">22811 8916 3456,'0'0'1408,"0"0"-768,-17 17-320,17 0 448,-17-17 224,17 0 160,-17 16 160,1-16 128,-1 0-768,-34 0 192,18 0 32,-18 0 0,1 0 32,-1 0-256,-16 0-65,-17 0-95,0 0 0,-34 0-480,17-16-224,-17 16 416,17-34 256,-33 17-192,-1-33-160,17 16-224,18-16-32,15-18 64,18 18 32,0-17-960,16 16-383,18 1-3041,16-18-1760,0-16 2752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21.215"/>
    </inkml:context>
    <inkml:brush xml:id="br0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DE2DD7D2-04C1-433B-8254-ABF1DA4EAF07}" emma:medium="tactile" emma:mode="ink">
          <msink:context xmlns:msink="http://schemas.microsoft.com/ink/2010/main" type="inkDrawing" rotatedBoundingBox="17914,5466 19762,5923 19669,6301 17820,5844" semanticType="strikethrough" shapeName="Other">
            <msink:sourceLink direction="with" ref="{24ED05F8-D95E-4458-A854-1939D58E0B93}"/>
          </msink:context>
        </emma:interpretation>
      </emma:emma>
    </inkml:annotationXML>
    <inkml:trace contextRef="#ctx0" brushRef="#br0">23725 9000 10080,'34'0'0,"-1"0"32,1 0-32,-34 0 0,34 0 0,-34 0 64,0 0 32,0 0 96,0 0-96,0 0-64,-34 0 192,34 0 160,-34 0-192,1 0-96,-1 0-160,34 0 32,-34 0 32,34 0 0,0 0-96,0 0 0,34 33 64,0-33 0,-1 0-320,1 0-160,0-33-2432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19.489"/>
    </inkml:context>
    <inkml:brush xml:id="br0">
      <inkml:brushProperty name="width" value="0.175" units="cm"/>
      <inkml:brushProperty name="height" value="0.175" units="cm"/>
      <inkml:brushProperty name="color" value="#808080"/>
    </inkml:brush>
    <inkml:brush xml:id="br1">
      <inkml:brushProperty name="width" value="0.175" units="cm"/>
      <inkml:brushProperty name="height" value="0.175" units="cm"/>
      <inkml:brushProperty name="color" value="#3165BB"/>
    </inkml:brush>
  </inkml:definitions>
  <inkml:traceGroup>
    <inkml:annotationXML>
      <emma:emma xmlns:emma="http://www.w3.org/2003/04/emma" version="1.0">
        <emma:interpretation id="{D8000603-90A5-45DF-B419-76A25D7E26F2}" emma:medium="tactile" emma:mode="ink">
          <msink:context xmlns:msink="http://schemas.microsoft.com/ink/2010/main" type="writingRegion" rotatedBoundingBox="17874,5079 21878,5494 21784,6400 17780,5984">
            <msink:destinationLink direction="with" ref="{30FDBC9B-152A-4AAB-BC3D-BC554404E324}"/>
          </msink:context>
        </emma:interpretation>
      </emma:emma>
    </inkml:annotationXML>
    <inkml:traceGroup>
      <inkml:annotationXML>
        <emma:emma xmlns:emma="http://www.w3.org/2003/04/emma" version="1.0">
          <emma:interpretation id="{DB9D0550-7497-4FA7-90CA-FF7F292185BB}" emma:medium="tactile" emma:mode="ink">
            <msink:context xmlns:msink="http://schemas.microsoft.com/ink/2010/main" type="paragraph" rotatedBoundingBox="17874,5079 21878,5494 21784,6400 17780,5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681E7B-70BA-4AA9-98A6-30CAE6325A59}" emma:medium="tactile" emma:mode="ink">
              <msink:context xmlns:msink="http://schemas.microsoft.com/ink/2010/main" type="line" rotatedBoundingBox="17874,5079 21878,5494 21784,6400 17780,5984"/>
            </emma:interpretation>
          </emma:emma>
        </inkml:annotationXML>
        <inkml:traceGroup>
          <inkml:annotationXML>
            <emma:emma xmlns:emma="http://www.w3.org/2003/04/emma" version="1.0">
              <emma:interpretation id="{24ED05F8-D95E-4458-A854-1939D58E0B93}" emma:medium="tactile" emma:mode="ink">
                <msink:context xmlns:msink="http://schemas.microsoft.com/ink/2010/main" type="inkWord" rotatedBoundingBox="17874,5079 19953,5295 19859,6200 17780,5984">
                  <msink:destinationLink direction="with" ref="{E5CB2B6C-030B-4E0C-9F70-A490653CD9F3}"/>
                  <msink:destinationLink direction="with" ref="{DE2DD7D2-04C1-433B-8254-ABF1DA4EAF07}"/>
                </msink:context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22541 8832 6400,'34'17'2464,"0"-17"-1344,0 17-672,-18-17 704,18 16-640,17-16-192,-1 0-224,1 0-96</inkml:trace>
          <inkml:trace contextRef="#ctx0" brushRef="#br0" timeOffset="-721">22441 8984 7936,'17'0'2976,"-17"0"-1600,34 0-1408,0 0 576,16 0-384,18 0-32,-35 0-3168,1 0-1376,0 0 1632,33-17 928</inkml:trace>
          <inkml:trace contextRef="#ctx0" brushRef="#br0" timeOffset="-284">22424 8749 5888,'17'17'2272,"-17"-17"-1216,17 16-800,-17-16 512,34 18-448,16-18-96,-16 16-224,33-16-96,-16 0 64,16 0 64,-17 0 128,-16 0-3104</inkml:trace>
          <inkml:trace contextRef="#ctx0" brushRef="#br0" timeOffset="-1019">22340 8984 5632,'17'17'2112,"0"-17"-1152,0 0-576,-17 0 608,17 0-512,50 0-96,-17 0-256,1 0-96,16 0 0,-16 0-832,-1 0-256,-16 0-1792</inkml:trace>
          <inkml:trace contextRef="#ctx0" brushRef="#br0" timeOffset="-12758">22946 9001 2816,'0'0'1120,"0"0"-576,-17 0-640,17 0 256,-17 0-64,17 0 96,-17 0 320,1 0 224,-1 0-96,0 0-64,-17-17-416,17 17-64,-16 0-2144,-18 0-928</inkml:trace>
          <inkml:trace contextRef="#ctx0" brushRef="#br0" timeOffset="-2507">20961 7941 6144,'0'51'2368,"0"-35"-1280,-17 18-864,17-17 576,0 16-288,0 18 32,17 0-256,-17-1-32,50 17-128,1 0-96,17 17 0,16-16 32,0-18 96,0 1-64,-16-1-64,-18-16 64,1-17 64,-34-1-64,16-16-64,1 18-800,-1-18-352,18 0-2240</inkml:trace>
          <inkml:trace contextRef="#ctx0" brushRef="#br0" timeOffset="-2235">20994 8395 7040,'0'17'2720,"0"-17"-1472,34 67-768,-17-33 832,33-1-224,17 18 32,34 0-512,0-18-128,0 1-288,34 0-64,-18-17 63,1-1-255,-17-16 0,0 0-1055,-34 0-385,-16 0-2688</inkml:trace>
          <inkml:trace contextRef="#ctx0" brushRef="#br0" timeOffset="-1591">21348 8362 5248,'51'17'2016,"-18"0"-1088,1 17-736,0-1 544,-1 0-384,18 1-96,-1 0-160,18 0 0,-1 0-64,0-18-32,-16 18 32,-1 0-32,1-18 0,-18 1 128,-16 0 64,0-1-64,-17-16-32,0 0-320,0 0-160,-34 0-608,-16-16-224,-1-18-1216</inkml:trace>
          <inkml:trace contextRef="#ctx0" brushRef="#br0" timeOffset="-1412">21466 8530 4992,'-17'16'1920,"17"2"-1024,0-2-544,17-16 576,-17 17-416,34 0-96,-1 0 0,18 0 64,16-1-256,35 18 64,15 0 128,-16 0-160,17-18-64,-17 1-32,17 0-32,-34-1-992,17 2-384,-34-18-1984</inkml:trace>
        </inkml:traceGroup>
        <inkml:traceGroup>
          <inkml:annotationXML>
            <emma:emma xmlns:emma="http://www.w3.org/2003/04/emma" version="1.0">
              <emma:interpretation id="{BAD293AA-E6D4-41C7-BD9B-BF830C3C9642}" emma:medium="tactile" emma:mode="ink">
                <msink:context xmlns:msink="http://schemas.microsoft.com/ink/2010/main" type="inkWord" rotatedBoundingBox="20637,5643 21849,5769 21795,6292 20583,6166"/>
              </emma:interpretation>
              <emma:one-of disjunction-type="recognition" id="oneOf1">
                <emma:interpretation id="interp5" emma:lang="en-US" emma:confidence="0">
                  <emma:literal>...</emma:literal>
                </emma:interpretation>
                <emma:interpretation id="interp6" emma:lang="en-US" emma:confidence="0">
                  <emma:literal>..</emma:literal>
                </emma:interpretation>
                <emma:interpretation id="interp7" emma:lang="en-US" emma:confidence="0">
                  <emma:literal>as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o.'</emma:literal>
                </emma:interpretation>
              </emma:one-of>
            </emma:emma>
          </inkml:annotationXML>
          <inkml:trace contextRef="#ctx0" brushRef="#br1" timeOffset="17161">23298 8260 4992,'0'0'1824,"0"0"-960,0 0-672,0 0 480,0 17 192,0-17 256,0 17-448,0-1-224,17 35-256,-17-1-96,0 18 96,17 16-96,0 17 0,-17-17-32,0 17-64,17-17 32,-17 0-32,0-17 64,0 0 96,0 1 0,0-35 0,0 1-96,0-34 32,17 0-128,-17-34-64,17 1 64,-17-35 0,16 18 160,1-34 160,-17 17-96,0-17 64,17 16-32,-17 18 32,0-1 224,17 51 128,-17-17-288,0 51-96,0-17-160,0 50 32,0-16-64,0 16-32,0-17 32,0 35-32,0-35 0,0 0 0,0-16-96,-17-17 0,17 0 64,0-34 0,0 0 32,0-17 0,0 1 0,-17-34 64,17 33-96,0-17 0,-17 18 32,17 33 64,0 0 32,17 17 32,-17 16-224,17 18 0,-17-1 96,17 17 64,0 1-96,-1 16 32,-16-34 0,17 18 64,-17-1-32,0-17 64,17 1-64,-17-18-32,0 18-64,0-17 32,0-1 32,17-16 64,-17 17-384,0-17-192,0-17-2464,17 0-2496,-17-17 1504</inkml:trace>
          <inkml:trace contextRef="#ctx0" brushRef="#br0" timeOffset="885">24931 8630 5376,'-17'0'2112,"17"17"-1152,0-17-480,-17 17 576,17-17-160,-17 0 0,17 0-128,-17 16-32,1-16-384,-1 0 0,0 0 0,-17 0 0,1 17 96,-1-17-160,17 17-96,-16-17-96,16 17 0,-17 0-128,17-17 0,1 17-32,-18-17 0,17 16 64,0-16 0,0 0-640,-16 0-224,16 0-1472,0 0-640,-17 0-192</inkml:trace>
          <inkml:trace contextRef="#ctx0" brushRef="#br0" timeOffset="1502">23668 9018 5376,'0'0'2016,"0"0"-1088,0-34-672,0 34 576,33 34-480,-33-34-128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38:37.808"/>
    </inkml:context>
    <inkml:brush xml:id="br0">
      <inkml:brushProperty name="width" value="0.175" units="cm"/>
      <inkml:brushProperty name="height" value="0.175" units="cm"/>
      <inkml:brushProperty name="color" value="#3165BB"/>
    </inkml:brush>
    <inkml:brush xml:id="br1">
      <inkml:brushProperty name="width" value="0.175" units="cm"/>
      <inkml:brushProperty name="height" value="0.175" units="cm"/>
      <inkml:brushProperty name="color" value="#808080"/>
    </inkml:brush>
  </inkml:definitions>
  <inkml:traceGroup>
    <inkml:annotationXML>
      <emma:emma xmlns:emma="http://www.w3.org/2003/04/emma" version="1.0">
        <emma:interpretation id="{B6BF7448-01F9-4D6E-9B1D-F7485925612E}" emma:medium="tactile" emma:mode="ink">
          <msink:context xmlns:msink="http://schemas.microsoft.com/ink/2010/main" type="writingRegion" rotatedBoundingBox="21240,3510 22548,6788 19442,8028 18134,4750">
            <msink:destinationLink direction="with" ref="{A8E93E2F-E10B-46A9-9341-FA82646EEC36}"/>
            <msink:destinationLink direction="with" ref="{487B4527-2913-4A17-AAB2-FB6978E8DA19}"/>
          </msink:context>
        </emma:interpretation>
      </emma:emma>
    </inkml:annotationXML>
    <inkml:traceGroup>
      <inkml:annotationXML>
        <emma:emma xmlns:emma="http://www.w3.org/2003/04/emma" version="1.0">
          <emma:interpretation id="{8B8218B0-42CC-4FF3-B985-E2F793320BE1}" emma:medium="tactile" emma:mode="ink">
            <msink:context xmlns:msink="http://schemas.microsoft.com/ink/2010/main" type="paragraph" rotatedBoundingBox="21240,3510 22548,6788 19442,8028 18134,4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343D07-889D-4072-8FCF-58F36FA1ED89}" emma:medium="tactile" emma:mode="ink">
              <msink:context xmlns:msink="http://schemas.microsoft.com/ink/2010/main" type="line" rotatedBoundingBox="21240,3510 22548,6788 19442,8028 18134,4750"/>
            </emma:interpretation>
          </emma:emma>
        </inkml:annotationXML>
        <inkml:traceGroup>
          <inkml:annotationXML>
            <emma:emma xmlns:emma="http://www.w3.org/2003/04/emma" version="1.0">
              <emma:interpretation id="{6466D59A-D428-4F9D-BA4A-5ADA6874A6BB}" emma:medium="tactile" emma:mode="ink">
                <msink:context xmlns:msink="http://schemas.microsoft.com/ink/2010/main" type="inkWord" rotatedBoundingBox="21240,3510 22548,6788 19442,8028 18134,4750"/>
              </emma:interpretation>
              <emma:one-of disjunction-type="recognition" id="oneOf0">
                <emma:interpretation id="interp0" emma:lang="en-US" emma:confidence="0.5">
                  <emma:literal>agates</emma:literal>
                </emma:interpretation>
                <emma:interpretation id="interp1" emma:lang="en-US" emma:confidence="0">
                  <emma:literal>agitates</emma:literal>
                </emma:interpretation>
                <emma:interpretation id="interp2" emma:lang="en-US" emma:confidence="0">
                  <emma:literal>agnates</emma:literal>
                </emma:interpretation>
                <emma:interpretation id="interp3" emma:lang="en-US" emma:confidence="0">
                  <emma:literal>agates.</emma:literal>
                </emma:interpretation>
                <emma:interpretation id="interp4" emma:lang="en-US" emma:confidence="0">
                  <emma:literal>agitate</emma:literal>
                </emma:interpretation>
              </emma:one-of>
            </emma:emma>
          </inkml:annotationXML>
          <inkml:trace contextRef="#ctx0" brushRef="#br0">23847 8310 5888,'-17'-16'2272,"17"16"-1216,0-17-544,-17 17 768,17 0-448,0 0-96,0 0-128,0 17-32,0-1-288,0 2-160,0 32-32,17 0-128,17 34 0,-1-16 32,18 16 0,-1-17 0,18 18 0,-35-19 0,18-15 64,-18 0 32,18-1 32,-34 0-64,16-16 32,-16-17-64,-17 16 64,0-15-64,-17-18 64,0 0-64,-16-34-32,-18 17-128,1-50 0,-1 16-96,1-33 0,-1 0 128,1 17 96,0-1 96,16 18 32,0 16 128,1 0 160,16 18-224,0 32-32,17 2-256,17 15 0,0 0-32,33 35 64,1 0 32,16 16 96,0-18-32,0 36 64,1-18-64,-18 16 64,1-32-64,-1-1-32,-16 0-128,-1-16 0,1 0-576,-17-35-192,0 18 64,-1-51 0,1 17 320,-17-17 224,0-17 192,-17 1 64,1-18 160,-18 1 160,17 0 320,-16 16 192,-1 0-288,17 18-128,0-2-96,17 36-32,0-2-128,17 1-96,-17 17-96,34-1-32,-17 1 64,-1 16 64,18 1 0,-17 0-32,16-1 32,-16 17-32,17-16 0,-17-1 0,0-16 0,-1 0 0,1-18-96,0 1 64,-17-17 32,17 0 64,0 0-96,-1 0 0,1 0 32,-17 0 0,17 0-96,0 0 0,0 0 64,0 0 0,16 0 32,-16 0 64,0 0-96,17 0 0,-18 0 96,1 0 96,0 0-64,17 0-64,-18 17 0,1-17-32,0 16 0,0-16 0,-17 0-96,17 0 64,0-16 96,-17 16 32,0 0-192,16 0-64,-16 0-864,0-17-352,17 17-1760,-17 0-1216,0-17 1920</inkml:trace>
          <inkml:trace contextRef="#ctx0" brushRef="#br0" timeOffset="672">24116 8529 5376,'0'51'2112,"0"-51"-1152,16 50-832,-16-33 416,17 16-192,0-16-32,33 51 64,-33-18 96,51 17-256,-18 1-128,17 16 0,17-17-64,-16 17-32,-1 0 32,-17 0 32,18-33 32,-35 16 96,1-16-96,0-18 0,0 1-320,-17-17-96,-1 16-128,-16-33 32,17 0-288,-34-33 0,17 16-160,-50-34 0,16 18 544,-17-35 224,18 18 896,-18 0 352,18 16 128,-18 0 96,18 1-576,-1 33-192,17-17-384,17 17-160,-17 0-128,34 17 32,0-1 32,17 18 0,-1-17 0,34 17 64,-16-1 32,-17 1 32,16 16 288,-16 1 192,0-18-128,-1 1 64,-16 0-128,-17-1 0,17 1-224,-17-17-64,-17 0-65,17-1-63,-17 1-1119,-33 0-449,16-17-2656</inkml:trace>
          <inkml:trace contextRef="#ctx0" brushRef="#br0" timeOffset="-5946">24368 9387 8064,'33'34'2976,"-33"-34"-1600,68 67-1408,-68-67 576,33 34-480,-16 0 0,34-1-640,-1-16-256,1 17-2592,-1-18-1120</inkml:trace>
          <inkml:trace contextRef="#ctx0" brushRef="#br0" timeOffset="-6249">24587 9471 3840,'0'17'1472,"0"-17"-768,33 34-896,-33-34 256,34 0 128,-17 16 192,16 1-192,-16 0-32,17-17-32,-17 0 0,-1 0-64,2 0-128,-1 0 32,-1 0-1888</inkml:trace>
          <inkml:trace contextRef="#ctx0" brushRef="#br0" timeOffset="-73873">22971 7234 4224,'0'-16'1568,"0"16"-832,0-18-384,0 18 576,0 0-128,0-16 96,0 16-320,0-17 0,0 17-352,0-17 0,0 17 96,0 0-128,0 17 64,0 0 128,0 17 64,0 32-96,0 18-32,16 68-192,-16-34-96,0 0-96,17 84 32,-17-18 96,17 52 32,0-34-128,-17 34 32,17-52-64,-17 2-64,17-18-480,-17 0-160,0-34-2720</inkml:trace>
          <inkml:trace contextRef="#ctx0" brushRef="#br0" timeOffset="-72779">23089 9690 5120,'0'0'1920,"0"0"-1024,0 0-352,0 0 640,0 0-544,0 0-96,0 0-224,0 0-32,17 0-160,-17 0 128,50 17 64,-16-17-96,50 0 32,-34 17-96,35 0 0,-18 0-96,34-17-64,-34 16-3584</inkml:trace>
          <inkml:trace contextRef="#ctx0" brushRef="#br0" timeOffset="-70733">23594 8378 1920,'0'0'768,"0"0"-384,0 0-160,0 0 288,0 0 448,0 0 192,0 0-64,0 0 64,0 0-352,0 17-96,0-17-416,0 0-32,0 0 64,0 17 224,16 0 128,-16-1-192,34 35-64,0 67-224,-1-51-128,1 0 224,33 51 192,-16-34 64,33 34-32,-16-17-192,-1 0-128,-17-17-96,1 0-96,-1-17-192,1-16-128,-17-1-1792,0-16-832,-18-1-544</inkml:trace>
          <inkml:trace contextRef="#ctx0" brushRef="#br0" timeOffset="-71830">23543 8412 3840,'0'0'1472,"-16"0"-768,16 0-320,0 0 416,0 0 64,0 0 32,-17 17-224,17-17-64,0 17-352,0 0 192,0 16 96,0 18-96,17 50 0,-17-17-192,33 67-96,-16-33-64,0 50 0,-1-33-128,1-17 0,0-1-2592,-17-16-2080,0-16 1472</inkml:trace>
          <inkml:trace contextRef="#ctx0" brushRef="#br0" timeOffset="-69350">24401 9724 5248,'0'0'2016,"0"0"-1088,17 0-320,-17 0 736,0 0-320,0 0-96,17 0-544,-17 0-160,16 0-160,1 0 32,17 0 64,-17 17 0,33-17 0,-16 0 96,33 17 96,-33-17-352,16 0-64,1 16 96,-18-16 32,1 0-1568,-17 18-704,16-18-1248</inkml:trace>
          <inkml:trace contextRef="#ctx0" brushRef="#br0" timeOffset="-68421">24014 8243 1536,'0'0'608,"0"0"-320,0 0-192,0 0 224,0 0 576,0 0 384,0 0-320,0 0-96,0 0 0,0 0 64,0 17-64,0 0-64,16 0-416,1 33-32,17 1 64,16 33-224,-16-17-32,0-17-96,33 34 32,-17-16 64,34 33 128,-16-17-64,16 34 32,-17-34-160,0 17 0,-16-17 32,17 0 0,-18-17-768,1 17-288,-18-17-2592</inkml:trace>
          <inkml:trace contextRef="#ctx0" brushRef="#br0" timeOffset="-67055">23947 8192 4608,'0'0'1760,"0"0"-960,0 17-512,0-17 448,0 0 0,0 0 32,0 17-160,17-17 32,-1 17-352,1-17-96,17 17 0,0-1 96,16 2 64,0-18 320,18-18 128,-18 2-64,34-18 0,34-50-192,-16-17 0,-18 17-33,-34-17-31,1 0 192,-35 0 32,-16 0 128,-33-16 32,-35-1-96,1 17-32,-51 0-320,-17-17-96,1 34-416,-34 0-96,-34 34-480,17 16-128,33 50-224,-16 2 0,33 15-1631,18 34-737,33-16-992</inkml:trace>
          <inkml:trace contextRef="#ctx0" brushRef="#br0" timeOffset="3408">23813 7099 4736,'0'0'1824,"0"0"-960,0-33-32,-17 33 800,17 0-320,-16-17-32,16 17-448,-17 0-128,0 17-416,-17-17-160,1 16-32,16-16-64,-34 17-32,1 17-192,-1 0-32,1 16-64,0 1 96,33-18 64,-17 18-32,0-18 32,1 18 96,16-18-64,0 1-32,0 0 96,17-1 64,-17-33-64,17 0 0,0 0 32,17-17 0,0-16 0,17-1 64,-17 1-32,-1-18-32,18 1 32,0 16-32,-1-16-96,1-1 64,0 1 32,-18 16 64,18 0-32,-17 1-32,-17 16 96,17 0 0,-17 17 32,-17 0 64,17 0-32,-17 17 64,0 0-64,-16 33 64,16 1-64,0-18 0,0 18-32,0 16 0,1 34-160,-1-17 32,17-17-64,-17 1 0,17 16 0,0 0 0,0-34 64,0 1 64,0-34-32,0-1 64,0-16-64,0 0 64,-17-16-64,17-18 64,0 0-64,0-33-32,17 17 32,-17-18 32,17 18-192,0-18 32,-1 18 32,-16 33 96,17-16 128,-17 16 64,17 34-96,-17-17-32,0 16-32,0 1 32,0 0-64,-17 17-32,17 16 32,-17 17-32,1 1 0,16-35 0,0 18-96,0-34 64,0-1-32,0-16-64,0-16 160,16-18 32,-16 0-96,17 1 32,-17-18 0,17 1 64,-17-18-32,17 18-32,-17-17 32,17 16 32,-1 1-32,1-1-32,0 18-64,0-1 32,0 17 32,0 0 0,-1 1 0,1-1 64,0 17-32,0 0-32,0 0 32,-17 0-32,0 0 0,0 0 64,0-17 32,0 17 32,-17 0 0,0 0 0,-17 0-160,18 0-32,-1 0 32,17 0 0,0 0-64,0 0 0,17 0-32,-1-17 96,1 0-64,17 0 32,-1 1 0,-16 16 0,17 0 64,-17 0 0,16 16 0,1 1 0,0 0-96,-1-17 64,18 0 96,0 0 32,-18 0 32,-16 0 0,0 0 0,0 0 0,-17 0-64,-34 17 32,1-17-64,16 17-32,-17-17 32,0 0-32,0 0 0,1-17 64,16 17-96,-17-17 0,1 17-32,16 0 0,0 0 64,0 0 0,0 0-160,0 17 32,17 0 0,17 0 64,0-1-32,0 1 32,17 0 64,-1-17 0,18 17 0,16-17 0,-16 17 0,-17 0 64,-1-1-32,1 1 64,-17-17 0,0 17 96,-1-17-96,-16 0 0,0 0-32,0-17 32,-16 0 63,-1 1 65,-17-18-96,-16 0-32,16 1 32,0-1 0,0 0 0,-16 17 64,16-16-160,-16 16-32,16 0 64,-17 0 32,18-16-128,-18 16 32,18 17 0,-18 0 0,-16-17-96,17 17 64,16 17-32,0-17 0,1 0 64,-1 17 0,17 0-96,0-1 64,-16 1 32,16 0 0,0 17-96,0-1 64,0-16-32,1 17-64,16-17 160,-17 16 32,17-33-96,-17 17 32,17 0-64,0-17-64,0 0 0,0-17-128,0 0-63,0 17-545,17-33-192,-17 33-64,17-34 32,-17 17 448,0 0 320,16 0 192,-16 1 160,0 16 288,0-17 160,-16 0 192,16 17 64,0-17-192,-17 17-64,17-17-288,0 17-64,-17 0 0,17 34 128,0 0 0,0-1-192,-17 18-32,17-1-32,0 18 64,0-35-96,0 18-64,0-1 64,0-16 64,0 16 0,0 1-32,0 16 96,0-17 0,0-16-128,0-34-32,0 0 32,0-34 0,17 1 32,-17-18-96,0-16 64,0 17 96,0-1 32,0 1-32,0-1-64,0 18 32,0 16 32,0 0-96,-17 0 0,17 34 32,0 0 0,0 16-96,0 18 64,0 33 32,0 0 0,0 0 0,17-33 0,-17-1 0,0-16 0,0 16 64,-17-33 32,17 17 32,0-34 0,-17 0 64,0-17 32,1 0-96,16-17-96,-17 1 0,17-35-32,17-33-96,-1 17 0,1-17-512,17 1-224,33 32-3392</inkml:trace>
          <inkml:trace contextRef="#ctx0" brushRef="#br0" timeOffset="-62877">23677 7302 3840,'0'-18'1472,"-17"18"-768,17 0-320,0 0 512,0 0-224,0 0-64,0-16 0,0 16 64,17 0-352,-17 0-32,0 0 32,0 16-64,0 2 32,-17-2 32,17 34 128,0-16-256,0 17-96,-16 0-64,16-1-32,0 0 64,0 0 32,0-16 32,0 16 0,0-32 128,0 15 96,0-16-192,0 0-32,0 0-128,0-1-96,0-16 64,0 18 0,0-18-1248,0 0-480,0 0-1600</inkml:trace>
          <inkml:trace contextRef="#ctx0" brushRef="#br0" timeOffset="-62321">23745 7234 3968,'0'0'1568,"17"0"-832,-17 0-96,0 0 672,0 0-416,17 0-192,-1 0-352,1 0-96,16 17-128,18 16 128,-1 1 64,1 0 192,-1 16 64,-16-16 64,0 16 64,-18 1-192,1-18 32,-34 35-256,1-18-32,-18 0-128,-17 1-96,1-1-160,-17-16-64,-1 0-1760,18-17-736,0-34-928</inkml:trace>
          <inkml:trace contextRef="#ctx0" brushRef="#br0" timeOffset="-9567">23325 7066 4992,'17'-16'1920,"0"-1"-1024,16 0-640,-16 17 512,0-17-320,33 17-32,1 0-288,-1 0-96,1 0-32,-1 17 0,17 0 0,18 16 64,-35-16 96,17 0 0,-16 0 0,-17 0-256,0-1-64,-1 2-2688</inkml:trace>
          <inkml:trace contextRef="#ctx0" brushRef="#br0" timeOffset="-12283">23157 7268 5120,'0'0'2016,"0"17"-1088,0-17-672,0 17 512,0-1-256,0 1-32,0 34-224,0-1-96,0 68-64,0-17-352,0 84-96,17-34-160,-1 51-96,1-34 352,0 1 192,0-34 64,-17-1 0,0-16 96,17-34 0,-17 0-896,0-33-320,-17-18-160,17-33 32,0 0 704,-17-50 224,0-1 224,17-50 32,-17 17 0,1-50 256,16 16 128,-17-17 896,0-67 448,17 84-192,-16 34-96,16 0-64,0 17-32,-17 16-704,17 18-192,-17 16-128,17 0-64,0 68-32,0-18-192,0 68 32,0-17 0,0 68 0,17-18-160,-17 18 32,0-17 0,17-18-32,-17 1 128,0-34 0,16-16-128,-16-1 32,0-34 64,0-33 32,0 0-128,0-50 32,0 16-96,0-67 64,0 17 32,-16-33-32,16-52 128,0 18 64,0 33 0,0 34-32,0 16 160,0 52 128,0 32-32,0 1-128,0 34 0,16 16-64,-16 34 32,17 0-224,-17 17 32,17 0-192,-17 0-32,16-18 64,-16-15 160,0-18-160,17 0 32,-17-16-608,0-35-192,0 1 384,0-50 288,0-1 0,0-67 96,0 17 64,0-17 32,0 17 224,0 0 128,0 33 512,0 34 352,0 1-416,0 49-192,17 1-352,-17 50-64,17-17-256,0 34-96,-17-17 192,0 0 96,0 1 64,0-18 64,0 0-64,0-50-32,0 17-128,0-68 0,0 0 0,16-50-32,1 17 128,-17-17 0,17-17 384,-17 34 160,17-1 512,-17 35 288,0 16-672,-17 34-288,17 0-224,0 50-128,17 0-256,-17 17-96,0 0 128,17 0 96,-17 1 32,0-18 32,17-17-512,-17-16-256,16 0 160,1-51 64,-17-17 256,17-16 224,-17-1 96,0-16 32,0 16 416,17 1 256,-17 16 384,0 34 192,17 0-640,-17 51-256,0-1-256,16 18-96,-16-18 32,17 0-32,-17 1-704,0-17-320,17-18-896,-17-32-384,0 16-480</inkml:trace>
          <inkml:trace contextRef="#ctx0" brushRef="#br1" timeOffset="-25450">22738 8950 5760,'-17'0'2176,"17"0"-1152,-33-16-480,16 16 640,-17 0-416,1 0-96,-1 0-128,0-18 64,1 18-352,-18-16 128,1-1 128,-18 0 32,-16-17-32,-17 1-256,17 0-96,-17-35-160,17 1-96,0 16-512,0 1-160,17 0-1024,0 16-384,33 0-1248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29:44.513"/>
    </inkml:context>
    <inkml:brush xml:id="br0">
      <inkml:brushProperty name="width" value="0.175" units="cm"/>
      <inkml:brushProperty name="height" value="0.175" units="cm"/>
      <inkml:brushProperty name="color" value="#F4B183"/>
    </inkml:brush>
  </inkml:definitions>
  <inkml:traceGroup>
    <inkml:annotationXML>
      <emma:emma xmlns:emma="http://www.w3.org/2003/04/emma" version="1.0">
        <emma:interpretation id="{BBC052B8-8B89-4641-A069-4B8710E1D812}" emma:medium="tactile" emma:mode="ink">
          <msink:context xmlns:msink="http://schemas.microsoft.com/ink/2010/main" type="inkDrawing" rotatedBoundingBox="18649,4383 21775,4200 21782,4306 18655,4488" semanticType="underline" shapeName="Other"/>
        </emma:interpretation>
      </emma:emma>
    </inkml:annotationXML>
    <inkml:trace contextRef="#ctx0" brushRef="#br0">22238 5668 3712,'-16'0'1472,"16"0"-768,-17 0-320,0 0 416,1 0 64,-2 0 96,2 0-160,-18 0-32,0-16-416,18 16-128,-18 0-32,17-17-96,-16 17 0,15 0 96,-15 0 96,0 0 160,-1 0 96,0 0-160,-33 0 32,0 0-128,-17 0 64,-18 0-64,18 0 64,0 17-64,-16-17 0,-18 0-32,-17 0 0,18 0-128,-19 0-96,2 16-96,-18-16-32,2 34 64,15 0 64,0-17 0,17 16-32,-16-16 32,0-17 32,16 17-96,34-17 0,0-17-32,16 17 0,1 17-224,33-17-128,1 0-704,15 0-256,2 0-1600,32 0-1632,18-17 1600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1:59.50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Group>
    <inkml:annotationXML>
      <emma:emma xmlns:emma="http://www.w3.org/2003/04/emma" version="1.0">
        <emma:interpretation id="{6FF8A1F8-9E27-4961-8421-2A7C00516A0F}" emma:medium="tactile" emma:mode="ink">
          <msink:context xmlns:msink="http://schemas.microsoft.com/ink/2010/main" type="inkDrawing" rotatedBoundingBox="9193,10659 9221,12233 9202,12234 9174,10660" semanticType="callout" shapeName="Other">
            <msink:sourceLink direction="with" ref="{16E77B36-F8B0-43F9-ADFA-05489D3B9CB8}"/>
          </msink:context>
        </emma:interpretation>
      </emma:emma>
    </inkml:annotationXML>
    <inkml:trace contextRef="#ctx0" brushRef="#br0">13542 14311 3968,'0'0'1472,"0"18"-768,0-18-256,0 0 544,0 0 0,-18 18 128,18 0-192,18 18-96,-18 35-448,0 36-96,0 1 32,0 35-128,0 18 64,0 0-224,18 0-32,-18-18-160,0-18-32,0 0-1760,0-17-672,0-37-320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1:58.42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Group>
    <inkml:annotationXML>
      <emma:emma xmlns:emma="http://www.w3.org/2003/04/emma" version="1.0">
        <emma:interpretation id="{16E77B36-F8B0-43F9-ADFA-05489D3B9CB8}" emma:medium="tactile" emma:mode="ink">
          <msink:context xmlns:msink="http://schemas.microsoft.com/ink/2010/main" type="inkDrawing" rotatedBoundingBox="8812,11665 8988,10636 9611,10743 9435,11772" hotPoints="8871,11323 9228,10678 9497,11412 9104,11716" semanticType="enclosure" shapeName="Quadrilateral">
            <msink:destinationLink direction="with" ref="{6FF8A1F8-9E27-4961-8421-2A7C00516A0F}"/>
          </msink:context>
        </emma:interpretation>
      </emma:emma>
    </inkml:annotationXML>
    <inkml:trace contextRef="#ctx0" brushRef="#br0">13577 14328 3968,'0'0'1472,"0"0"-768,0 0-480,0 36 416</inkml:trace>
    <inkml:trace contextRef="#ctx0" brushRef="#br0" timeOffset="-5225">13614 14776 3456,'0'0'1312,"0"0"-704,-18-18-224,18 18 864,0 0-704,-18 0 736,18 0-768,-18-18 768,0 18-768,0 0 544,0 0-608,-18 0 192,19 18-384,-19 0 64,0 0-192,19 0-64,-19 0-32,18 0-128,0 0 64,0 0 32,0 17 0,0-17-96,0 18 64,18 0 32,0-1 0,0 19 0,0 0 0,36-1-96,-18 1 64,36 0-32,-1-18 0,19-19 64,-1-17 0,1-17 64,-18-1-32,-1-36 64,1 18-64,-19-17 480,1-1-288,-18-18 608,-18 19-448,0-1 0,-18 0-224,-18 1-1984,1-1 960,-19 18-4160,1 18 2816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2:02.71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Group>
    <inkml:annotationXML>
      <emma:emma xmlns:emma="http://www.w3.org/2003/04/emma" version="1.0">
        <emma:interpretation id="{BD56099B-B845-426A-96E3-612CD0A66F8B}" emma:medium="tactile" emma:mode="ink">
          <msink:context xmlns:msink="http://schemas.microsoft.com/ink/2010/main" type="inkDrawing" rotatedBoundingBox="8656,11367 9712,11335 9714,11378 8658,11410" shapeName="Other"/>
        </emma:interpretation>
      </emma:emma>
    </inkml:annotationXML>
    <inkml:trace contextRef="#ctx0" brushRef="#br0">13004 15026 3584,'0'0'1408,"18"0"-768,-18 0-256,18 0 416,-18 0 64,18 0 32,0 0-64,18 0 32,-1 0-480,1 0-64,53 18 0,1-18-192,0 0 0,16 0-64,-34-18 32,36 18-64,-37-18 64,18 0-2048,1 18-2144,-18 0 800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6:08.956"/>
    </inkml:context>
    <inkml:brush xml:id="br0">
      <inkml:brushProperty name="width" value="0.175" units="cm"/>
      <inkml:brushProperty name="height" value="0.175" units="cm"/>
      <inkml:brushProperty name="color" value="#3165BB"/>
    </inkml:brush>
    <inkml:brush xml:id="br1">
      <inkml:brushProperty name="width" value="0.02646" units="cm"/>
      <inkml:brushProperty name="height" value="0.02646" units="cm"/>
      <inkml:brushProperty name="color" value="#FFFFFF"/>
    </inkml:brush>
  </inkml:definitions>
  <inkml:traceGroup>
    <inkml:annotationXML>
      <emma:emma xmlns:emma="http://www.w3.org/2003/04/emma" version="1.0">
        <emma:interpretation id="{A71FC4A2-CC8C-4A5F-B4DA-210203050635}" emma:medium="tactile" emma:mode="ink">
          <msink:context xmlns:msink="http://schemas.microsoft.com/ink/2010/main" type="writingRegion" rotatedBoundingBox="24822,9831 24864,11871 24359,11881 24317,9842"/>
        </emma:interpretation>
      </emma:emma>
    </inkml:annotationXML>
    <inkml:traceGroup>
      <inkml:annotationXML>
        <emma:emma xmlns:emma="http://www.w3.org/2003/04/emma" version="1.0">
          <emma:interpretation id="{7C5C9492-1CEF-4B54-98DF-1564C7C01DEE}" emma:medium="tactile" emma:mode="ink">
            <msink:context xmlns:msink="http://schemas.microsoft.com/ink/2010/main" type="paragraph" rotatedBoundingBox="24822,9831 24864,11871 24359,11881 24317,9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91B626-8A92-4A8E-A7B8-93FCC6209551}" emma:medium="tactile" emma:mode="ink">
              <msink:context xmlns:msink="http://schemas.microsoft.com/ink/2010/main" type="line" rotatedBoundingBox="24822,9831 24864,11871 24359,11881 24317,9842"/>
            </emma:interpretation>
          </emma:emma>
        </inkml:annotationXML>
        <inkml:traceGroup>
          <inkml:annotationXML>
            <emma:emma xmlns:emma="http://www.w3.org/2003/04/emma" version="1.0">
              <emma:interpretation id="{A55516B2-CC36-45A5-9782-4FEB0D67993A}" emma:medium="tactile" emma:mode="ink">
                <msink:context xmlns:msink="http://schemas.microsoft.com/ink/2010/main" type="inkWord" rotatedBoundingBox="24822,9831 24835,10477 24330,10487 24317,9842"/>
              </emma:interpretation>
              <emma:one-of disjunction-type="recognition" id="oneOf0">
                <emma:interpretation id="interp0" emma:lang="en-US" emma:confidence="0.5">
                  <emma:literal>☺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EGO*</emma:literal>
                </emma:interpretation>
                <emma:interpretation id="interp4" emma:lang="en-US" emma:confidence="0">
                  <emma:literal>EON*</emma:literal>
                </emma:interpretation>
              </emma:one-of>
            </emma:emma>
          </inkml:annotationXML>
          <inkml:trace contextRef="#ctx0" brushRef="#br0">29095 15148 6016,'0'-54'2272,"0"54"-1216,-39 0-608,39-18 1152,-19 18-928,1 0 608,18 0-768,-20-18 160,1 18-384,0 0-192,19 0-32,-19 0 0,-1 0-32,1 18-32,19 0 32,0 19-32,0-2 0,0 1-96,0 19 64,19-37 32,20 17 0,-20-17 0,0-18 0,1 0 0,17 0 0,-17-35 64,-1 17-32,-19-37 320,19 37-160,-19-18 256,0 1-256,-19 17 159,0-1-191,-20-17 64,21 36-128,-2 0-64,1 18 0,-19 0-128,18 19 64,1 16 32,0 2 0,19-19 0,0 17 0,0 2-96,19-19 64,0 0-128,1 0 96,18-36 32,1 0 32,-21-19 0,21 2 0,-20-1 128,0 0-64,0-18 32,-19 18-32,0-19 32,0 2-64,0-19 128,-19 35-96,0-17 128,-20 18-128,2 0-32,17 1 0,-18 34-128,-1-17 64,20 36 32,0 0 0,0 19-96,0-20 64,19 1-32,19 1 0,-19-1 64,38 17 0,-19-34 0,1 17 0,18-36 64,1 18-32,-2-36 64,2 0-64,-1-19 128,1 20-96,-20-37 256,-19 18-192,0-19 320,0 2-256,-19-2 96,19 19-160,-39 1 64,20-2-96,-39 1-64,39 18 0,-19 18 32,0 0-32,-20 18-32,39 0 32,-19 19-128,19-2 64,19 1-128,0 19 96,0-19-32,19 17 32,19-16 0,0-1 0,1-18 64,-1 0 0,19-18 64,-18-18-32,-1 0-32,1 0 32,-20-19 32,0 1-32,1-17 64,-20 16-64,-20-17 192,20 19-128,-38-2 32,19 1-64,-20 18-128,1-18 32,-19 36-32,-1 0 0,0 36 128,1-18-96,18 37-64,1-20 64,-1 19-64,20 1 32,19-2 0,19-17-64,20 1 96,-1 17 0,1-19-64,18-16 64,-18-1 32,18-18 0,-19 0 0,1-18 64,-20-1 32,0 2 32,0-19-160,1 0 32,-20 18 64,0-37 96,-20 2 0,1-2 0,-19 19-192,-1-17 32,-18 34 0,19 19 64,-1 0-96,-18 19 0,38 34-32,-20 1-64,39 1 96,0-2 0,19 2-64,1-1 64,18-36-32,0-1-64,20-17-768,-20 0-288,0-17-2719,1-1-2305,-20-18 2080</inkml:trace>
          <inkml:trace contextRef="#ctx0" brushRef="#br0" timeOffset="-4150">28921 13579 5376,'0'-37'2016,"0"37"-1088,0-18-256,-19 18 1344,19 0-1120,0-18 576,-19 18-896,0 0 192,0 0-448,0 0-32,19 18-192,-20-18 0,1 36-32,0-17 32,19 17-64,-19 17-96,19 2 32,19 16-128,0-16 96,0-1 32,1-19 32,18-16 64,0-1-32,0-36 64,1-1-64,0 2 64,-21-1-64,20-18 480,-18 0-289,-20-19 609,0 20-448,0-1 224,-20-1-352,1 19-64,-18-17-128,17 17-128,-18 18 32,-1 0-32,20 18 0,0-1 0,0 19 0,19 1 0,0 17 0,0-19 64,38 2 0,-19-19-160,20 0 96,-20-18-32,20 0 32,-2-18 128,-18 0-32,1-1 192,0 1-128,-20-17 32,0-1-64,-40-1-64,21 1 32,-18 18-32,17 1 0,-38-1-160,20 18 96,19 18-800,-19 17 448,19 1-2687,19 1 1695,19 16-3584,0-17 2816</inkml:trace>
          <inkml:trace contextRef="#ctx0" brushRef="#br1" timeOffset="23458">28903 13579 4352,'0'0'1664,"0"0"-896,0 0-192,0 0 640,0 18-256,0-18 0,0 0-256,0 18-128,0-18-320,0 0 32,0 18 128,0-18-32,19 18 32,-19 0-160,20 0 0,-1-18-32,0 18 32,0 0-128,1 0-32,-20 0-32,18-1 32,-18 1 0,19 0 32,-19 1-64,20-1-64,-20-18 96,0 18 64,20-18-64,-20 18 0,0-18-32,0 0-64,0 0 32,0 18 32,0-18-96,0 0 0,0 0 32,0 0 64,0 0-96,0 0 0,0 0 32,0 0 0,0 0 0,0 0 0,0 0 0,0 0 64,0 0 96,0 0 64,-20 0-32,20 0 31,0 0-127,-20 18-64,1-18 0,1 0 32,18 0-96,-20 0 0,1 0 32,0 0 64,0 0-256,-1 0-95,20 18-993,-19-18-416,19 19-1472,0-19-1600,0 0 1600</inkml:trace>
          <inkml:trace contextRef="#ctx0" brushRef="#br1" timeOffset="22675">28845 13687 3456,'0'0'1408,"0"0"-768,0-18-192,0 18 480,0 0-160,0 0 0,0 0-128,0 0-96,0 0-288,0 0 32,0-18 128,0 18-32,0 0 32,0 0-160,0 0 0,-19 0 32,19 18 64,0-18-96,0 18-96,0-18 0,0 19 32,0-1-96,0 18 0,0-19-96,0 1-32,0 0 32,0 1 0,0 17 0,0-36 0,0 18 0,0 0 64,0-18-96,0 18-64,0-18 64,0 0 0,0 0-480,0 0-128,0 0-96,0-18 32,0 18-896,0 0-384,0-18-512</inkml:trace>
          <inkml:trace contextRef="#ctx0" brushRef="#br1" timeOffset="26605">28903 13651 4608,'-19'18'1760,"19"-18"-960,0 0-512,0 0 512,0 0-160,0 0 0,0 0-160,0 0 32,-20 18-288,20-18 0,0 18 0,0 0-32,0 18-32,0-18-96,0 0 32,0 19-64,20-19 64,-20-1-64,0 1-32,0 0 224,0-18 160,0 18-64,0-18 64,0 0-160,0-18-64,0 0 64,-20 0 0,20 18-96,0-35-32,-19 16 32,19 1 0,0 0 64,0 18 96,0-18-64,0 18-64,0 18-64,0 0 0,0-18-128,0 37 0,19-19 32,-19-1 64,0 1-32,20 0 64,-20 0-128,0-18-64,0 0 64,0 0 0,0-18 32,0 0 0,0 0 0,0-17 0,0 16 64,0 1 96,0 0-128,0 0-32,0 18 0,0 0 0,0 0 0,0 36 0,0-36-96,0 37 64,0-19 32,0-1 0,0 1 0,0 0 0,0 0 0,19-18 64,-19 18-32,0-18-32,0 0-64,0-18 32,0 18-32,0-36 0,0 18 64,0 1 64,0-20-32,0 19-32,0 0 96,0 18 0,0-18-128,0 36 32,0-18 0,0 18 0,0 0 0,0 1 0,0 16-96,0-17 64,0-18-32,19 18 0,-19 0 64,0-18 0,0 0 0,0 0 64,0 0-96,0-36 0,0 18 32,0 1 0,0-1 0,0-1 0,0 1 64,0 18 32,0-18-128,0 36 32,0-18-64,0 37 0,0-19 64,0-1 64,0 1-96,0 0 0,0 0 32,0 0 64,0-18-96,0 0-64,0 0 64,0-18 0,0 0-64,0-18 64,0 1 32,0-2 64,0 19-96,0-18 0,-19 18 96,19 18 96,0-18-64,0 18-64,0 18 0,0 0 32,-19 0-96,19 18 0,0-18 32,0 19 0,0-20 0,0 1 0,0 0-96,0-18 64,0 18-32,0-18 0,0 0 64,0-18 0,0 0-96,0 0 64,0 18 96,0-35 32,0 35-32,0-19-64,0 1 32,0 18-32,0 0 64,0 18 32,0 1-128,0-1 32,0-1 0,0 1 0,0 18 0,0-18 0,0 1 0,-20-1 0,20 0 0,0-18 0,0 0-96,0-18 0,0 0 64,0-1 0,0 1 32,0-18 64,0 18-32,0-17 64,0 16-64,-19 1 64,19 18 0,0 0 96,-19 18-96,19 1-64,0 16 0,0 1-32,0-18-96,0 19 0,0-19 64,0 18 0,0-36-64,19 0 64,-19 0 96,0-18 32,19 0-128,-19 0 32,0-1 0,0-17 0,0 18 64,0-17 32,0 17-128,0-19-32,0 19 96,0 18 32,0-18 0,0 18 32,0 18-128,0 0 0,0-18-32,20 18 0,-20 1 64,0 16 64,0-17-32,0-18-32,0 18 32,0 0-32,0-18-96,0 0 0,0-18 64,19 0 64,-19 0-64,0 1 0,0-20 96,0 19 32,0 0-32,0 0 32,0 0-64,0 36-32,0-18-64,0 18 32,0 0 32,0 19 0,0-19 0,0 17 64,0 1-96,0-18 0,0 19 32,0-37 0,0 18 0,19-18 0,-19 0-96,0 0 0,0-18 64,20 0 64,-20-1-64,0 1 0,0 0 32,0 0 64,0 0-32,0 18-32,0-17 96,0 17 0,0 0-32,0 17-64,0-17 32,0 18-32,0 0 0,0 0 0,18 0 0,-18 1 0,0-1-96,0-18 64,0 0 32,0 0 64,0 0-96,0-18 0,0-1-32,0-17-64,0 18 160,0 0 32,0-17 0,0 35 32,0-19-64,0 19-32,0 0 96,0 19 0,0-19-128,0 35 32,0-35 0,0 18 0,19 0 0,-19 0 0,0 0 0,0-18 0,0 0-96,0 0 0,0 0 64,0-18 0,0 0 32,19 0 64,-19 0-32,0-17-32,0 35 32,0-19 32,0 19-32,0 19 63,0-19-63,0 18-32,0-1-63,20 1 31,-20 0-32,0 0 0,0-18 64,0 0 0,18 0 0,-18 0 0,0-18 0,0 0 0,0 18 0,0-18 0,0 18 0,0-17 64,0 17-32,0 0-32,0 17 32,0-17 31,0 0-94,19 0-1,-19 0 32,0 0 63,19 0-31,-19-17-32,0-1-63,0 18 31,0-19 32,0 19 63,0 0-31,0 0 64,0 0-1631,20 0-609,-20 0-1984</inkml:trace>
        </inkml:traceGroup>
        <inkml:traceGroup>
          <inkml:annotationXML>
            <emma:emma xmlns:emma="http://www.w3.org/2003/04/emma" version="1.0">
              <emma:interpretation id="{91E87359-F83D-40F6-B2AE-F28A78E80F06}" emma:medium="tactile" emma:mode="ink">
                <msink:context xmlns:msink="http://schemas.microsoft.com/ink/2010/main" type="inkWord" rotatedBoundingBox="24840,11334 24851,11871 24366,11881 24355,11344"/>
              </emma:interpretation>
              <emma:one-of disjunction-type="recognition" id="oneOf1">
                <emma:interpretation id="interp5" emma:lang="en-US" emma:confidence="0.5">
                  <emma:literal>i*</emma:literal>
                </emma:interpretation>
                <emma:interpretation id="interp6" emma:lang="en-US" emma:confidence="0">
                  <emma:literal>d*</emma:literal>
                </emma:interpretation>
                <emma:interpretation id="interp7" emma:lang="en-US" emma:confidence="0">
                  <emma:literal>ide*</emma:literal>
                </emma:interpretation>
                <emma:interpretation id="interp8" emma:lang="en-US" emma:confidence="0">
                  <emma:literal>igloo</emma:literal>
                </emma:interpretation>
                <emma:interpretation id="interp9" emma:lang="en-US" emma:confidence="0">
                  <emma:literal>imago</emma:literal>
                </emma:interpretation>
              </emma:one-of>
            </emma:emma>
          </inkml:annotationXML>
          <inkml:trace contextRef="#ctx0" brushRef="#br1" timeOffset="31039">28884 15183 3456,'0'0'1408,"0"0"-768,-20 0-128,20 0 512,0 0-128,0 0 0,0 0-352,0 0-96,0 0-256,0 0-64,0 0 0,0-18 64,0 18 96,0-18 64,0 18 96,0 0-160,0-17-96,0 17-32,0 17 32,0-17-96,0 18-64,0-18 0,0 18-32,0 0-96,0 19 64,0-19 32,0 18 64,0-19-32,0 1-32,0 0 32,0 1-32,0-1-96,0-18 64,0 0 32,0 0 0,0 0 0,0-18 64,0-1-96,0 1 0,0 0 224,0-17 128,0 17 32,0 0 32,0 18-128,0 0 0,0-19-160,0 19 0,0 0-96,0 19-32,0-1-32,20 0 0,-20 0 0,0-1 0,19 1 64,-19 19 64,0-37-96,0 18-64,0-18 64,0 0 0,0 0-64,0 0 64,0-18 96,0-1 96,0 1-128,0 0-96,0 1 32,0-1 64,0 0 0,0 0 64,0 18-64,0 0-32,0 0 32,0 18 32,0 0-32,0 17 64,19-17-64,-19 0-32,0 1 32,0-1 32,0 0-96,0-18-64,0 0-32,0 0 96,0 0 0,0-18 96,0 0-32,0-19-32,0 2 32,0-1-32,0 18 0,0-19 0,0 19 192,0 0 192,0 18-128,0 0-64,0 18-192,0 0 0,0 0 0,20 19 0,-20-19 0,0 17 0,0-17-96,0 19 64,0-37 32,18 18 0,-18-18-96,0 0 64,0 0-32,0 0 0,0-18 64,0-1 64,0 1-96,0 0 0,0-17-32,0-1 0,0 17 128,0 1 32,0 0 32,0 0 0,0 0-64,0 36 32,0 0-64,0 0 64,0 19-64,0-1-32,0-18 32,0 17-32,0-17 0,0 19 0,0-19 0,0-18 0,0 18 0,0-18 0,0-18-96,0 0 0,0 0 64,0-19 0,0 19 32,0-17 0,0-1 0,0-1 64,0 19 32,0 0 32,-18 0-64,18 18-64,0 0 32,0 18-32,0-18-96,0 36 64,0-18 32,0 19 0,0-1 0,0-1 64,0 2-96,0-19 0,0 0-32,18-18-64,-18 0 96,0-18 64,0 18-64,0-18 0,0-19 32,0 19 0,-18-17 0,18-1 0,0 17 0,-20 1 64,20 0-32,0 0 64,0 18-64,0-18-32,0 18 32,0 0-32,0 18 0,0 0 0,0-18-96,0 36 64,0-17 32,0 17 0,0-1 0,0-17 0,0 0 0,0 1 0,0-19-96,0 0 64,0 0 32,0 0 64,0-19-32,0-17-32,0 19 32,0-19 32,0-1-32,0 1-32,0 18 32,0 0-32,-19 1 64,19-1 32,0 18-128,0 0 32,0 0 0,0 0 0,0 18 0,0 17 0,0-17 0,0 18 0,0 1 0,0-19 64,0 17-96,0-17-64,0 19 64,19-19 64,-19-18-64,0 0 0,0 0-32,0 0 0,0-18 64,0-1 0,0 1 0,0 0 64,0-17-32,-19-1-32,19-1-64,0 19 32,0-18 96,-19 19 32,19-1 160,0-1 96,0 19-288,0 0 0,0 0-64,0 19 63,0-1-31,0 17-32,19 1-63,-19 1 31,0-1 32,0-1 0,19-17-96,-19 19 64,0-19 32,20 0 0,-20-18-96,0 0 0,0 0 64,18-18 0,-18 18-64,0-37 64,0 19 32,0-17 64,0 17 32,0-18 32,0-1-160,0 19 32,0 0 0,0 0 64,0 1-32,0 17-32,0 0-64,0 17 32,0 1 96,0 18 32,0 1-128,0-1 32,0-18 0,0 17 0,0-17-96,19 1 64,-19-1 32,0-18 0,0 18 0,0-36 0,0 18 0,0-37 0,0 19 0,0-17 0,-19-1 0,19-1 0,0 19-96,-18-18 64,18 18 32,0-17 64,0 16 32,0 19 96,0-18-160,0 18-32,0 0-64,0 18 0,0 1 64,0 16 0,0-17 0,0 18 0,0 1 0,0-1 0,0-1 0,18-17 0,-18 19-160,0-37 32,19 18 128,-19-18 64,0 0-96,0-18 32,0-1 0,0 1 64,0 0-96,0 1 0,0-1 32,0 0 64,0 0-32,-19-1-32,19 1-64,0-18-32,0 18 64,-18-17 64,18 16 64,0 1 32,0 0-64,0 18 32,0 0-64,0 0-32,0 0-64,0 36 32,0-17 32,18 16 64,-18 1-32,0 19 63,0-19-126,0-1-1,0 1-32,19-17-64,-19-1 96,0 0 0,0 0-64,19-36 0,-19 18 64,0-18 0,20 0-64,-40-19 64,20 2 32,0-1 64,-19-1-32,19 1-32,0 0 96,-19 19 0,19-1-32,0-1-64,-18 19 32,18 0-32,0 0 0,0 19 0,0-1 0,0 35 64,0-35-32,18 19-32,-18-1 32,0-1-32,19 1-96,-19-17 64,0-1-32,0 0-64,19-18 96,-19 0 64,0 0-64,20-18 0,-20 18 32,0-18 0,0-19 0,-20 2 0,20 17 0,0-18 0,0-1 64,0 37 32,0-18-32,0 18 32,0 0-64,0 18-32,0 0 32,20 1-32,-20-1 0,0 18 64,0-19-96,0 1-64,0 0 64,0-18 64,0 19-64,0-19 0,0 0 32,0-19 64,0 19-32,0-18-32,0 0-64,0-17 32,0 17 32,0-19 0,0 19 0,0 18 64,0-18-32,0 36 64,0-18-64,0 37-32,0-37 32,0 36-32,0-18 0,0-1 0,0 1-96,19-18 64,-19 18 32,0-18 0,19 0-96,-19-18 0,0 18 128,0-18 32,0 18-96,0-17-32,0-1 96,0 18 32,0-18 0,0 18 32,0 0-128,0 18 0,0-18 32,0 0 64,0 18-32,20-1-32,-20 1 32,0-18-32,0 18 0,0 1 0,0-19-96,0 0 0,0 0 64,0-19 0,0 1-64,0 18 0,0-18 128,0 1 32,0-1 64,0 18 0,0 0-64,0 0-64,0 0-64,0 18 32,0-18 32,0 0 0,0 17-96,0-17 64,0 0 32,19-17 0,-19 17 0,0-18 0,0 18 0,0 0 64,0 0-32,0 0-32,0 0 32,0 0-32,0 0 0,0 0 0,0 0-96,19 0 64,-19 0 32,0 0 0,0 0 0,0 0 64,0 0-32,0 0 64,0 0-128,0 0 0,0 0 32,0 18 64,0-18-256,18 0-96,-18 0-992,0 0-416,0 0-2048,0 0-1056,21 0 2208</inkml:trace>
          <inkml:trace contextRef="#ctx0" brushRef="#br1" timeOffset="22675">28845 13687 3456,'0'0'1408,"0"0"-768,0-18-192,0 18 480,0 0-160,0 0 0,0 0-128,0 0-96,0 0-288,0 0 32,0-18 128,0 18-32,0 0 32,0 0-160,0 0 0,-19 0 32,19 18 64,0-18-96,0 18-96,0-18 0,0 19 32,0-1-96,0 18 0,0-19-96,0 1-32,0 0 32,0 1 0,0 17 0,0-36 0,0 18 0,0 0 64,0-18-96,0 18-64,0-18 64,0 0 0,0 0-480,0 0-128,0 0-96,0-18 32,0 18-896,0 0-384,0-18-512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6:58.699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BD597005-5C40-432D-92FB-AF431591A645}" emma:medium="tactile" emma:mode="ink">
          <msink:context xmlns:msink="http://schemas.microsoft.com/ink/2010/main" type="writingRegion" rotatedBoundingBox="19286,3663 24072,3628 24089,5867 19303,5903"/>
        </emma:interpretation>
      </emma:emma>
    </inkml:annotationXML>
    <inkml:traceGroup>
      <inkml:annotationXML>
        <emma:emma xmlns:emma="http://www.w3.org/2003/04/emma" version="1.0">
          <emma:interpretation id="{E1245E07-E8A9-458C-AEE5-5C458B242A24}" emma:medium="tactile" emma:mode="ink">
            <msink:context xmlns:msink="http://schemas.microsoft.com/ink/2010/main" type="paragraph" rotatedBoundingBox="19290,3645 23602,3641 23603,4572 19291,4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21BE0A-7E70-4704-B133-143F00E581F9}" emma:medium="tactile" emma:mode="ink">
              <msink:context xmlns:msink="http://schemas.microsoft.com/ink/2010/main" type="line" rotatedBoundingBox="19290,3645 23602,3641 23603,4572 19291,4576"/>
            </emma:interpretation>
          </emma:emma>
        </inkml:annotationXML>
        <inkml:traceGroup>
          <inkml:annotationXML>
            <emma:emma xmlns:emma="http://www.w3.org/2003/04/emma" version="1.0">
              <emma:interpretation id="{A5140140-491E-4DF5-B1F0-5C3BC268AF0B}" emma:medium="tactile" emma:mode="ink">
                <msink:context xmlns:msink="http://schemas.microsoft.com/ink/2010/main" type="inkWord" rotatedBoundingBox="19290,3645 23602,3641 23603,4572 19291,4576"/>
              </emma:interpretation>
              <emma:one-of disjunction-type="recognition" id="oneOf0">
                <emma:interpretation id="interp0" emma:lang="en-US" emma:confidence="0">
                  <emma:literal>•at wet</emma:literal>
                </emma:interpretation>
                <emma:interpretation id="interp1" emma:lang="en-US" emma:confidence="0">
                  <emma:literal>•at west</emma:literal>
                </emma:interpretation>
                <emma:interpretation id="interp2" emma:lang="en-US" emma:confidence="0">
                  <emma:literal>•at west side</emma:literal>
                </emma:interpretation>
                <emma:interpretation id="interp3" emma:lang="en-US" emma:confidence="0">
                  <emma:literal>•a tweet</emma:literal>
                </emma:interpretation>
                <emma:interpretation id="interp4" emma:lang="en-US" emma:confidence="0">
                  <emma:literal>caetswafatt</emma:literal>
                </emma:interpretation>
              </emma:one-of>
            </emma:emma>
          </inkml:annotationXML>
          <inkml:trace contextRef="#ctx0" brushRef="#br0">32270 13721 8192,'0'0'3072,"0"18"-1664,0-18-1088,18 0 800,0 18-672,18-18-224,0 0-160,0 0 0,17 0-32,-17 0-2272,-1 0-1024,1 0-224</inkml:trace>
          <inkml:trace contextRef="#ctx0" brushRef="#br0" timeOffset="-3679">29926 13649 8832,'-18'0'3328,"18"-54"-1792,-18 36-1216,18 0 800,-17 18-192,17 0 31,-18-18-479,0 18-128,-17 0-224,17 18-160,0 0 0,0 0 32,0 18 0,0 18-96,0-1 0,18 1-32,0-18 96,0 17 0,18-17 32,0 0 0,0 0 0,0-18-224,18-1-96,-19-34-1375,19 17-545,17-18-1984</inkml:trace>
          <inkml:trace contextRef="#ctx0" brushRef="#br0" timeOffset="-3123">30428 13648 8576,'0'0'3232,"-18"-35"-1728,0-1-1056,0 36 832,0-18-640,0 18-192,0-18-256,0 18-160,-17 0 0,17 18-128,-35 0 64,17 35-32,0 1 0,0 0 64,18-1 0,18-17-96,0 0 64,18 18 32,0-37 0,0 19-96,0-36 0,18 0 128,-1 0 32,-17-36 0,0 19-64,0-19 32,-1 0-32,-17 0 0,0 0 64,18 19-32,-18 17-32,0 35 96,18 1-128,-18 0-64,0-18 64,18 35 0,0-17-64,0-18 0,0 0-224,18-18-128,-18 0-1440,18-18-608,-18 0-1120</inkml:trace>
          <inkml:trace contextRef="#ctx0" brushRef="#br0" timeOffset="-2927">30625 13309 6656,'0'36'2528,"0"-36"-1344,0 54-544,-18-18 1344,18-1-1120,0 19 160,0 0-640,0 17-160,18-17-128,-18 0 0,0-1-928,0 1-352,0-18-2880,0 17-1280</inkml:trace>
          <inkml:trace contextRef="#ctx0" brushRef="#br0" timeOffset="-2778">30464 13720 9472,'0'18'3584,"18"-18"-1920,18 0-1440,-19 0 832,-17 18-609,18-18-63,0 0-2303,0 0-929,36-18-1280,-1 18-416</inkml:trace>
          <inkml:trace contextRef="#ctx0" brushRef="#br0" timeOffset="-750">31842 13792 5888,'18'18'2176,"-18"0"-1152,17-18-224,1-18 864,-18 18-416,18-18-64,-18 0-416,18 0-160,-18-18-352,0 1 32,0-1 64,-18 0-129,0 0 33,0 18-160,1 0 0,-1 1-32,0 17 32,-18 35-64,18-17-32,18 36-64,-18 0 32,18-1-32,0 19 0,18-19 0,0 1 0,0 0 0,0-18 0,0-1 64,0-35 64,17 0-2495,1-35-2049</inkml:trace>
          <inkml:trace contextRef="#ctx0" brushRef="#br0" timeOffset="-376">32038 13810 6400,'36'18'2368,"-36"0"-1280,18-1-704,-18-17 672,18 0 32,-18 18 128,18-18-320,0-18-64,-18 18-480,18-35 0,0 17 63,-18 0-223,0-18-32,0 0 32,0 1 32,-18-1-96,0 0-32,18 18-32,-18 18-64,0 0-64,0 18-32,0 0-32,0 18 96,0-1 0,18 19 32,18-18-96,0 35 0,0-17 64,0-18 64,0 0-160,0-1-32,18-17-1215,-1-36-3745</inkml:trace>
          <inkml:trace contextRef="#ctx0" brushRef="#br0" timeOffset="-1142">31287 13506 5376,'0'0'2016,"0"0"-1088,-18 18-800,0-1 480,18 1 0,0 36 32,0 0-96,0 17 64,0 19-320,18-37 32,-18 19 96,18-18-160,0-19 0,-18-17 0,0 0 64,17-54 32,1 1-160,-18-1-128,0-18-32,18 18 32,-18 1-96,0 17-64,0 0 64,0 18 64,18 18 64,-18 17 32,18 19 0,-18-18 0,18 0 0,0-1 0,0-35 480,0-17 320,-1-1-193,-17-18-127,0 0-256,0-18-160,0 19-32,0-19-32,0 0-416,0 19-128,0 35-1919,0 0-2465</inkml:trace>
          <inkml:trace contextRef="#ctx0" brushRef="#br0" timeOffset="-2163">30750 13345 4736,'18'0'1824,"-18"-18"-960,18 18-32,-18 0 800,36 0-96,-19 0 32,1 18-512,18-18-192,-1 18-480,19-18-160,-18 17-96,0-17 0,0 0 0,0 0-1920,-36 18-832,18-18-1248</inkml:trace>
          <inkml:trace contextRef="#ctx0" brushRef="#br0" timeOffset="-1938">30964 13327 8320,'18'18'3168,"-18"0"-1728,0 35-1056,0-35 768,17 54-544,-17-1-96,0 19-256,18-1-96,-18 1-64,18-19-160,-18-17-32,18-19-7488,-18-52 3008</inkml:trace>
          <inkml:trace contextRef="#ctx0" brushRef="#br0" timeOffset="-165">32485 13273 9216,'0'0'3520,"-18"36"-1920,18-18-1152,0 0 896,0 35-673,0-17-127,0 36-256,0-1-128,0 1-64,18-1-96,-18 1 32,0-1 32,0-17 32,0 0-1791,0-18-769,0-1-2016</inkml:trace>
          <inkml:trace contextRef="#ctx0" brushRef="#br0" timeOffset="301">32861 13668 7040,'0'-18'2720,"-18"-36"-1472,0 36-768,1 0 768,-1 18-608,-18 0-96,18 18-416,0 0-96,0 0-32,0 0 0,18 0 0,0 18-96,0-19 0,18 1-32,0 0 96,18 0 0,-18 18 96,0-18-32,-18 18 64,18 17 416,-18-17 288,-18 18-384,0-36-160,0 17-576,0-35-288,0 18-1728,18-36-736,-18 18-384</inkml:trace>
          <inkml:trace contextRef="#ctx0" brushRef="#br0" timeOffset="1157">33522 13631 6784,'-18'0'2624,"18"0"-1408,-36-17-1216,36 17 512,-17 0-352,-1 0-32,-18 17-128,18 1-32,1 0 32,-19 18-160,0 0 32,18 17 0,0 19 64,18-18-32,0-1-32,0-17 96,18 0 64,0-18 128,18 0 128,-18-36 160,17-18 32,-17 0-192,0-18-32,0 19 224,0-19 64,-18 0-64,-18-17 32,18 17-288,-18-17-128,0-1-64,0 18-32,18 1 544,0 35 288,-17 0-353,17 18-191,0 18-160,0 0-128,17 35 32,1 1 32,-18 18-96,36-1 0,-36 19 32,18-1 64,-18-17-672,17-19-287,-17 1-1953,0-18-800,18-1 128</inkml:trace>
          <inkml:trace contextRef="#ctx0" brushRef="#br0" timeOffset="1653">33612 13721 7552,'18'0'2816,"-18"0"-1536,18 0-992,-18 0 608,18 0-512,0 0-224,17 0-1600,19 0-640,-18-18-1216,17 18-416</inkml:trace>
          <inkml:trace contextRef="#ctx0" brushRef="#br0" timeOffset="1516">34006 13380 6528,'0'-17'2464,"-19"-1"-1344,1 18-320,-17 0 800,-1 0-512,0-18-224,0 18-448,0 18-192,1 0-128,17-1-160,-18 19-32,18 18 64,18 17 64,-18 1-64,18 0 0,0 17 32,18 0 0,-18 1 0,0-19 0,18-17-704,-18-18-256,0 0-1856,0-1-1920,0-17 1408</inkml:trace>
          <inkml:trace contextRef="#ctx0" brushRef="#br0" timeOffset="452">33022 13971 8960,'0'18'3424,"0"0"-1856,0 36-1632,-18-36 640,18-18-928,0 17-224</inkml:trace>
        </inkml:traceGroup>
      </inkml:traceGroup>
    </inkml:traceGroup>
    <inkml:traceGroup>
      <inkml:annotationXML>
        <emma:emma xmlns:emma="http://www.w3.org/2003/04/emma" version="1.0">
          <emma:interpretation id="{4263416F-E843-4DCD-ABDE-77B20EEA606D}" emma:medium="tactile" emma:mode="ink">
            <msink:context xmlns:msink="http://schemas.microsoft.com/ink/2010/main" type="paragraph" rotatedBoundingBox="19304,5040 24083,5005 24089,5867 19310,5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8E9F68-3454-41D2-A66D-A5B48D262985}" emma:medium="tactile" emma:mode="ink">
              <msink:context xmlns:msink="http://schemas.microsoft.com/ink/2010/main" type="line" rotatedBoundingBox="19304,5040 24083,5005 24089,5867 19310,5903"/>
            </emma:interpretation>
          </emma:emma>
        </inkml:annotationXML>
        <inkml:traceGroup>
          <inkml:annotationXML>
            <emma:emma xmlns:emma="http://www.w3.org/2003/04/emma" version="1.0">
              <emma:interpretation id="{97422833-0B4F-4286-93E0-059F272B0B66}" emma:medium="tactile" emma:mode="ink">
                <msink:context xmlns:msink="http://schemas.microsoft.com/ink/2010/main" type="inkWord" rotatedBoundingBox="20237,5034 24083,5005 24089,5860 20243,5888"/>
              </emma:interpretation>
              <emma:one-of disjunction-type="recognition" id="oneOf1">
                <emma:interpretation id="interp5" emma:lang="en-US" emma:confidence="0">
                  <emma:literal>a tweet.</emma:literal>
                </emma:interpretation>
                <emma:interpretation id="interp6" emma:lang="en-US" emma:confidence="0">
                  <emma:literal>cat Tweet 52.</emma:literal>
                </emma:interpretation>
                <emma:interpretation id="interp7" emma:lang="en-US" emma:confidence="0">
                  <emma:literal>cat To wet 52.</emma:literal>
                </emma:interpretation>
                <emma:interpretation id="interp8" emma:lang="en-US" emma:confidence="0">
                  <emma:literal>a tweet...</emma:literal>
                </emma:interpretation>
                <emma:interpretation id="interp9" emma:lang="en-US" emma:confidence="0">
                  <emma:literal>cat tweet 52.</emma:literal>
                </emma:interpretation>
              </emma:one-of>
            </emma:emma>
          </inkml:annotationXML>
          <inkml:trace contextRef="#ctx0" brushRef="#br0" timeOffset="5692">31824 15223 7040,'18'0'2720,"0"0"-1472,-1-35-960,1 17 704,-18-18 32,0 18 96,18-18-256,-18 18-64,0-18-449,-18 0-127,18 1-96,-18-1 0,1 18 64,-1 0-96,0 18 0,-18 18-32,18 0-64,0 18-64,18-1 32,-18 19-32,18 0 0,18 0 0,0-1 0,0 1 0,0-18 0,0 0-799,0-18-289,0-1-1344,-1-17-480,1 0-416</inkml:trace>
          <inkml:trace contextRef="#ctx0" brushRef="#br0" timeOffset="6051">32002 15116 6912,'18'35'2624,"0"-17"-1408,18-18-1152,-36 0 608,18-18-64,-18 0 96,17 1-256,-17-1-32,0 0-224,18 0 0,-18-18 128,0 18 0,-18 0 128,18-17-288,-17 17-96,17 0-64,-36 18 64,18 0-32,0 36-32,0-19-64,0 37 32,0-18-32,18 18 0,0-1 64,0 1 0,36 0 0,-18-19 0,0-17-96,0 0 0,18-18-928,-19 0-384,1-18-1600,0 0-1536,0 0 1600</inkml:trace>
          <inkml:trace contextRef="#ctx0" brushRef="#br0" timeOffset="6455">32217 15026 8960,'18'0'3424,"0"17"-1856,-1-17-1344,1 18 736,0 0-576,18-18-224,0 18-1152,17-18-480,-17 0-2592,0 0-1024</inkml:trace>
          <inkml:trace contextRef="#ctx0" brushRef="#br0" timeOffset="6322">32396 14669 6784,'0'-18'2624,"-18"18"-1408,0 18-576,18 0 864,-18 18-576,36-1-128,-18 19-64,18 18 64,-18-1-416,18 18-161,-18 1-63,0-36-96,18 17-64,-18-17-831,0-18-385,0-1-2016,0-17-2048,0-18 1632</inkml:trace>
          <inkml:trace contextRef="#ctx0" brushRef="#br0" timeOffset="6920">32808 14919 15008,'-36'0'704,"0"18"-320,18 0-384,-18 17-128,36-17 64,0 0 32,0 0-64,18 18 64,0-18 32,18 17 0,-18 1 0,0 0 0,0 18 64,-1-19 32,-17 1 320,0 0 191,-17 0-255,-19 0-96,0-19-1663,-18-17-705,18-17-2336</inkml:trace>
          <inkml:trace contextRef="#ctx0" brushRef="#br0" timeOffset="6726">32933 14937 8832,'-36'-36'3328,"36"36"-1792,-36 0-1792</inkml:trace>
          <inkml:trace contextRef="#ctx0" brushRef="#br0" timeOffset="12550">33630 15365 7552,'0'-17'2816,"0"17"-1536,-17 17-1440,17-17 544,0 0-288,0 18-1664,-19 0 832,19-18-2944,0 18 2048</inkml:trace>
          <inkml:trace contextRef="#ctx0" brushRef="#br0" timeOffset="4127">30642 14919 5120,'18'-18'2016,"-18"18"-1088,18-17-672,-18 17 576,18-18-64,18 0 32,17-19-384,0 37-96,-17-17-192,18-1-96,0 0 0,-18 0-544,0 18-192,-18-18-2336</inkml:trace>
          <inkml:trace contextRef="#ctx0" brushRef="#br0" timeOffset="4371">30893 14830 6784,'0'18'2528,"-54"-36"-1344,72 36-256,-18-18 896,0 18-512,18 0-192,-18 18-512,18 35-161,0 19-255,-18-1-64,17-17 0,-17-1-288,18-17-128,0-18-2239,-18 0-961,18-19-416</inkml:trace>
          <inkml:trace contextRef="#ctx0" brushRef="#br0" timeOffset="5313">31215 14991 4480,'0'0'1760,"0"0"-960,0 0-448,0 0 480,0 18 32,-18-18 32,36 35-288,-18 1-128,0 18-256,18 17-96,-18-17 64,0-18 32,18-18 96,0 18 192,-18-19 64,18 1-96,0-18-32,-1-18-256,-17 1-128,18-19 32,-18 0 0,18-18-128,-18 19 32,0-1 0,0 18 64,0 0-32,0 36 64,0 0 64,0 18 64,18 17-96,-18-17-96,18 18 0,0-19-32,0-17 64,0 0 96,0-18 288,-1 0 95,-17-18-255,18 0-160,-18 1-96,-18-37 32,18 18-32,0-18 64,-17 1-768,17 17-351,-18 0-449,18 0-224,0 19-928,0 17-1568,18-18 1024</inkml:trace>
          <inkml:trace contextRef="#ctx0" brushRef="#br0" timeOffset="2658">29855 15062 6912,'0'-18'2624,"0"18"-1408,-18 0-928,18 0 608,0-18-256,-18 18 32,18 0-256,-17 0 0,17 0-256,-36 0-96,18 0 32,18 0 0,-18 36 32,0-18-64,18 35-64,0-17 32,0 18-32,0 17 0,18-17 0,0-18 0,0 18 0,0-37-992,0 1-384,-1 0-2400</inkml:trace>
          <inkml:trace contextRef="#ctx0" brushRef="#br0" timeOffset="3092">30374 15080 8704,'-18'-36'3328,"18"36"-1792,-36 0-1152,36-18 768,-18 18-608,0 0-160,0 0-224,-18 0-128,1 0 0,-1 36-128,-17 0 64,17 35 32,18-17 0,0 0 0,18-19 0,-18 1-96,36 0 0,0-18-32,0 0 96,18 0 0,-1-36 96,-17 0-96,18-18 0,-19 0 32,1 0 64,-18-17-32,18 17-32,-18 0 32,0 18-32,0 0 0,0 18 0,0 36 0,0-18 0,18 36 0,-18-1 0,18 1-800,0-18 448,0 0-1888,0-1 1248,0-17-3104,18-18 2336</inkml:trace>
          <inkml:trace contextRef="#ctx0" brushRef="#br0" timeOffset="3437">30464 15151 9344,'18'0'3520,"0"18"-1920,0-54-1664,0 36 704,-18 0-384,18-17-64,18-1-2496,-19 18-1088,1-18-224,18 18 0</inkml:trace>
          <inkml:trace contextRef="#ctx0" brushRef="#br0" timeOffset="3303">30535 14883 6144,'0'-18'2272,"18"36"-1216,0-18 160,-18 18 1088,0 0-832,0 35-256,0 19-544,0 0-193,18-1-255,-18 37-160,0-54 32,17-1-640,-17-17-255,0 0-1345,0 0-576,0-19-1024</inkml:trace>
          <inkml:trace contextRef="#ctx0" brushRef="#br0" timeOffset="12219">33058 14919 5120,'-18'0'2016,"18"0"-1088,0 0-608,0-18 768,0 18-640,18 0 288,0-17-448,0-1 480,18 18-448,-19-36 416,19 18-416,-18 18 192,0-18-288,0 36 0,0-18-128,-18 36 0,0-18-32,-18 35-64,18-17 32,-36 36 32,18-19-32,-18 19 320,1-19-160,-1 1 256,18 0-256,-18-18-96,36-1-64,-18-17-32,18 0 0,0 0-96,18-18 64,0 0 96,18 0-32,-18-18-32,35 18 32,-17-18-544,-18 18 288,18 0-3008,0 0 1792,-18 0-3200,-1 0 2624</inkml:trace>
        </inkml:traceGroup>
        <inkml:traceGroup>
          <inkml:annotationXML>
            <emma:emma xmlns:emma="http://www.w3.org/2003/04/emma" version="1.0">
              <emma:interpretation id="{AD1E3D95-DE6A-4FDB-BFE9-D324BC05DF98}" emma:medium="tactile" emma:mode="ink">
                <msink:context xmlns:msink="http://schemas.microsoft.com/ink/2010/main" type="inkWord" rotatedBoundingBox="23273,5573 23828,5002 24334,5494 23779,6065"/>
              </emma:interpretation>
              <emma:one-of disjunction-type="recognition" id="oneOf2">
                <emma:interpretation id="interp10" emma:lang="en-US" emma:confidence="0">
                  <emma:literal>At</emma:literal>
                </emma:interpretation>
                <emma:interpretation id="interp11" emma:lang="en-US" emma:confidence="1">
                  <emma:literal>d i</emma:literal>
                </emma:interpretation>
                <emma:interpretation id="interp12" emma:lang="en-US" emma:confidence="0">
                  <emma:literal>d</emma:literal>
                </emma:interpretation>
                <emma:interpretation id="interp13" emma:lang="en-US" emma:confidence="0">
                  <emma:literal>df</emma:literal>
                </emma:interpretation>
                <emma:interpretation id="interp14" emma:lang="en-US" emma:confidence="0">
                  <emma:literal>d!</emma:literal>
                </emma:interpretation>
              </emma:one-of>
            </emma:emma>
          </inkml:annotationXML>
          <inkml:trace contextRef="#ctx0" brushRef="#br0" timeOffset="13287">34130 15133 6400,'0'-36'2464,"0"36"-1344,0-18-672,-18 18 928,18 0-800,-18-18 224,18 18-480,-17 0-32,17 0-192,-36 0 0,36 18-32,-36 0 32,0 18-64,1 18 64,-1-19-64,18 19-96,0-18 32,18 0 32,0-1 0,18-17 64,0 0-32,18-18 64,-19-18-64,19 0 416,-18 0-256,0-35 544,0 35-416,-18-36 159,0 18-319,0-17 0,0 17-96,-18-18-64,18 1 32,-18-1 224,18 0-128,0 37 256,0-1-256,0 36-32,0-1-64,0 1-32,0 18 0,0 0 64,18 17-32,-18 1-448,18 18 224,0-19-1727,0 1 1023,-18 0-3328,0-19 2368,17 1-2336,-17 0 2432</inkml:trace>
          <inkml:trace contextRef="#ctx0" brushRef="#br0" timeOffset="13828">34309 15277 7552,'36'18'2880,"-36"-18"-1536,18 0-1216,0 0 736,-18 18-544,18-18-3744,-1 0 1824</inkml:trace>
          <inkml:trace contextRef="#ctx0" brushRef="#br0" timeOffset="13691">34488 14919 8064,'0'-35'3072,"0"35"-1664,-18-18-864,0 18 1088,18-18-960,-18 0 64,0 0-480,1 18-97,17 0-95,-18 18-64,0 0 32,18 18-32,0-1 0,-18 1 0,36 18 0,-18-1-96,0 19 64,0-18-319,0-1 191,0-17-992,18 18 640,-18-19-2464,0 1 1664,0 18-2880,0-19 2400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8:04.876"/>
    </inkml:context>
    <inkml:brush xml:id="br0">
      <inkml:brushProperty name="width" value="0.0175" units="cm"/>
      <inkml:brushProperty name="height" value="0.0175" units="cm"/>
      <inkml:brushProperty name="color" value="#FFFFFF"/>
    </inkml:brush>
  </inkml:definitions>
  <inkml:traceGroup>
    <inkml:annotationXML>
      <emma:emma xmlns:emma="http://www.w3.org/2003/04/emma" version="1.0">
        <emma:interpretation id="{5F05AED3-C5A7-4190-A556-9F1E2FC41F6C}" emma:medium="tactile" emma:mode="ink">
          <msink:context xmlns:msink="http://schemas.microsoft.com/ink/2010/main" type="inkDrawing"/>
        </emma:interpretation>
      </emma:emma>
    </inkml:annotationXML>
    <inkml:trace contextRef="#ctx0" brushRef="#br0">28997 13630 3968,'0'0'1568,"0"0"-832,0 0-640,-18 0 608,36 0-448,-18 0 608,0 0-480,0 0 352,0 0-416,0 0 192,0 18-288,-18-18 64,18 0-160,0 18 288,0 0-224,0-18 160,18 18-192,-18 0-64,0 0-64,17 0-32,-17-1 0,18 1 64,-18 0-32,0-18 64,18 18-64,-18-18 64,0 0-64,0 0 192,0 0-128,0 0 320,0 0-224,-18-18 32,18 18-128,-18-18 0,1 0-32,17 1-64,-18-1 32,0 18-32,18-18 0,-18 18 0,0-18 0,18 18 0,0 0 0,0 0 0,0 0 0,18 0 0,-18 18 0,18 0 0,0 0 0,0-18 0,-1 17 0,-17 1 0,18 0 0,0 0-512,-18-18 288,18 18-3008,-18-1 1792,0-17-2656,18 18 2336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8:11.560"/>
    </inkml:context>
    <inkml:brush xml:id="br0">
      <inkml:brushProperty name="width" value="0.0175" units="cm"/>
      <inkml:brushProperty name="height" value="0.0175" units="cm"/>
      <inkml:brushProperty name="color" value="#FFFFFF"/>
    </inkml:brush>
  </inkml:definitions>
  <inkml:traceGroup>
    <inkml:annotationXML>
      <emma:emma xmlns:emma="http://www.w3.org/2003/04/emma" version="1.0">
        <emma:interpretation id="{4AE5E9DB-97F8-4303-945E-872AADF97CB3}" emma:medium="tactile" emma:mode="ink">
          <msink:context xmlns:msink="http://schemas.microsoft.com/ink/2010/main" type="inkDrawing" rotatedBoundingBox="18460,5797 18537,5463 18617,5481 18540,5816" semanticType="callout" shapeName="Other"/>
        </emma:interpretation>
      </emma:emma>
    </inkml:annotationXML>
    <inkml:trace contextRef="#ctx0" brushRef="#br0">28960 15116 3328,'0'0'1216,"0"0"-640,0 0-128,0 0 672,0 0-608,0-18-96,0 18-288,0 0-32,0 0-32,0 0 32,0 0-64,0 0 192,0 0-128,0 18 192,0 0-192,0-18 96,0 36-96,0-18-64,0-1 0,0 1 32,0 18-32,0-18-32,0 18 32,0-36-32,0 36 0,-18-36 0,36 17 0,-18-17 0,0 0 0,0-17-96,0 17 64,0 0 32,0 0 0,0-18 0,0 18 0,0-18 192,0 18-96,0-18 384,0 0-256,0 0 160,0 18-224,0-18 0,0 18-96,0 0 96,0 0-96,0 0 128,0 0-128,-18 0-32,18 18 0,0-18 32,0 18-32,0 0 64,0 0-64,0-18-32,0 18 32,0-18-32,0 18 0,0-18 0,0 0 0,0-18 64,0 18-32,0 0-96,0 0 32,0-18 32,0 18 0,-18-18 64,36 18-32,-18-18-32,0 18 32,-18-18-32,18 18 0,0 0 0,0 18 0,0 0 64,0 0-32,0-18-96,0 36 32,-18-36-32,18 17 0,0 1 128,0 0-32,0 0-32,0 0 32,0-18-32,0 0 0,0 0 64,0 0-32,0-18-32,0 18 32,0-18-32,0 18 0,0-18-96,0 0 64,0 18 32,0-17 0,-18 17 0,18-18 0,0 0 0,0 18 0,0 0 64,0 0-32,0 0-32,0 0 32,0 0-32,0 18 0,0-18 0,0 18 0,0-18-224,0 17 128,0-17-3264,0 18 1824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8:12.949"/>
    </inkml:context>
    <inkml:brush xml:id="br0">
      <inkml:brushProperty name="width" value="0.0175" units="cm"/>
      <inkml:brushProperty name="height" value="0.0175" units="cm"/>
      <inkml:brushProperty name="color" value="#FFFFFF"/>
    </inkml:brush>
  </inkml:definitions>
  <inkml:traceGroup>
    <inkml:annotationXML>
      <emma:emma xmlns:emma="http://www.w3.org/2003/04/emma" version="1.0">
        <emma:interpretation id="{59EE3C3D-3251-4C77-AD09-7C6CC6FD23CA}" emma:medium="tactile" emma:mode="ink">
          <msink:context xmlns:msink="http://schemas.microsoft.com/ink/2010/main" type="inkDrawing" rotatedBoundingBox="18455,5855 18513,5537 18651,5562 18593,5880" semanticType="callout" shapeName="Other"/>
        </emma:interpretation>
      </emma:emma>
    </inkml:annotationXML>
    <inkml:trace contextRef="#ctx0" brushRef="#br0">28924 15187 3968,'0'0'1568,"0"0"-832,0-18-224,0 18 1024,0 0-864,0 0 256,0 0-576,0 0 96,0 18-288,0-18 352,0 0-288,0 0 224,0 18-224,-18 0 64,18 0-160,0 18-64,0-19-32,0 19-32,0-18 0,-18 0 0,36 0 0,-18 0 0,0 0 0,0 0 0,0-1 0,0 1 0,0-18 0,0 0 0,0 18 0,-18-18 0,18 0 0,0-18 0,0 18 0,0-18 0,0 18 0,0-17-96,0-1 64,0 0 96,0 0-32,0 0 64,0 0-64,0 18 64,0-18-64,0 0-32,0 18 32,0 0 96,0 0-64,0 0 192,0 0-160,0 0-32,0 0-32,0 18-128,0-18 64,0 18 96,0 0-32,0-18-32,0 18 32,0 0-128,0-18 64,0 18 96,0-18-32,0 18-32,0-18 32,0 0-32,0 0 0,0 0 0,0-18 0,0 0 0,0 18 0,0-18 0,0 0 0,0 0 0,0 18 0,0 0 0,0-18 0,0 18-96,0 18 64,0-18 96,0 0-32,0 18-32,0 0 32,0-18-32,0 18 0,0 0 0,0 0 0,0-18 0,0 17 0,0 1 0,0-18 0,0 0 0,0 0 0,0 0 0,0 0 0,0 0 0,18 0 0,-18 0 0,0 0 0,0-18-96,18 18 64,-18-17 32,0 17 0,18-18 0,0 18 0,-18-18 0,0 18 0,18 0 64,0-18-32,-18 0 64,0 18-64,0-18-96,17 18 32,-17-18 32,0 18 0,0 0 0,0 0 0,0-18 0,18 18 0,-18 0-352,0 0 192,0 0-3264,0 0 1888,0-18-2752,0 18 2464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18:56.01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A161475-01A5-48C5-A605-DB7B4C03990B}" emma:medium="tactile" emma:mode="ink">
          <msink:context xmlns:msink="http://schemas.microsoft.com/ink/2010/main" type="writingRegion" rotatedBoundingBox="24720,1835 32806,1764 32827,4149 24741,4220"/>
        </emma:interpretation>
      </emma:emma>
    </inkml:annotationXML>
    <inkml:traceGroup>
      <inkml:annotationXML>
        <emma:emma xmlns:emma="http://www.w3.org/2003/04/emma" version="1.0">
          <emma:interpretation id="{7D2B1363-3AF2-484B-B27F-2E2A1FC587B4}" emma:medium="tactile" emma:mode="ink">
            <msink:context xmlns:msink="http://schemas.microsoft.com/ink/2010/main" type="paragraph" rotatedBoundingBox="24748,1953 32741,1754 32765,2700 24772,28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1FB121-83CD-4B90-9B60-112ABDE0FE00}" emma:medium="tactile" emma:mode="ink">
              <msink:context xmlns:msink="http://schemas.microsoft.com/ink/2010/main" type="line" rotatedBoundingBox="24748,1953 32741,1754 32765,2700 24772,2899"/>
            </emma:interpretation>
          </emma:emma>
        </inkml:annotationXML>
        <inkml:traceGroup>
          <inkml:annotationXML>
            <emma:emma xmlns:emma="http://www.w3.org/2003/04/emma" version="1.0">
              <emma:interpretation id="{C2BB85A3-498C-4D16-B3E4-9CF995C27619}" emma:medium="tactile" emma:mode="ink">
                <msink:context xmlns:msink="http://schemas.microsoft.com/ink/2010/main" type="inkWord" rotatedBoundingBox="24753,2169 26157,2134 26174,2825 24771,2860"/>
              </emma:interpretation>
              <emma:one-of disjunction-type="recognition" id="oneOf0">
                <emma:interpretation id="interp0" emma:lang="en-US" emma:confidence="1">
                  <emma:literal>5000</emma:literal>
                </emma:interpretation>
                <emma:interpretation id="interp1" emma:lang="en-US" emma:confidence="0">
                  <emma:literal>50000</emma:literal>
                </emma:interpretation>
                <emma:interpretation id="interp2" emma:lang="en-US" emma:confidence="0">
                  <emma:literal>500</emma:literal>
                </emma:interpretation>
                <emma:interpretation id="interp3" emma:lang="en-US" emma:confidence="0">
                  <emma:literal>50</emma:literal>
                </emma:interpretation>
                <emma:interpretation id="interp4" emma:lang="en-US" emma:confidence="0">
                  <emma:literal>500000</emma:literal>
                </emma:interpretation>
              </emma:one-of>
            </emma:emma>
          </inkml:annotationXML>
          <inkml:trace contextRef="#ctx0" brushRef="#br0">29121 5892 7296,'0'0'2720,"0"0"-1472,0 0-672,-18 0 1152,36 0-960,-18-19 384,0 19-672,0 0 223,0 0-415,18-19 0,0 19-192,0 0 0,18 0-32,17 0 32,-17 0-64,1 0-928,17 0 481,-19-19-4609,-17 38 2752</inkml:trace>
          <inkml:trace contextRef="#ctx0" brushRef="#br0" timeOffset="586">29139 5910 4992,'0'19'1824,"0"-19"-960,0 0-320,0 0 1408,0 0-1088,0 0 736,0 0-960,18 0 160,-18 0-480,0 0 32,0 38-224,0-19 160,0 37-192,0 1 320,0 0-224,0-20 383,0 1-319,0-1 288,0-18-288,0 0 0,0 0-160,18-38-64,-18 19 0,18-19-32,0 0 0,0-18 0,17 18 0,-17 19-96,0-19 64,19 19 96,-19 19-32,0-19-32,18 37 32,-19-18 224,1 0-128,-18 0 320,0 0-256,-18 18-32,1 1-96,-19-19-768,0 19 416,-19-19-4767,20 19 2783,-1-1-3552,0-18 3328</inkml:trace>
          <inkml:trace contextRef="#ctx0" brushRef="#br0" timeOffset="1216">29713 5892 5888,'0'0'2176,"0"0"-1152,0-19-480,0 19 1120,0 0-928,-18 0 224,18 19-608,0-19 32,-18 37-256,0 0 0,0 1-64,18 38-128,-18-1 32,18 1-32,0-2 0,18-17 192,0-19-64,18-19 608,-18 0-384,-1-38 736,19 0-577,-17-19 129,-19-19-128,18 20 32,-18-19-256,0-1-64,-18 1-96,-1 18-64,-17 0 96,19 19-4639,-1 0 2463,0 19-3360,18 0 3104</inkml:trace>
          <inkml:trace contextRef="#ctx0" brushRef="#br0" timeOffset="1637">30107 5948 7168,'-36'-19'2720,"36"19"-1472,-36-19-672,18 19 736,0 0-544,0 19-96,18-19-288,-17 19-64,-1 0-192,0 19-96,0-1 0,18 20-128,-18-1 64,18 1 32,18 18 0,-18-18 0,18-20 0,0 1 0,0-19 64,-1-1-32,19-18-32,-18-18 96,18-1 0,-36-19 384,18-18 159,-18 18-127,-18-18 32,0-1-256,0 0-96,0 20-96,-18-1-96,36 20-672,-17 36-3039,-1-18-705,18 19 608</inkml:trace>
          <inkml:trace contextRef="#ctx0" brushRef="#br0" timeOffset="1983">30431 5892 6912,'-18'0'2624,"18"0"-1408,0 0-640,-18 0 800,18 0-768,-18 18-160,0 1-320,0 19 64,0 19-128,18-20-32,0 20 0,0 18-128,0-19 64,0 1 32,36-19 0,-18-20 64,0 20-32,18-38 192,-19 0-128,1-19 544,18 0-384,-36-18 480,18 18-448,-36-38 159,18 20-287,-18-19-1055,0 18 479,-17-19-4576,17 20 2752</inkml:trace>
        </inkml:traceGroup>
        <inkml:traceGroup>
          <inkml:annotationXML>
            <emma:emma xmlns:emma="http://www.w3.org/2003/04/emma" version="1.0">
              <emma:interpretation id="{9D07E010-8702-48E1-9EB4-2B95ED2A3789}" emma:medium="tactile" emma:mode="ink">
                <msink:context xmlns:msink="http://schemas.microsoft.com/ink/2010/main" type="inkWord" rotatedBoundingBox="26817,2081 27834,2055 27853,2823 26836,2848"/>
              </emma:interpretation>
              <emma:one-of disjunction-type="recognition" id="oneOf1">
                <emma:interpretation id="interp5" emma:lang="en-US" emma:confidence="0">
                  <emma:literal>obs.</emma:literal>
                </emma:interpretation>
                <emma:interpretation id="interp6" emma:lang="en-US" emma:confidence="0">
                  <emma:literal>obs,</emma:literal>
                </emma:interpretation>
                <emma:interpretation id="interp7" emma:lang="en-US" emma:confidence="0">
                  <emma:literal>Obs.</emma:literal>
                </emma:interpretation>
                <emma:interpretation id="interp8" emma:lang="en-US" emma:confidence="0">
                  <emma:literal>obs</emma:literal>
                </emma:interpretation>
                <emma:interpretation id="interp9" emma:lang="en-US" emma:confidence="0">
                  <emma:literal>abs,</emma:literal>
                </emma:interpretation>
              </emma:one-of>
            </emma:emma>
          </inkml:annotationXML>
          <inkml:trace contextRef="#ctx0" brushRef="#br0" timeOffset="9848">31362 6043 5120,'0'0'1920,"-18"0"-1024,18-38-544,0 19 480,-18 19-192,18-19-32,-17 19-352,17 0-96,-36 19-96,18 19-64,0-19 32,0 38-32,0-1 0,0-19 64,18 19-32,0-18-32,18 0 160,0 0 128,0-19 32,0-19 128,0-19 128,0 0 32,0 0-64,-18-19 0,17 0-32,-17-18 0,0 0-256,0 0-96,0 18 32,-17 19-448,-19 0-160,18 38-1184,0-19-480,18 19-1696</inkml:trace>
          <inkml:trace contextRef="#ctx0" brushRef="#br0" timeOffset="10329">31541 5741 3456,'-54'19'1312,"54"-19"-704,-17 0-448,17 0 416,-18 0 32,18 19 32,-18-19 64,18 0 32,0 19-384,0 0 64,0 19 32,0-1 32,0 19 32,0 20-256,0-20-160,0 20 128,0-20 96,0-19 384,-18 20 256,18-19-128,0-20-32,-18-18 32,18-18-448,0-1-225,0 0-191,18-38 0,-18 20-32,18 18-63,18-18-1,-1 18 0,1 0 96,1 19 64,-1 19-64,-18 0 0,17 0 32,-35 18 0,18-18 479,-18 18 225,-18-18-64,-17 0 32,17 0-256,-18 0-96,-1-19-160,19 18-128,-18-18-1280,19-18-607,17 18-2657,-18 0-1664</inkml:trace>
          <inkml:trace contextRef="#ctx0" brushRef="#br0" timeOffset="10644">32007 6043 7040,'0'0'2720,"-18"19"-1472,0-19-896,1 0 736,-1 0-640,0 19-224,-18-19-256,18 19 0,18 0 32,0 19-96,0-19 0,18-1-32,0 1 96,18 0-64,-18 0 32,17-1 192,-17 0 64,-18 1 416,0 19 224,-18 0-352,-17-19-96,-1 19-1536,0-19-640,0-19-2080</inkml:trace>
          <inkml:trace contextRef="#ctx0" brushRef="#br0" timeOffset="19351">32205 6382 7040,'-18'19'2624,"18"-38"-1408,0 19-576,0 0 768,0 0-288,0 0 128,0 19-448,-18 19-353,18-19-159,0 0-224,0 0-128,0 0-959,0-1-385</inkml:trace>
        </inkml:traceGroup>
        <inkml:traceGroup>
          <inkml:annotationXML>
            <emma:emma xmlns:emma="http://www.w3.org/2003/04/emma" version="1.0">
              <emma:interpretation id="{9C017F65-5208-4E7E-ACE7-A5DBE7ADBA1D}" emma:medium="tactile" emma:mode="ink">
                <msink:context xmlns:msink="http://schemas.microsoft.com/ink/2010/main" type="inkWord" rotatedBoundingBox="28287,2424 28809,1891 29170,2245 28648,2778"/>
              </emma:interpretation>
              <emma:one-of disjunction-type="recognition" id="oneOf2">
                <emma:interpretation id="interp10" emma:lang="en-US" emma:confidence="1">
                  <emma:literal>of</emma:literal>
                </emma:interpretation>
                <emma:interpretation id="interp11" emma:lang="en-US" emma:confidence="0">
                  <emma:literal>oof</emma:literal>
                </emma:interpretation>
                <emma:interpretation id="interp12" emma:lang="en-US" emma:confidence="0">
                  <emma:literal>oaf</emma:literal>
                </emma:interpretation>
                <emma:interpretation id="interp13" emma:lang="en-US" emma:confidence="0">
                  <emma:literal>off</emma:literal>
                </emma:interpretation>
                <emma:interpretation id="interp14" emma:lang="en-US" emma:confidence="0">
                  <emma:literal>•f</emma:literal>
                </emma:interpretation>
              </emma:one-of>
            </emma:emma>
          </inkml:annotationXML>
          <inkml:trace contextRef="#ctx0" brushRef="#br0" timeOffset="21183">32886 5986 6144,'0'-19'2272,"-18"0"-1216,18 0-448,-18 19 736,18 0-544,-18 0-96,18 0-384,-18 0-64,0 19-128,18 0-160,-18 19 0,0 18 32,18 1 0,0-19 0,0 19 0,18-19-96,0-20 64,0 0 224,0-18 128,0 0 320,0-18 224,-18 0-32,0-1-33,0-19-223,0 19-96,-18 0-224,18-19 0,-18 0-672,0 19-160,0 19-2143,0 0-865,18 19-480</inkml:trace>
          <inkml:trace contextRef="#ctx0" brushRef="#br0" timeOffset="21589">32940 6081 8960,'18'-19'3424,"-18"19"-1856,18-19-1408,-18 19 768,17 0-512,19 0-128,0 0-1824,0 0-800,0 0-1568,18 0-608</inkml:trace>
          <inkml:trace contextRef="#ctx0" brushRef="#br0" timeOffset="21437">33333 5723 4224,'-53'0'1568,"35"-19"-832,0 0-448,1 19 512,-1 0 320,0 19 192,0-19 64,0 38 32,18-1-768,-18 1-32,18 19 64,18-1-256,-18 19-64,18-18-288,-18 0-32,0 0 32,0-1 96,-18-19-1184,-18 20-576,18-1-2464</inkml:trace>
        </inkml:traceGroup>
        <inkml:traceGroup>
          <inkml:annotationXML>
            <emma:emma xmlns:emma="http://www.w3.org/2003/04/emma" version="1.0">
              <emma:interpretation id="{B3670C6F-D953-4F12-8E27-779E7E546BF3}" emma:medium="tactile" emma:mode="ink">
                <msink:context xmlns:msink="http://schemas.microsoft.com/ink/2010/main" type="inkWord" rotatedBoundingBox="29596,1901 29926,2533 29465,2774 29135,2142"/>
              </emma:interpretation>
              <emma:one-of disjunction-type="recognition" id="oneOf3">
                <emma:interpretation id="interp15" emma:lang="en-US" emma:confidence="1">
                  <emma:literal>16</emma:literal>
                </emma:interpretation>
                <emma:interpretation id="interp16" emma:lang="en-US" emma:confidence="0">
                  <emma:literal>166</emma:literal>
                </emma:interpretation>
                <emma:interpretation id="interp17" emma:lang="en-US" emma:confidence="0">
                  <emma:literal>"6</emma:literal>
                </emma:interpretation>
                <emma:interpretation id="interp18" emma:lang="en-US" emma:confidence="0">
                  <emma:literal>"66</emma:literal>
                </emma:interpretation>
                <emma:interpretation id="interp19" emma:lang="en-US" emma:confidence="0">
                  <emma:literal>•6</emma:literal>
                </emma:interpretation>
              </emma:one-of>
            </emma:emma>
          </inkml:annotationXML>
          <inkml:trace contextRef="#ctx0" brushRef="#br0" timeOffset="21979">33782 5723 4992,'-18'0'1920,"18"-19"-1024,0 0-352,0 0 640</inkml:trace>
          <inkml:trace contextRef="#ctx0" brushRef="#br0" timeOffset="22136">33746 5685 12000,'0'19'1728,"0"19"-864,-18-1-128,18 20 0,0 19-193,0-2 33,0 2-288,0-20-96,0 1-96,0 0 0,0-20 0,0-19-1600,18 1-639,-18-19-2401</inkml:trace>
          <inkml:trace contextRef="#ctx0" brushRef="#br0" timeOffset="22460">33998 5667 7040,'0'-19'2720,"0"38"-1472,-18 19-1024,18-38 576,-18 38-480,0-19-192,18 18-64,0 20 0,0 19-32,0-2-32,18 2 32,0-1 224,0-18 224,0 0-96,-1-21 32,19-17-128,-18-19 0,18-19-32,0-17 0,-18 17-64,-18-19-32,17 0-96,-17 0 32,-17 1-224,-1 37-32,0 18-96,0 1 0,0 19 160,0 0 96,18 0-672,0 17-256,18-36-3008</inkml:trace>
        </inkml:traceGroup>
        <inkml:traceGroup>
          <inkml:annotationXML>
            <emma:emma xmlns:emma="http://www.w3.org/2003/04/emma" version="1.0">
              <emma:interpretation id="{42FA478A-C06B-406A-AA5A-EE06692607A3}" emma:medium="tactile" emma:mode="ink">
                <msink:context xmlns:msink="http://schemas.microsoft.com/ink/2010/main" type="inkWord" rotatedBoundingBox="30180,1818 32741,1754 32762,2581 30201,2645"/>
              </emma:interpretation>
              <emma:one-of disjunction-type="recognition" id="oneOf4">
                <emma:interpretation id="interp20" emma:lang="en-US" emma:confidence="0.5">
                  <emma:literal>variable,</emma:literal>
                </emma:interpretation>
                <emma:interpretation id="interp21" emma:lang="en-US" emma:confidence="1">
                  <emma:literal>variable ,</emma:literal>
                </emma:interpretation>
                <emma:interpretation id="interp22" emma:lang="en-US" emma:confidence="0">
                  <emma:literal>Variable ,</emma:literal>
                </emma:interpretation>
                <emma:interpretation id="interp23" emma:lang="en-US" emma:confidence="0">
                  <emma:literal>variably ,</emma:literal>
                </emma:interpretation>
                <emma:interpretation id="interp24" emma:lang="en-US" emma:confidence="0">
                  <emma:literal>Variably ,</emma:literal>
                </emma:interpretation>
              </emma:one-of>
            </emma:emma>
          </inkml:annotationXML>
          <inkml:trace contextRef="#ctx0" brushRef="#br0" timeOffset="25855">34553 5949 5248,'0'38'2016,"36"-19"-1088,-18 18-608,0 1 640,0 0-384,-1 19 0,1-20 160,0 1 96,0-1-448,1-18 480,-19 0 288,0-19-256,0-19-128,0-19-353,0-18-191,0 19-224,18-20-64,-18 19 32,18 0 64,-18 1-352,18 18-191,0 0-1217,-1 0-544,1 19-1632</inkml:trace>
          <inkml:trace contextRef="#ctx0" brushRef="#br0" timeOffset="26498">35161 5988 5120,'0'-75'1920,"-18"56"-1024,18 19-544,0-19 576,-17 19 0,-1 0 384,0 0-448,0 0-448,1 19-256,-1 19-128,-18-1-128,18 20 64,0-1 160,18 0 64,-18 1-64,18-19-96,18-19 64,-18 0 0,18 0 32,0-19 0,-18-19 64,18 19 96,-18-19-128,0-19-32,18 0-64,-18 0 32,0 1-128,0-1 0,0 19-32,0 1 0,0 18 64,0 18 64,18 20-96,-18-1 0,17 20 32,1-19 0,0-19-512,0 0-128,-1 0-384,-17-19-96,18-19-96,-18 0-64,19 0 640,-19 0 352,0 0 224,0 0 64,0 19 608,0 0 320,0 19 96,0 0 96,0 19-544,18-19-192,-18 19 192,0-20 96,18 1 192,-18-19 192,0 0-160,0-19-65,0 1-319,0-20-160,0 0-288,0-19-96,0 19-96,0 1 0,18-1-704,0 20-319,-18-1-801,18 0-320,18 19-1536</inkml:trace>
          <inkml:trace contextRef="#ctx0" brushRef="#br0" timeOffset="26632">35485 5930 6656,'18'-18'2464,"-18"36"-1344,0-18-480,0 0 864,0 38-672,0 0-128,0-1-352,18 20-96,-18 0-128,0-20-96,17 1 64,-17-19-832,0-1-384,0-18-2752</inkml:trace>
          <inkml:trace contextRef="#ctx0" brushRef="#br0" timeOffset="26768">35360 5780 7040,'-18'-19'2624,"0"38"-1408,0-19-1408,18 19 448,0-19-1280,-18 19-512</inkml:trace>
          <inkml:trace contextRef="#ctx0" brushRef="#br0" timeOffset="27383">35987 5913 7808,'0'-19'2880,"0"19"-1536,0-19-928,-18 0 768,18 19-320,-18-19-96,18 19-448,-18 0-128,0 0-128,0 19-64,0 0 32,0 19-128,-17 17 0,17-17 64,18 18 64,-18 1-64,18-19-64,0 0-32,18-19 96,-18-19 0,18 0 96,0 0-32,-18-19-32,17 0-192,-17-19-32,0 0 160,0 0 96,0 1-64,0 18-32,0 0 32,0 0 0,0 19 32,0 38 64,0-1-96,18 1 0,-18 0-32,18 19 0,0-19-352,0-19-160,0 0-320,0-19-96,0 0-1088,0-19-416,36-19-160</inkml:trace>
          <inkml:trace contextRef="#ctx0" brushRef="#br0" timeOffset="27775">36184 5555 7040,'-35'38'2624,"35"18"-1408,-36 19-1216,36-56 576,0 19-32,0 19 64,18-1-256,0 19-128,-18-37-128,18 18-96,-18-18 96,0-19 128,17 0-160,-17-19-32,0-19-96,0-19 0,18 0-576,18 1-224,-18-1 384,18 1 160,-18 18 224,18 0 64,-18 19 224,18 0 192,-19 0 0,-17 38 32,0-1 128,0-18 32,-35 37 256,17-18 192,-36 0-480,0 0-224,0-1-640,19 1-256,-1-19-1120,0-19-448,18 0-1632</inkml:trace>
          <inkml:trace contextRef="#ctx0" brushRef="#br0" timeOffset="28073">36489 5442 6656,'0'-19'2464,"18"19"-1344,-36 0-480,18 0 768,0 19-160,0 0 0,-18 38-224,18-1-65,0 0-543,0 19-32,0 1-32,0 0-128,0-20 32,0 0-160,0 1-64,0-20-512,0-18-160,18 0-1247,-18-19-449,0 0-1888</inkml:trace>
          <inkml:trace contextRef="#ctx0" brushRef="#br0" timeOffset="28460">36669 5932 5376,'0'0'2112,"0"18"-1152,18-18-768,-18 0 480,0 0-160,0-18 96,0 18-128,18 0 32,0-19-288,-1 19-128,1-19 0,-18 0 224,18 1 160,-18-1 128,0 19 96,0-19-256,0 0-96,0 19-128,-18 0-64,0 0-448,18 0-128,-17 0 128,-1 19 128,18 0 128,-18 37 32,18-18-96,0-1 64,0-18 32,0 19 64,0-19-32,18 0-32,0 0-64,-1 0 32,1-19-608,0 0-224,36 0-1248,-18 0-480,-18 0-224</inkml:trace>
          <inkml:trace contextRef="#ctx0" brushRef="#br0" timeOffset="28696">37118 5838 2816,'0'19'1056,"-18"-19"-576,18 0-64,0 18 352,0 1-32,0-19 0,0 38-320,0-1-224,0 20-160,-18-38 0,18 19-32,0-1 0,-18 1 64,0-1 32,0-18-832,0-19-288,-18 0-896</inkml:trace>
        </inkml:traceGroup>
      </inkml:traceGroup>
    </inkml:traceGroup>
    <inkml:traceGroup>
      <inkml:annotationXML>
        <emma:emma xmlns:emma="http://www.w3.org/2003/04/emma" version="1.0">
          <emma:interpretation id="{0EC92D29-D633-4C23-8995-D399B4BC7871}" emma:medium="tactile" emma:mode="ink">
            <msink:context xmlns:msink="http://schemas.microsoft.com/ink/2010/main" type="paragraph" rotatedBoundingBox="24733,3301 32819,3230 32827,4149 24741,42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06E6F1-2FC1-4D81-8368-2BEB31B1731E}" emma:medium="tactile" emma:mode="ink">
              <msink:context xmlns:msink="http://schemas.microsoft.com/ink/2010/main" type="line" rotatedBoundingBox="24733,3301 32819,3230 32827,4149 24741,4220"/>
            </emma:interpretation>
          </emma:emma>
        </inkml:annotationXML>
        <inkml:traceGroup>
          <inkml:annotationXML>
            <emma:emma xmlns:emma="http://www.w3.org/2003/04/emma" version="1.0">
              <emma:interpretation id="{877CCFBC-ADFB-468A-A9DE-627D4CCEAFE2}" emma:medium="tactile" emma:mode="ink">
                <msink:context xmlns:msink="http://schemas.microsoft.com/ink/2010/main" type="inkWord" rotatedBoundingBox="24736,3612 26076,3600 26082,4208 24741,4220"/>
              </emma:interpretation>
              <emma:one-of disjunction-type="recognition" id="oneOf5">
                <emma:interpretation id="interp25" emma:lang="en-US" emma:confidence="1">
                  <emma:literal>5000</emma:literal>
                </emma:interpretation>
                <emma:interpretation id="interp26" emma:lang="en-US" emma:confidence="0">
                  <emma:literal>50000</emma:literal>
                </emma:interpretation>
                <emma:interpretation id="interp27" emma:lang="en-US" emma:confidence="0">
                  <emma:literal>500</emma:literal>
                </emma:interpretation>
                <emma:interpretation id="interp28" emma:lang="en-US" emma:confidence="0">
                  <emma:literal>500000</emma:literal>
                </emma:interpretation>
                <emma:interpretation id="interp29" emma:lang="en-US" emma:confidence="0">
                  <emma:literal>50</emma:literal>
                </emma:interpretation>
              </emma:one-of>
            </emma:emma>
          </inkml:annotationXML>
          <inkml:trace contextRef="#ctx0" brushRef="#br0" timeOffset="9848">31362 6043 5120,'0'0'1920,"-18"0"-1024,18-38-544,0 19 480,-18 19-192,18-19-32,-17 19-352,17 0-96,-36 19-96,18 19-64,0-19 32,0 38-32,0-1 0,0-19 64,18 19-32,0-18-32,18 0 160,0 0 128,0-19 32,0-19 128,0-19 128,0 0 32,0 0-64,-18-19 0,17 0-32,-17-18 0,0 0-256,0 0-96,0 18 32,-17 19-448,-19 0-160,18 38-1184,0-19-480,18 19-1696</inkml:trace>
          <inkml:trace contextRef="#ctx0" brushRef="#br0" timeOffset="10329">31541 5741 3456,'-54'19'1312,"54"-19"-704,-17 0-448,17 0 416,-18 0 32,18 19 32,-18-19 64,18 0 32,0 19-384,0 0 64,0 19 32,0-1 32,0 19 32,0 20-256,0-20-160,0 20 128,0-20 96,0-19 384,-18 20 256,18-19-128,0-20-32,-18-18 32,18-18-448,0-1-225,0 0-191,18-38 0,-18 20-32,18 18-63,18-18-1,-1 18 0,1 0 96,1 19 64,-1 19-64,-18 0 0,17 0 32,-35 18 0,18-18 479,-18 18 225,-18-18-64,-17 0 32,17 0-256,-18 0-96,-1-19-160,19 18-128,-18-18-1280,19-18-607,17 18-2657,-18 0-1664</inkml:trace>
          <inkml:trace contextRef="#ctx0" brushRef="#br0" timeOffset="10644">32007 6043 7040,'0'0'2720,"-18"19"-1472,0-19-896,1 0 736,-1 0-640,0 19-224,-18-19-256,18 19 0,18 0 32,0 19-96,0-19 0,18-1-32,0 1 96,18 0-64,-18 0 32,17-1 192,-17 0 64,-18 1 416,0 19 224,-18 0-352,-17-19-96,-1 19-1536,0-19-640,0-19-2080</inkml:trace>
          <inkml:trace contextRef="#ctx0" brushRef="#br0" timeOffset="19351">32205 6382 7040,'-18'19'2624,"18"-38"-1408,0 19-576,0 0 768,0 0-288,0 0 128,0 19-448,-18 19-353,18-19-159,0 0-224,0 0-128,0 0-959,0-1-385</inkml:trace>
          <inkml:trace contextRef="#ctx0" brushRef="#br0" timeOffset="21183">32886 5986 6144,'0'-19'2272,"-18"0"-1216,18 0-448,-18 19 736,18 0-544,-18 0-96,18 0-384,-18 0-64,0 19-128,18 0-160,-18 19 0,0 18 32,18 1 0,0-19 0,0 19 0,18-19-96,0-20 64,0 0 224,0-18 128,0 0 320,0-18 224,-18 0-32,0-1-33,0-19-223,0 19-96,-18 0-224,18-19 0,-18 0-672,0 19-160,0 19-2143,0 0-865,18 19-480</inkml:trace>
        </inkml:traceGroup>
        <inkml:traceGroup>
          <inkml:annotationXML>
            <emma:emma xmlns:emma="http://www.w3.org/2003/04/emma" version="1.0">
              <emma:interpretation id="{2F772991-7179-4B55-9246-93DE93B9AF7F}" emma:medium="tactile" emma:mode="ink">
                <msink:context xmlns:msink="http://schemas.microsoft.com/ink/2010/main" type="inkWord" rotatedBoundingBox="26520,3363 27790,3352 27796,4092 26527,4103"/>
              </emma:interpretation>
              <emma:one-of disjunction-type="recognition" id="oneOf6">
                <emma:interpretation id="interp30" emma:lang="en-US" emma:confidence="0">
                  <emma:literal>or bs.</emma:literal>
                </emma:interpretation>
                <emma:interpretation id="interp31" emma:lang="en-US" emma:confidence="0">
                  <emma:literal>obs.</emma:literal>
                </emma:interpretation>
                <emma:interpretation id="interp32" emma:lang="en-US" emma:confidence="0">
                  <emma:literal>abs.</emma:literal>
                </emma:interpretation>
                <emma:interpretation id="interp33" emma:lang="en-US" emma:confidence="0">
                  <emma:literal>obs,</emma:literal>
                </emma:interpretation>
                <emma:interpretation id="interp34" emma:lang="en-US" emma:confidence="0">
                  <emma:literal>obs</emma:literal>
                </emma:interpretation>
              </emma:one-of>
            </emma:emma>
          </inkml:annotationXML>
          <inkml:trace contextRef="#ctx0" brushRef="#br0" timeOffset="21979">33782 5723 4992,'-18'0'1920,"18"-19"-1024,0 0-352,0 0 640</inkml:trace>
          <inkml:trace contextRef="#ctx0" brushRef="#br0" timeOffset="22460">33998 5667 7040,'0'-19'2720,"0"38"-1472,-18 19-1024,18-38 576,-18 38-480,0-19-192,18 18-64,0 20 0,0 19-32,0-2-32,18 2 32,0-1 224,0-18 224,0 0-96,-1-21 32,19-17-128,-18-19 0,18-19-32,0-17 0,-18 17-64,-18-19-32,17 0-96,-17 0 32,-17 1-224,-1 37-32,0 18-96,0 1 0,0 19 160,0 0 96,18 0-672,0 17-256,18-36-3008</inkml:trace>
          <inkml:trace contextRef="#ctx0" brushRef="#br0" timeOffset="25855">34553 5949 5248,'0'38'2016,"36"-19"-1088,-18 18-608,0 1 640,0 0-384,-1 19 0,1-20 160,0 1 96,0-1-448,1-18 480,-19 0 288,0-19-256,0-19-128,0-19-353,0-18-191,0 19-224,18-20-64,-18 19 32,18 0 64,-18 1-352,18 18-191,0 0-1217,-1 0-544,1 19-1632</inkml:trace>
          <inkml:trace contextRef="#ctx0" brushRef="#br0" timeOffset="26498">35161 5988 5120,'0'-75'1920,"-18"56"-1024,18 19-544,0-19 576,-17 19 0,-1 0 384,0 0-448,0 0-448,1 19-256,-1 19-128,-18-1-128,18 20 64,0-1 160,18 0 64,-18 1-64,18-19-96,18-19 64,-18 0 0,18 0 32,0-19 0,-18-19 64,18 19 96,-18-19-128,0-19-32,18 0-64,-18 0 32,0 1-128,0-1 0,0 19-32,0 1 0,0 18 64,0 18 64,18 20-96,-18-1 0,17 20 32,1-19 0,0-19-512,0 0-128,-1 0-384,-17-19-96,18-19-96,-18 0-64,19 0 640,-19 0 352,0 0 224,0 0 64,0 19 608,0 0 320,0 19 96,0 0 96,0 19-544,18-19-192,-18 19 192,0-20 96,18 1 192,-18-19 192,0 0-160,0-19-65,0 1-319,0-20-160,0 0-288,0-19-96,0 19-96,0 1 0,18-1-704,0 20-319,-18-1-801,18 0-320,18 19-1536</inkml:trace>
          <inkml:trace contextRef="#ctx0" brushRef="#br0" timeOffset="27383">35987 5913 7808,'0'-19'2880,"0"19"-1536,0-19-928,-18 0 768,18 19-320,-18-19-96,18 19-448,-18 0-128,0 0-128,0 19-64,0 0 32,0 19-128,-17 17 0,17-17 64,18 18 64,-18 1-64,18-19-64,0 0-32,18-19 96,-18-19 0,18 0 96,0 0-32,-18-19-32,17 0-192,-17-19-32,0 0 160,0 0 96,0 1-64,0 18-32,0 0 32,0 0 0,0 19 32,0 38 64,0-1-96,18 1 0,-18 0-32,18 19 0,0-19-352,0-19-160,0 0-320,0-19-96,0 0-1088,0-19-416,36-19-160</inkml:trace>
        </inkml:traceGroup>
        <inkml:traceGroup>
          <inkml:annotationXML>
            <emma:emma xmlns:emma="http://www.w3.org/2003/04/emma" version="1.0">
              <emma:interpretation id="{6715923B-438E-4B4A-AA46-F438A6C823F1}" emma:medium="tactile" emma:mode="ink">
                <msink:context xmlns:msink="http://schemas.microsoft.com/ink/2010/main" type="inkWord" rotatedBoundingBox="28156,3923 28559,3283 28913,3506 28510,4145"/>
              </emma:interpretation>
              <emma:one-of disjunction-type="recognition" id="oneOf7">
                <emma:interpretation id="interp35" emma:lang="en-US" emma:confidence="1">
                  <emma:literal>of</emma:literal>
                </emma:interpretation>
                <emma:interpretation id="interp36" emma:lang="en-US" emma:confidence="0">
                  <emma:literal>oaf</emma:literal>
                </emma:interpretation>
                <emma:interpretation id="interp37" emma:lang="en-US" emma:confidence="0">
                  <emma:literal>oof</emma:literal>
                </emma:interpretation>
                <emma:interpretation id="interp38" emma:lang="en-US" emma:confidence="0">
                  <emma:literal>off</emma:literal>
                </emma:interpretation>
                <emma:interpretation id="interp3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23765">32706 7475 4608,'18'-19'1760,"-36"19"-960,18-19-320,0 19 576,0 0-96,-18 0 0,1 0-352,17 0-128,-18 19-256,18 0-96,-18 0 0,0 37-64,18-18-64,0 19-64,0-20 32,18 1 160,0 0 160,-18-19 32,18-1 128,-1-18-32,1-18 0,0-20-160,-18-19 0,0 20-160,0-1 0,-18 0-96,18 0-32,-18 20-736,1-1-384,17 19-1248,0 0-448,0 0 0</inkml:trace>
          <inkml:trace contextRef="#ctx0" brushRef="#br0" timeOffset="24126">32796 7608 8320,'36'-38'3072,"-36"19"-1664,36 19-928,-36-19 768,36 19-896,-19 0-224,20-19-4224,16 0-1856</inkml:trace>
          <inkml:trace contextRef="#ctx0" brushRef="#br0" timeOffset="24022">33154 7174 5504,'-53'-19'2112,"17"19"-1152,0 0-1120,18 0 384,0 0 352,1 38 352,-1-19 288,18 38 192,-18-20-736,18 38 32,0 0 0,0 1-384,0-19-96,0 17-96,0-17 64,0-19-448,0-19-160,-19 18-2464,19-18-2464,-18-19 1440</inkml:trace>
        </inkml:traceGroup>
        <inkml:traceGroup>
          <inkml:annotationXML>
            <emma:emma xmlns:emma="http://www.w3.org/2003/04/emma" version="1.0">
              <emma:interpretation id="{80EDBD13-41BD-4085-9089-47994532794A}" emma:medium="tactile" emma:mode="ink">
                <msink:context xmlns:msink="http://schemas.microsoft.com/ink/2010/main" type="inkWord" rotatedBoundingBox="29434,3347 29544,4042 29176,4100 29066,3406"/>
              </emma:interpretation>
              <emma:one-of disjunction-type="recognition" id="oneOf8">
                <emma:interpretation id="interp40" emma:lang="en-US" emma:confidence="1">
                  <emma:literal>16</emma:literal>
                </emma:interpretation>
                <emma:interpretation id="interp41" emma:lang="en-US" emma:confidence="0">
                  <emma:literal>(6</emma:literal>
                </emma:interpretation>
                <emma:interpretation id="interp42" emma:lang="en-US" emma:confidence="0">
                  <emma:literal>the</emma:literal>
                </emma:interpretation>
                <emma:interpretation id="interp43" emma:lang="en-US" emma:confidence="0">
                  <emma:literal>#6</emma:literal>
                </emma:interpretation>
                <emma:interpretation id="interp44" emma:lang="en-US" emma:confidence="0">
                  <emma:literal>The</emma:literal>
                </emma:interpretation>
              </emma:one-of>
            </emma:emma>
          </inkml:annotationXML>
          <inkml:trace contextRef="#ctx0" brushRef="#br0" timeOffset="24560">33532 7212 5376,'0'0'2016,"-18"57"-1088,18 0-608,-18-20 544,18 0 64,0 39 64,0-1-320,0-18-160,18 18-288,-18-19-160,18-18 32,-18 0-64,18 0 64,-18-20-2336,18-18-2336,-18 0 992</inkml:trace>
          <inkml:trace contextRef="#ctx0" brushRef="#br0" timeOffset="24907">33710 7098 7552,'0'0'2880,"0"19"-1536,-18-19-1152,18 19 704,0 0-352,-18 19-64,18 18-192,0-19-128,0 38-64,0 1 0,0 0 0,0-20 160,18 18 160,0-17-160,0 0 0,0-38-64,0 19 32,17-38-128,-17-19-64,19 0 0,-20 0 31,1-19 33,-36 0 32,1 0-224,-1 20 0,-1-19-31,1 37-33,1 19 32,-1-1 0,0 19-64,18 20 32,0-19-320,0 19-96,18-38-3584</inkml:trace>
        </inkml:traceGroup>
        <inkml:traceGroup>
          <inkml:annotationXML>
            <emma:emma xmlns:emma="http://www.w3.org/2003/04/emma" version="1.0">
              <emma:interpretation id="{5F924187-49FC-47DF-B65C-69144841C528}" emma:medium="tactile" emma:mode="ink">
                <msink:context xmlns:msink="http://schemas.microsoft.com/ink/2010/main" type="inkWord" rotatedBoundingBox="30010,3255 32819,3230 32826,4093 30017,4118"/>
              </emma:interpretation>
              <emma:one-of disjunction-type="recognition" id="oneOf9">
                <emma:interpretation id="interp45" emma:lang="en-US" emma:confidence="1">
                  <emma:literal>variables</emma:literal>
                </emma:interpretation>
                <emma:interpretation id="interp46" emma:lang="en-US" emma:confidence="0">
                  <emma:literal>ran ables</emma:literal>
                </emma:interpretation>
                <emma:interpretation id="interp47" emma:lang="en-US" emma:confidence="0">
                  <emma:literal>ran able</emma:literal>
                </emma:interpretation>
                <emma:interpretation id="interp48" emma:lang="en-US" emma:confidence="0">
                  <emma:literal>ran able}</emma:literal>
                </emma:interpretation>
                <emma:interpretation id="interp49" emma:lang="en-US" emma:confidence="0">
                  <emma:literal>ran able,</emma:literal>
                </emma:interpretation>
              </emma:one-of>
            </emma:emma>
          </inkml:annotationXML>
          <inkml:trace contextRef="#ctx0" brushRef="#br0" timeOffset="29860">34392 7419 3712,'0'0'1408,"-18"0"-768,18 0-192,0 0 544,0 0 160,0 19 160,18-19-352,-18 56-192,18-18-416,-18 19-32,18 0 96,0-2-160,0-17-64,0 0 512,-18-1 256,18-18 0,-18 0 63,0-19-383,0-19-128,0 0-224,17-18-128,-17-1-160,0-18-64,18 0-256,18-1-64,0 0-288,-18 19-31,17 1-929,-17 37-288,18-19-2048</inkml:trace>
          <inkml:trace contextRef="#ctx0" brushRef="#br0" timeOffset="30421">35055 7590 6400,'0'-57'2368,"0"38"-1280,0 19-512,-18-19 800,18 19-352,0-19-32,-18 0-288,18 1-64,-18 18-352,18-19-96,-18 0 0,0 19-96,-18 0-64,18 19 0,-17 0 32,17 18-96,-18 20 0,18 0-32,18-20-64,-18 1 0,36-1 0,-18 1 96,18-19 0,0 0 32,0-19 0,0-19 64,0 0 32,-1 0-32,-17-19-64,18 20 32,-18-20 32,18 1-96,-18 18 0,0 0-32,0 0 0,0 19 64,0 0 64,18 19-96,-18 19-64,0-1 64,18 19 0,0-18-64,0-19 64,0 0-320,0 0-96,-1-19-704,-17 0-288,18-19-2048,0 0-1088,-18 0 2240</inkml:trace>
          <inkml:trace contextRef="#ctx0" brushRef="#br0" timeOffset="30733">35144 7590 7168,'0'75'2720,"0"-57"-1472,18 20-1184,-18-19 544,0 0 32,19 0 128,-19 0 32,0-19 0,0 0-448,0-19 64,0 0 96,0-19-129,0 0-63,0-18-256,0 19-96,0-20 0,18 20 0,-18 18-319,18-19-97,-1 38-832,1-19-288,-18 0-896,36 19-1056,0-19 2592,0 19 1984,-18 0 896,0 0 448,0 19-960,-18 0-448,18 19-608,0 19 0,-18 18 128,17-19-256,1 0-128,0-18-32,0 0 0,-18-19-960,17-19-384,-17-19-992,-17 0-352,17-19-544</inkml:trace>
          <inkml:trace contextRef="#ctx0" brushRef="#br0" timeOffset="30820">35360 7156 6784,'18'0'2624,"-18"0"-1408,0 0-1408,18 19-1472,0 0-928</inkml:trace>
          <inkml:trace contextRef="#ctx0" brushRef="#br0" timeOffset="31487">35951 7457 6656,'-18'-18'2528,"18"18"-1344,0-19-608,-17 19 800,17 0-352,-18-19-96,0 19-544,-17 0-256,17 19-64,0 0 64,-18-1 64,18 20-160,-18 0 0,18 19-32,18-1 0,0-19 0,0 1 0,0 0-96,18-19 0,0-19 128,0 0 96,0-19 96,0-19 96,0-18-96,0 18-64,0 1 64,-18-1 63,17 19-63,-17 0-64,0 19-64,0 38 0,0 0 0,0-1-32,0 19-64,18-18-64,0-19 32,0 0-384,-1-19-223,19 0-1409,-18-19-608,-18 19-1248</inkml:trace>
          <inkml:trace contextRef="#ctx0" brushRef="#br0" timeOffset="32638">36023 7118 4608,'0'0'1760,"0"0"-960,0 0-224,0 0 640,0 0-384,0 0-96,0 19-224,0 19-64,0 18-256,0 1 0,0-19 128,0 18-128,0 1-32,0-1-64,0-19-96,0 1 224,0-19 160,0 19-192,0-38-32,0 0-384,18-19-672,-18 0 64,18-19 64,19 19 128,-1-18 320,0 18 160,-1 19 128,1-19 32,-18 19 0,18 19 64,-18 0 320,0 0 128,-1 18 384,-17 1 160,0 0 0,-17-19 0,-37 18-448,18 1-128,-18-19-288,19-19-64,-1 19-768,0-19-384,17 0-672,1-19-224,0 19-1600</inkml:trace>
          <inkml:trace contextRef="#ctx0" brushRef="#br0" timeOffset="33046">36471 6968 5888,'0'18'2176,"0"-18"-1152,18 19-288,-18 0 768,0 19-576,0 0-160,0 18-64,0 19 0,17 20-352,-17-20 0,0 0 64,0 0-288,19 1-64,-19-38-64,0-1 0,0 1-1408,0-38-3552</inkml:trace>
          <inkml:trace contextRef="#ctx0" brushRef="#br0" timeOffset="33463">36687 7683 3968,'18'0'1472,"-18"0"-768,0 18 32,0-18 576,18 0-128,-18 0-64,18-18-544,-18 18-192,18-18-256,0-1-96,-18 0 64,0 0-64,18 0 64,-18-19 224,0 19 96,0 1 64,0-1 32,0 0-256,0 0-160,-18 0-64,18 19 32,-18 0-32,0 19 64,0 0-128,0 0-64,18 0 64,-18 18 0,18 1 32,0 0-96,0-19 64,0 18 32,18-19 0,0 1-96,0-19 0,18 0-928,-1 0-384,1 0-2016</inkml:trace>
          <inkml:trace contextRef="#ctx0" brushRef="#br0" timeOffset="33856">37189 7401 7808,'-18'0'2976,"0"0"-1600,0 0-1536,1 0 544,-1 0-96,0 19 160,0 0-192,0 0-64,18 0-96,0 0-160,0 0 32,18 18 32,0-18 0,0 0-96,0 0 64,17 0 32,-35 19 64,18-19 32,-18 17 32,0 2 192,-18 0 128,-17 0-224,-19-19-64,0-1-256,0-18 0,18 0-1792,0-18-832,0-1-800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7:32.091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03527729-153F-4772-A3D0-05F6089F8683}" emma:medium="tactile" emma:mode="ink">
          <msink:context xmlns:msink="http://schemas.microsoft.com/ink/2010/main" type="inkDrawing" rotatedBoundingBox="17284,7685 18914,7182 19174,8023 17544,8526" semanticType="callout" shapeName="Other">
            <msink:sourceLink direction="with" ref="{A920A594-574B-4EE3-B8AD-227159313554}"/>
            <msink:sourceLink direction="with" ref="{1B8C610A-EE66-42E3-BE84-9A85955A3873}"/>
          </msink:context>
        </emma:interpretation>
      </emma:emma>
    </inkml:annotationXML>
    <inkml:trace contextRef="#ctx0" brushRef="#br0">30104 15366 5120,'-35'0'1920,"35"0"-1024,0 0-544,0 0 576,0 0-128,0 0 96,0 0-96,0 0 0,-18-18-192,0 18 32,0 0-224,18 0 0,-18-18-64,0 18 96,18-18-96,-17 18-32,17-18 0,-18 1 127,0 17 33,18-18 0,-18 0 32,0 0 96,0 0-288,0 0-32,18 0-32,-18 0 64,-17 0-160,17 18-32,-18-17-64,0-1-64,18 0 96,-35 18 0,17-18 32,0 0 64,-18 0 32,1 18 96,-19-18-160,18 18-96,19 0-32,-19 18 32,0-18-32,19 18 64,-19 0-64,0 0-32,1 0 32,-1 0-32,0 17-96,-17 1 0,-1 0 64,19 35 64,-1 1-160,0 0 32,18-1 32,1 18 32,17 1-256,0-1-64,18 1-512,18-19-256,18 19-960,-1-37-415,-17 1-2081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8:29:53.551"/>
    </inkml:context>
    <inkml:brush xml:id="br0">
      <inkml:brushProperty name="width" value="0.175" units="cm"/>
      <inkml:brushProperty name="height" value="0.175" units="cm"/>
      <inkml:brushProperty name="color" value="#F4B183"/>
    </inkml:brush>
  </inkml:definitions>
  <inkml:traceGroup>
    <inkml:annotationXML>
      <emma:emma xmlns:emma="http://www.w3.org/2003/04/emma" version="1.0">
        <emma:interpretation id="{F5120990-4BE1-475F-AE64-2AB6D0CF53DC}" emma:medium="tactile" emma:mode="ink">
          <msink:context xmlns:msink="http://schemas.microsoft.com/ink/2010/main" type="inkDrawing" rotatedBoundingBox="17436,7775 21545,7649 21551,7846 17442,7972" semanticType="underline" shapeName="Other">
            <msink:sourceLink direction="with" ref="{E29EAD64-E509-455A-A0D4-1A5A4509A748}"/>
            <msink:destinationLink direction="from" ref="{5B9CB605-17A4-4F03-9CAD-7189D7B82AEA}"/>
          </msink:context>
        </emma:interpretation>
      </emma:emma>
    </inkml:annotationXML>
    <inkml:trace contextRef="#ctx0" brushRef="#br0">22002 9051 4480,'0'17'1664,"-16"-17"-896,16 0-416,-17 17 480,0-17-320,17 0-64,-16 0 32,-2 0 0,2 17-256,-1-17 0,0 0 96,-17 16 0,18-16 128,-18 0 64,0 0-32,0 0-32,1 0-32,-18 0-96,-15 0-32,-2 0-160,18 17-96,-18-17 0,18 0 32,16 0 32,-16 17 32,-1-17-64,0 0-64,1 0 96,0 0 64,-18 0 0,18 0 0,-17 0-32,0 0 64,-1 0-96,1 0 0,0 17-32,16-17 32,-33 0 0,17 0 96,-34 17 255,0-17 161,0-17-96,0 17-32,-17-17-288,-50 0-64,0-16-64,0 33 32,-51 0-576,0 16-128,1 18-416,-18 0-159,18 17-1633,32 0-640,18 0 32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7:33.426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8CE140F6-5AF2-4763-8626-3593E4B2EF99}" emma:medium="tactile" emma:mode="ink">
          <msink:context xmlns:msink="http://schemas.microsoft.com/ink/2010/main" type="inkDrawing" rotatedBoundingBox="18947,7696 19540,7351 19562,7389 18968,7734" semanticType="callout" shapeName="Other">
            <msink:destinationLink direction="with" ref="{DF001331-993F-48D6-A13B-E30013ED701D}"/>
          </msink:context>
        </emma:interpretation>
      </emma:emma>
    </inkml:annotationXML>
    <inkml:trace contextRef="#ctx0" brushRef="#br0">29962 15312 4736,'0'0'1824,"0"0"-960,0 0-736,0 0 416,0 0 96,0 0 64,0 0 192,0 0 96,17 0 160,1 0-640,18-18-64,0 18 0,-18-17-128,35-1 64,-35 0-224,18-18-32,18 18 0,-36-18 64,17 18-32,-17 1 0,18-1-96,0 18-64,-18-18-64,17 0 32,-17 0 96,0 18 32,0-18-128,0 18 32,-18-18-224,18 18 0,-18-18-416,18 18-64,-18 0-128,0 0-32,17 0-448,-17 0-192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7:35.625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DF001331-993F-48D6-A13B-E30013ED701D}" emma:medium="tactile" emma:mode="ink">
          <msink:context xmlns:msink="http://schemas.microsoft.com/ink/2010/main" type="inkDrawing" rotatedBoundingBox="18962,7710 19522,7352 19656,7562 19096,7920" semanticType="callout" shapeName="Other">
            <msink:sourceLink direction="with" ref="{8CE140F6-5AF2-4763-8626-3593E4B2EF99}"/>
          </msink:context>
        </emma:interpretation>
      </emma:emma>
    </inkml:annotationXML>
    <inkml:trace contextRef="#ctx0" brushRef="#br0">29979 15330 2176,'18'-18'864,"-18"18"-448,0 0 224,0 0 448,0 0-448,0 0-96,0 0 0,0 0 96,0 0-192,0 0-32,0 0-224,0 0 0,0 0 32,0 0 160,0 0 96,18 0-64,0 0 64,-1 0-128,1-18-32,-18 18-64,18 0 64,0-18-32,0 0 0,0 18-32,0-18 64,18 18-96,-19-18 32,1 18-160,0-18 0,18 1-32,-18 17-64,0-18 96,0 0 64,0 0 0,-1 1 64,1 17-128,0-18 0,0 18-32,0-18-64,0 18 96,0-18 0,0 18-128,-18-18 32,18 18 64,-18-18-32,17 18 64,-17-18-64,0 18 64,18 0 0,-18 0 32,0 0-64,0 0-64,0 0-64,0 0 32,0 0 32,0-18 0,0 18 0,0 0 0,0 0 0,0 0 0,0 0 0,0 0 64,0 0-32,0 0 64,0 0-128,0 0 0,0 0 32,0 0 0,0 0 0,0 0 0,0 0 0,0 18 64,0-18 96,0 18 128,0-18-64,-18 18-65,1 18 65,-1-18 0,18 35-96,-18-17-96,-18 17 0,18-17-32,0 0 0,0 0 64,-17-18-736,17 0-255,0 0-1249,0-18-448,0 18-1024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7:51.473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2732544A-7165-4772-ADFA-A0D70E6DB47E}" emma:medium="tactile" emma:mode="ink">
          <msink:context xmlns:msink="http://schemas.microsoft.com/ink/2010/main" type="inkDrawing" rotatedBoundingBox="15422,10273 18957,7702 20013,9153 16478,11724" semanticType="callout" shapeName="Other">
            <msink:sourceLink direction="with" ref="{4C2CDC6E-7981-439E-9814-356C42758A04}"/>
            <msink:sourceLink direction="with" ref="{9AF29234-7CD7-497E-854C-775CD75C7FC2}"/>
          </msink:context>
        </emma:interpretation>
      </emma:emma>
    </inkml:annotationXML>
    <inkml:trace contextRef="#ctx0" brushRef="#br0">30320 15795 3456,'-18'0'1408,"18"0"-768,0 0-64,0 0 640,-18 18-192,18-18 32,0 18-224,-18-18-64,18 18-416,0-18 64,-18 18 96,18 0 32,0-18-32,0 18-64,0 17-32,0-17-160,0 0 0,0 18-96,0 0 64,0-18 64,0 17 160,0 1-64,-18 0 31,18 0-31,0 17 0,-18-17-128,18 0 0,-18-18-96,0 18 0,18-1-96,-18 1 32,18 0 0,-18 0 32,1-1 64,-1 1 32,0 0-32,0 0-32,0-18-96,1 17-64,-1 1 32,18-18-32,-18 18 0,0-18 64,18 17 32,0-17 32,-18 18-64,18-18 32,-18 18 0,18 0 32,-18-1-64,18 1-64,0-18 96,-18 18 0,18-18-128,-18 0 32,18-1-64,0 1 0,-18 0 64,18 0 64,0 0-32,0 0 64,-18 0-64,18 0-32,0-18-64,-18 18 32,18 17 32,-18-17 64,18 0-32,0 0 64,-17 0 0,17 0 32,-18 0-64,0 0-64,18-1 32,-18 1-32,0 0 0,1 18 64,-1-18-32,18 0-32,-18 0 32,0 0-32,0 17-96,18-17 64,-18 0 32,0 0 64,18 0-32,-18 0-32,0 0 32,0 0 32,0 17-32,0-17-32,0-18 32,-17 36-32,17-36-96,-17 18 0,-1 0 64,0 0 64,18 0 0,-18-1-32,18 1 32,0 0 32,-18 0-32,18-18-32,0 18 32,-17 0 32,17 0-32,-17 0-32,17-1 32,-18 1 32,18 0 32,-18 0 32,18 0 0,-18-18 64,0 18-96,1 0-64,-1 0 0,0 0-32,1-1 0,-19-17 0,18 18 0,0 0 64,0-18 32,0 18 96,1-18-32,-1 0 0,18 0-96,-35 0 32,17 0-64,0 0-32,0 0 32,0 0-32,0 0 0,-17-18 64,0 18-32,-1 0-32,0 0-64,0 0 32,0-18 96,1 18 32,0 0 32,-1-18 0,18 18-64,-36 0 32,19 0 0,-19-17 96,19 17-256,-37 0 0,36 0 64,-35-18 128,18 0-96,-1 0-32,0 0 0,1-18 64,0 0-192,-1 1 32,0-1-672,0 0-288,1 0-1728,0 1-671,-1-37-1729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7:52.748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4C2CDC6E-7981-439E-9814-356C42758A04}" emma:medium="tactile" emma:mode="ink">
          <msink:context xmlns:msink="http://schemas.microsoft.com/ink/2010/main" type="inkDrawing" rotatedBoundingBox="15631,10335 16908,10004 16947,10157 15670,10488" semanticType="strikethrough" shapeName="Other">
            <msink:sourceLink direction="with" ref="{8008781D-3404-4E6C-871B-41C35FA9CE1B}"/>
            <msink:destinationLink direction="with" ref="{2732544A-7165-4772-ADFA-A0D70E6DB47E}"/>
          </msink:context>
        </emma:interpretation>
      </emma:emma>
    </inkml:annotationXML>
    <inkml:trace contextRef="#ctx0" brushRef="#br0">26652 17977 4480,'0'0'1760,"0"0"-960,0 0-512,0 0 512,0 0 32,0 0 64,0 0-64,0 0-32,0 0-448,0 0 288,0 0 96,0 0-96,0 0-32,18 17 0,-18-17 64,0 0-288,18 0-128,0 0-97,-1 0-31,-17 0-64,18 0 32,0 0 0,18 0 96,-18 0-96,18 0-64,-18 0 0,35 0 32,-35 0-32,36 0-32,-19-17 32,1 17 32,0 0-96,0-18 0,0 18 32,-1 0 64,1 0-32,18-18 64,-36 0-64,17 0 64,1 18-64,0-17 64,0-1-128,0 0 0,-1 0 32,19 0 64,18 0 32,-19 0 32,-17-18-352,18 18-160,-19-18-1215,19 1-481,-18-1-2272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7:59.190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21E5FA5C-BFDC-49EE-B783-9CBFA821314F}" emma:medium="tactile" emma:mode="ink">
          <msink:context xmlns:msink="http://schemas.microsoft.com/ink/2010/main" type="inkDrawing" rotatedBoundingBox="15817,7087 17780,8203 17454,8778 15490,7663" semanticType="verticalRange" shapeName="Other">
            <msink:sourceLink direction="with" ref="{4FA3C7F0-E3E4-4BF4-845A-684D4F792A15}"/>
          </msink:context>
        </emma:interpretation>
      </emma:emma>
    </inkml:annotationXML>
    <inkml:trace contextRef="#ctx0" brushRef="#br0">28656 16064 4224,'-18'0'1664,"18"-18"-896,0 18-192,0 0 576,0 0-512,0 0-96,0 0 0,-18-18 32,18 18-288,0 0 256,0-18 96,0 18-64,-18 0 128,0 0-96,-18 0-192,18 0 32,0 0 32,0-18-64,0 18 64,0 0-65,18 0 65,-17-18 32,-1 18-32,0 0-96,0 0 0,1 0-224,-1 0-32,0 0-64,0 0-64,0 0 96,0 0 0,-18 0 96,18 0 96,-18 0 0,0 0 0,1 0-96,-1 0 32,-17 0-192,-1 0-32,-18 0 64,36 0 32,-17 0-128,-1-18 32,1 0 0,-1 0 64,0-18-96,0 18 0,-17-17 32,-18-19 0,-1-17 0,0 17 64,19-18-96,0-17-64,17 36-32,0-37 96,0 0 0,19 19 32,17-18-576,0-1-256,18 18-1056,-18 1-383,18 0-1441,18 17-1632,-18 18 1696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8:01.548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ED7271DF-F3E1-41F0-AAE4-A2FFC3167BB2}" emma:medium="tactile" emma:mode="ink">
          <msink:context xmlns:msink="http://schemas.microsoft.com/ink/2010/main" type="inkDrawing" rotatedBoundingBox="15952,7101 16013,8589 15660,8604 15599,7115" semanticType="strikethrough" shapeName="Other">
            <msink:sourceLink direction="with" ref="{DCFF3B49-3928-4A97-ADC1-CBE84AA66DB3}"/>
            <msink:destinationLink direction="with" ref="{7053EAB1-3A44-482D-BBDA-72E716A3B19D}"/>
          </msink:context>
        </emma:interpretation>
      </emma:emma>
    </inkml:annotationXML>
    <inkml:trace contextRef="#ctx0" brushRef="#br0">26849 14722 4736,'0'18'1760,"0"-18"-960,-18 0-928,18 18 1728,0 18-512,-18-19-128,18 1-224,0 0-416,-18 0 160,18 0 64,-17-1 64,17 1 32,-18 18-224,18-18-96,-18 0-160,18 0-64,-18 18 96,0 0 96,18 0 0,-18 17 0,18-18-96,-18 19-33,18 0-95,0-18-64,0 18 96,-18 17 0,18-18 32,0 1 0,0 0-64,0-18-64,18 18 32,-18 17-32,18-35 0,0 17 0,0 1-96,0-18 64,0 18 32,17-18 0,1-19-160,-18 19-32,35-18-607,1 17-289,-18-17-1120,-18 0-512,0-18-672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8:03.994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7053EAB1-3A44-482D-BBDA-72E716A3B19D}" emma:medium="tactile" emma:mode="ink">
          <msink:context xmlns:msink="http://schemas.microsoft.com/ink/2010/main" type="inkDrawing" rotatedBoundingBox="15988,8455 16284,9389 15876,9518 15580,8584" semanticType="callout" shapeName="Other">
            <msink:sourceLink direction="with" ref="{ED7271DF-F3E1-41F0-AAE4-A2FFC3167BB2}"/>
            <msink:sourceLink direction="with" ref="{7DA4B663-B416-4B71-94BC-85D1252B67B7}"/>
          </msink:context>
        </emma:interpretation>
      </emma:emma>
    </inkml:annotationXML>
    <inkml:trace contextRef="#ctx0" brushRef="#br0">27028 16153 4224,'0'0'1568,"-18"0"-832,0 0-448,18 0 448,-18 0 0,18 0 96,0 18-160,0-18-32,-18 0-352,0 0 320,18 0 224,-18 0-96,18 0 32,-18 0-224,0 0-64,1 0-224,-1 0 0,0 0-96,0 0 64,-17 0-128,17 0 0,0 0-96,18 0-32,-18 0-32,0 0 0,0 0 64,18 18 0,-18-18 0,18 18 0,0-18 0,0 18 0,0-18 0,0 17 0,0-17 0,0 36 0,0-18 0,0 0 64,0 18-32,0-18-32,0 17 32,0 1 32,18 0-32,0 0-32,0 0-64,0 17-32,0-17 128,17 18 32,-17-19-96,18 19 32,17-18 0,-17 0 0,0-1 0,18 19 0,-18-18-512,17-18-192,-17 0-1344,-1-1-512,1-17-864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8:06.697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7DA4B663-B416-4B71-94BC-85D1252B67B7}" emma:medium="tactile" emma:mode="ink">
          <msink:context xmlns:msink="http://schemas.microsoft.com/ink/2010/main" type="inkDrawing" rotatedBoundingBox="16184,9126 16957,9661 16641,10118 15868,9583" semanticType="scratchOut" shapeName="Other">
            <msink:sourceLink direction="with" ref="{8008781D-3404-4E6C-871B-41C35FA9CE1B}"/>
            <msink:destinationLink direction="with" ref="{7053EAB1-3A44-482D-BBDA-72E716A3B19D}"/>
          </msink:context>
        </emma:interpretation>
      </emma:emma>
    </inkml:annotationXML>
    <inkml:trace contextRef="#ctx0" brushRef="#br0">27511 16957 5120,'0'0'2016,"0"0"-1088,-18 18-736,18-18 544,0 0-96,-18 18 0,18-18 32,0 0-32,0 0-352,-18 0 96,18 0 64,0 0-160,0 0-96,0 0-32,-18 18 32,18-18 96,-17 0 160,17 0-64,-18 0 32,0 0-160,18 0 0,-18 0-160,-18 17 0,18-17 32,0 0 0,0 0-160,1 18 32,-1-18 0,-18 0 64,0 18-96,0-18 0,18 0 32,-17 0 64,17 0-96,0 0 0,0 0 32,0 18 0,0-18-96,18 0 64,-18 18 96,0-18 32,18 0-32,0 0-64,-17 18 32,17-18-32,0 18 0,0-18 0,0 18 64,0-18 32,0 18-128,0 0-32,0 0-64,35 0 96,-17 0 0,18 17 96,0-17-32,0 0-32,-1 17 32,1 1-32,0 0 0,18-18 0,-19 18 0,19 0 0,-18-18-96,17 0 64,-17-18 32,18 0 0,0 0-640,17 0-224,-35 0-2368,17 0-2080,1-18 1856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8:53.314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9AF29234-7CD7-497E-854C-775CD75C7FC2}" emma:medium="tactile" emma:mode="ink">
          <msink:context xmlns:msink="http://schemas.microsoft.com/ink/2010/main" type="inkDrawing" rotatedBoundingBox="17318,10512 19231,7415 19884,7818 17970,10916" shapeName="Other">
            <msink:destinationLink direction="with" ref="{2732544A-7165-4772-ADFA-A0D70E6DB47E}"/>
          </msink:context>
        </emma:interpretation>
      </emma:emma>
    </inkml:annotationXML>
    <inkml:trace contextRef="#ctx0" brushRef="#br0">30497 15187 4096,'0'0'1568,"0"0"-832,-17 0-224,17 18 512,0-18-192,-18 0-32,0 18-320,18-18-128,-18 18-192,0 0 96,-18 0 64,1 17-32,-19 1 0,0 0-32,-17 18 0,-1-1-128,19 1-96,-19-1 64,18 1 0,19-18-32,-1 0 32,18-1-224,0-35 32,18 0 32,0 0 32,18-35 32,18 17 64,-18-18-96,17 0 0,19 0 32,-18 19 64,0-1 32,-19 0 32,-34 18 1120,-1 18-480,0 0-32,0 17-384,-18 19-160,0 0-96,1 53 0,-1-18-64,-18 19 64,-17 35-64,-1 0-32,-35 18 32,17 0-32,1 0 0,17 0 0,1-17-96,-1-19 64,19-36-128,-1 1 32,18-55 0,36 1 64,-18-54-32,36-17 32,0-37 0,18-35-64,17-19 96,19 1 0,17-18-64,1 18 64,-19-1 32,1 37 0,-36 17 0,-18 54 352,-18 18 64,-36 36-192,-18 36-32,-17 35-129,-19 37-63,19 34 32,-19 1-32,1 18 0,-19-18 0,1 0 0,18-18 0,-1-36 0,19 0 0,17-35 0,36-54-95,0-36-1,0-36 64,54-18 0,18-53-64,17-19 64,1-17 32,-1 18 64,1-18-96,0 0 0,-1 18 32,-17 0 64,-18 35-32,-1 36-32,-17 1 32,0 17 32,-18 36-32,-18 18-32,0 53 95,0-17 65,-17 36-128,-19-1-32,18 0-64,-35 37 0,-19-19 64,19 0 64,-1 1-32,1-19 64,17 0-64,0-17-32,18 0-64,1-37-32,17-35-32,18 0 97,18-35-1,0-37-64,35 0 0,19-35 64,-1 18 0,1-1 32,-1 1 64,-17 17-96,0 37 0,-36-1 32,0 36 64,-36 18-96,0 53 0,-18 19 32,-53 17 0,17 0 64,18 1 32,1-1-128,17-53-32,18-19-64,0 1 0,0-18 0,54-36 0,-36 18 0,72-71 96,17-55-64,18 1 32,-17-18 0,-1 0 0,19 18 64,-19 17 64,-17 37-32,-19-1 64,-35 54 0,0 18 96,-36 18-32,-18 36 64,1 35-128,-19 19 0,0 17-32,1 0-64,-1 0 32,18-17-32,0-37-224,18 1 0,1-54-320,34-18-64,1-54 256,18-18 160,18-17 96,17-36-32,1 17 96,17-17 0,-17 0 288,-1 0 160,-17 35-128,-18 19-32,0 17 64,-18 36 32,-18 36-160,-18 18-64,0 18 0,-18 17 0,-18 37-160,-17-1-32,35 18-192,-18-18-64,19-17-64,-1-19 0,18-17 64,0-18 32,18-54-32,18-18 32,36-35 96,-1-1 96,19-35 64,-1-1 96,1 1 96,-1 18 128,-17 35 0,-18 0 64,-18 19 96,-18 52 32,0 19-128,-18 0 32,0 53-224,-18 1-33,-17 35-63,-1-18-64,-18 1-128,37-19 1,-1-35-289,0-1-128,54-53-416,-18 0 512,36-53 288,35-37 64,-17 1 0,17-36 416,-17 0 160,0-1 32,-1 1 32,1 0-224,-36 35-128,18 19 32,-18 17 63,-18 18-63,17 36 32,-17 18-160,-17 0-64,17 36 0,-18 17 32,0-17-256,-18 0-96,36-18 64,-18-1 129,0-17-161,18-18 32,18-36 32,0-17 32,-18-19 96,36-35 32,-18 0 160,17-19 160,19-17-32,0-18 95,-1 18-191,1 17-96,-18 19-32,0 18-32,-1 17 64,-17 36 160,-36 36 32,1 18-192,-19 54-32,-36 17-192,19 19-32,-19 35-607,0 18-225,1-18-32,-1 0 0,19-17 512,-1-37 256,18-35 256,18-19 96,18-35 192,18-35 96,0-37 64,18 1 160,0-37-192,17 0 32,1-17-128,-18 0 64,35 0-64,-17 17 0,0 1-96,-1 18 32,1-1-129,-36 37 1,0 35 32,-18 53-160,-18 1 32,-18 18-64,0 35 0,1 1 64,-1-1 0,18-35 64,-18 0 32,18-1-128,18-35 32,0-18 0,18-18 64,0-18-96,18 1-64,17-19 64,1-18 0,0 19 32,17-19 64,-17 19-32,0-1 64,-19 0-1055,1 18-449,-36-17-2912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6T19:28:55.700"/>
    </inkml:context>
    <inkml:brush xml:id="br0">
      <inkml:brushProperty name="width" value="0.07938" units="cm"/>
      <inkml:brushProperty name="height" value="0.07938" units="cm"/>
      <inkml:brushProperty name="color" value="#00CCFF"/>
    </inkml:brush>
  </inkml:definitions>
  <inkml:traceGroup>
    <inkml:annotationXML>
      <emma:emma xmlns:emma="http://www.w3.org/2003/04/emma" version="1.0">
        <emma:interpretation id="{93FBB9DD-CA25-4131-890C-4CA3BE11A754}" emma:medium="tactile" emma:mode="ink">
          <msink:context xmlns:msink="http://schemas.microsoft.com/ink/2010/main" type="inkDrawing" rotatedBoundingBox="16705,10428 17773,7949 18426,8230 17358,10709" semanticType="callout" shapeName="Other">
            <msink:sourceLink direction="to" ref="{1B8C610A-EE66-42E3-BE84-9A85955A3873}"/>
            <msink:sourceLink direction="to" ref="{0E4F7358-0220-44C9-A233-AD5BEDC529A2}"/>
          </msink:context>
        </emma:interpretation>
      </emma:emma>
    </inkml:annotationXML>
    <inkml:trace contextRef="#ctx0" brushRef="#br0">29031 15724 6144,'18'-36'2368,"-36"36"-1280,18-18-416,0 18 800,0 0-416,-18 18-128,18-18-512,-18 18-192,0 0-160,0 17-64,-17 19 32,-1 18 32,-18 35 32,-35 18-32,-1 18 32,1 36-64,-19 18-32,19 35 32,17-88-32,1-37 0,-18 54 64,17-54-32,18 18 64,-53 36-128,71-71 0,0-36-128,1-1 32,17-17 64,18-36 32,0 0 96,36-54 32,35-71-128,19-18 32,-19-18 0,19-36 64,35 0-96,18-17-64,-18 17 64,0 0 0,-17 54 96,-19 18 32,-35 53-128,-1 19 32,-17 17 192,-36 54 192,0 53-64,-36 37 0,-35 35-192,-37 54-96,1 35-448,0 19-192,-1 17-384,19-36-128,-18 19 384,53-144 256,0 1 320,19-1 96,-1-36 192,18-34 160,36-37 192,0-37 160,-18 19-256,53-89-64,19-90-128,53-17 32,0-37 224,1 37 96,-19-1 96,0 18 63,-17 18-255,-1 54-96,-35 18-288,-18 35-32,-1 19 96,-17 53 64,-18 35 0,-18 37-32,0 35-96,-17 36 32,-37 18-64,1 54-32,-37-18-128,19 0-64,17-1 96,1-35 32,17-18-160,18-53 0,18-19-320,0-53-63,18 0-609,18-54-256,36-35-2240,0-19-1376,-1-35 2304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34D1-188D-4059-B2F3-98268A554D3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ECB04-E4D4-48E1-9372-79F00EA98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 of online cat-related media is heavily understudied, considering the large viewership of feline-related content.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4E07-CC4C-4E86-80FC-2F475B670E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4E07-CC4C-4E86-80FC-2F475B670E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0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twitteR</a:t>
            </a:r>
            <a:r>
              <a:rPr lang="en-US" dirty="0"/>
              <a:t> interface for the Twitter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ECB04-E4D4-48E1-9372-79F00EA98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1298 </a:t>
            </a:r>
            <a:r>
              <a:rPr lang="en-US" dirty="0" err="1"/>
              <a:t>obs</a:t>
            </a:r>
            <a:r>
              <a:rPr lang="en-US" dirty="0"/>
              <a:t> first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1056 </a:t>
            </a:r>
            <a:r>
              <a:rPr lang="en-US" dirty="0" err="1"/>
              <a:t>obs</a:t>
            </a:r>
            <a:r>
              <a:rPr lang="en-US" dirty="0"/>
              <a:t> second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ECB04-E4D4-48E1-9372-79F00EA98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0CCC-6241-43F4-8B77-C7A08779BCF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86EE-243D-4A2C-9800-6266727D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51" Type="http://schemas.openxmlformats.org/officeDocument/2006/relationships/customXml" Target="../ink/ink5.xml"/><Relationship Id="rId50" Type="http://schemas.openxmlformats.org/officeDocument/2006/relationships/image" Target="../media/image22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9" Type="http://schemas.openxmlformats.org/officeDocument/2006/relationships/customXml" Target="../ink/ink4.xml"/><Relationship Id="rId10" Type="http://schemas.openxmlformats.org/officeDocument/2006/relationships/customXml" Target="../ink/ink3.xml"/><Relationship Id="rId52" Type="http://schemas.openxmlformats.org/officeDocument/2006/relationships/image" Target="../media/image230.png"/><Relationship Id="rId9" Type="http://schemas.openxmlformats.org/officeDocument/2006/relationships/customXml" Target="../ink/ink2.xml"/><Relationship Id="rId48" Type="http://schemas.openxmlformats.org/officeDocument/2006/relationships/image" Target="../media/image2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7.xml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130.png"/><Relationship Id="rId18" Type="http://schemas.openxmlformats.org/officeDocument/2006/relationships/customXml" Target="../ink/ink166.xml"/><Relationship Id="rId3" Type="http://schemas.openxmlformats.org/officeDocument/2006/relationships/image" Target="../media/image125.png"/><Relationship Id="rId7" Type="http://schemas.openxmlformats.org/officeDocument/2006/relationships/image" Target="../media/image127.png"/><Relationship Id="rId12" Type="http://schemas.openxmlformats.org/officeDocument/2006/relationships/customXml" Target="../ink/ink163.xml"/><Relationship Id="rId17" Type="http://schemas.openxmlformats.org/officeDocument/2006/relationships/image" Target="../media/image132.png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10" Type="http://schemas.openxmlformats.org/officeDocument/2006/relationships/customXml" Target="../ink/ink162.xml"/><Relationship Id="rId19" Type="http://schemas.openxmlformats.org/officeDocument/2006/relationships/image" Target="../media/image137.png"/><Relationship Id="rId4" Type="http://schemas.openxmlformats.org/officeDocument/2006/relationships/customXml" Target="../ink/ink159.xml"/><Relationship Id="rId9" Type="http://schemas.openxmlformats.org/officeDocument/2006/relationships/image" Target="../media/image128.png"/><Relationship Id="rId14" Type="http://schemas.openxmlformats.org/officeDocument/2006/relationships/customXml" Target="../ink/ink1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customXml" Target="../ink/ink16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1.xml"/><Relationship Id="rId13" Type="http://schemas.openxmlformats.org/officeDocument/2006/relationships/image" Target="../media/image154.png"/><Relationship Id="rId3" Type="http://schemas.openxmlformats.org/officeDocument/2006/relationships/image" Target="../media/image148.png"/><Relationship Id="rId7" Type="http://schemas.openxmlformats.org/officeDocument/2006/relationships/image" Target="../media/image151.png"/><Relationship Id="rId12" Type="http://schemas.openxmlformats.org/officeDocument/2006/relationships/customXml" Target="../ink/ink173.xml"/><Relationship Id="rId17" Type="http://schemas.openxmlformats.org/officeDocument/2006/relationships/image" Target="../media/image156.png"/><Relationship Id="rId2" Type="http://schemas.openxmlformats.org/officeDocument/2006/relationships/customXml" Target="../ink/ink168.xml"/><Relationship Id="rId16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53.png"/><Relationship Id="rId5" Type="http://schemas.openxmlformats.org/officeDocument/2006/relationships/image" Target="../media/image149.png"/><Relationship Id="rId15" Type="http://schemas.openxmlformats.org/officeDocument/2006/relationships/image" Target="../media/image155.png"/><Relationship Id="rId10" Type="http://schemas.openxmlformats.org/officeDocument/2006/relationships/customXml" Target="../ink/ink172.xml"/><Relationship Id="rId4" Type="http://schemas.openxmlformats.org/officeDocument/2006/relationships/customXml" Target="../ink/ink169.xml"/><Relationship Id="rId9" Type="http://schemas.openxmlformats.org/officeDocument/2006/relationships/image" Target="../media/image152.png"/><Relationship Id="rId14" Type="http://schemas.openxmlformats.org/officeDocument/2006/relationships/customXml" Target="../ink/ink1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7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20.xml"/><Relationship Id="rId329" Type="http://schemas.openxmlformats.org/officeDocument/2006/relationships/customXml" Target="../ink/ink45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4.xml"/><Relationship Id="rId50" Type="http://schemas.openxmlformats.org/officeDocument/2006/relationships/image" Target="../media/image25.png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125" Type="http://schemas.openxmlformats.org/officeDocument/2006/relationships/image" Target="../media/image49.png"/><Relationship Id="rId133" Type="http://schemas.openxmlformats.org/officeDocument/2006/relationships/image" Target="../media/image53.png"/><Relationship Id="rId138" Type="http://schemas.openxmlformats.org/officeDocument/2006/relationships/customXml" Target="../ink/ink41.xml"/><Relationship Id="rId141" Type="http://schemas.microsoft.com/office/2007/relationships/hdphoto" Target="../media/hdphoto1.wdp"/><Relationship Id="rId324" Type="http://schemas.openxmlformats.org/officeDocument/2006/relationships/image" Target="../media/image188.png"/><Relationship Id="rId374" Type="http://schemas.openxmlformats.org/officeDocument/2006/relationships/customXml" Target="../ink/ink48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0.xml"/><Relationship Id="rId29" Type="http://schemas.openxmlformats.org/officeDocument/2006/relationships/customXml" Target="../ink/ink15.xml"/><Relationship Id="rId11" Type="http://schemas.openxmlformats.org/officeDocument/2006/relationships/customXml" Target="../ink/ink9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9.xml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128" Type="http://schemas.openxmlformats.org/officeDocument/2006/relationships/customXml" Target="../ink/ink36.xml"/><Relationship Id="rId131" Type="http://schemas.openxmlformats.org/officeDocument/2006/relationships/image" Target="../media/image52.png"/><Relationship Id="rId136" Type="http://schemas.openxmlformats.org/officeDocument/2006/relationships/customXml" Target="../ink/ink40.xml"/><Relationship Id="rId327" Type="http://schemas.openxmlformats.org/officeDocument/2006/relationships/customXml" Target="../ink/ink44.xml"/><Relationship Id="rId330" Type="http://schemas.openxmlformats.org/officeDocument/2006/relationships/image" Target="../media/image8.png"/><Relationship Id="rId377" Type="http://schemas.openxmlformats.org/officeDocument/2006/relationships/image" Target="../media/image34.png"/><Relationship Id="rId5" Type="http://schemas.openxmlformats.org/officeDocument/2006/relationships/customXml" Target="../ink/ink6.xml"/><Relationship Id="rId61" Type="http://schemas.openxmlformats.org/officeDocument/2006/relationships/customXml" Target="../ink/ink31.xml"/><Relationship Id="rId372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image" Target="../media/image15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126" Type="http://schemas.openxmlformats.org/officeDocument/2006/relationships/customXml" Target="../ink/ink35.xml"/><Relationship Id="rId134" Type="http://schemas.openxmlformats.org/officeDocument/2006/relationships/customXml" Target="../ink/ink39.xml"/><Relationship Id="rId139" Type="http://schemas.openxmlformats.org/officeDocument/2006/relationships/image" Target="../media/image56.png"/><Relationship Id="rId325" Type="http://schemas.openxmlformats.org/officeDocument/2006/relationships/customXml" Target="../ink/ink43.xml"/><Relationship Id="rId8" Type="http://schemas.openxmlformats.org/officeDocument/2006/relationships/image" Target="../media/image5.png"/><Relationship Id="rId51" Type="http://schemas.openxmlformats.org/officeDocument/2006/relationships/customXml" Target="../ink/ink26.xml"/><Relationship Id="rId142" Type="http://schemas.openxmlformats.org/officeDocument/2006/relationships/customXml" Target="../ink/ink42.xml"/><Relationship Id="rId375" Type="http://schemas.openxmlformats.org/officeDocument/2006/relationships/image" Target="../media/image195.png"/><Relationship Id="rId3" Type="http://schemas.openxmlformats.org/officeDocument/2006/relationships/image" Target="../media/image1.png"/><Relationship Id="rId17" Type="http://schemas.openxmlformats.org/officeDocument/2006/relationships/customXml" Target="../ink/ink11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129" Type="http://schemas.openxmlformats.org/officeDocument/2006/relationships/image" Target="../media/image51.png"/><Relationship Id="rId137" Type="http://schemas.openxmlformats.org/officeDocument/2006/relationships/image" Target="../media/image55.png"/><Relationship Id="rId328" Type="http://schemas.openxmlformats.org/officeDocument/2006/relationships/image" Target="../media/image190.png"/><Relationship Id="rId41" Type="http://schemas.openxmlformats.org/officeDocument/2006/relationships/customXml" Target="../ink/ink21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32" Type="http://schemas.openxmlformats.org/officeDocument/2006/relationships/customXml" Target="../ink/ink38.xml"/><Relationship Id="rId140" Type="http://schemas.openxmlformats.org/officeDocument/2006/relationships/image" Target="../media/image7.png"/><Relationship Id="rId331" Type="http://schemas.openxmlformats.org/officeDocument/2006/relationships/customXml" Target="../ink/ink46.xml"/><Relationship Id="rId373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customXml" Target="../ink/ink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27" Type="http://schemas.openxmlformats.org/officeDocument/2006/relationships/image" Target="../media/image50.png"/><Relationship Id="rId326" Type="http://schemas.openxmlformats.org/officeDocument/2006/relationships/image" Target="../media/image189.png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3.xml"/><Relationship Id="rId130" Type="http://schemas.openxmlformats.org/officeDocument/2006/relationships/customXml" Target="../ink/ink37.xml"/><Relationship Id="rId135" Type="http://schemas.openxmlformats.org/officeDocument/2006/relationships/image" Target="../media/image54.png"/><Relationship Id="rId371" Type="http://schemas.openxmlformats.org/officeDocument/2006/relationships/image" Target="../media/image193.png"/><Relationship Id="rId376" Type="http://schemas.openxmlformats.org/officeDocument/2006/relationships/customXml" Target="../ink/ink49.xml"/><Relationship Id="rId4" Type="http://schemas.openxmlformats.org/officeDocument/2006/relationships/image" Target="../media/image2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62.xml"/><Relationship Id="rId3" Type="http://schemas.openxmlformats.org/officeDocument/2006/relationships/image" Target="../media/image35.png"/><Relationship Id="rId21" Type="http://schemas.openxmlformats.org/officeDocument/2006/relationships/customXml" Target="../ink/ink53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66.xml"/><Relationship Id="rId50" Type="http://schemas.openxmlformats.org/officeDocument/2006/relationships/image" Target="../media/image36.png"/><Relationship Id="rId25" Type="http://schemas.openxmlformats.org/officeDocument/2006/relationships/customXml" Target="../ink/ink55.xml"/><Relationship Id="rId33" Type="http://schemas.openxmlformats.org/officeDocument/2006/relationships/customXml" Target="../ink/ink59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32.png"/><Relationship Id="rId29" Type="http://schemas.openxmlformats.org/officeDocument/2006/relationships/customXml" Target="../ink/ink57.xml"/><Relationship Id="rId41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61.xml"/><Relationship Id="rId40" Type="http://schemas.openxmlformats.org/officeDocument/2006/relationships/image" Target="../media/image242.png"/><Relationship Id="rId45" Type="http://schemas.openxmlformats.org/officeDocument/2006/relationships/customXml" Target="../ink/ink65.xml"/><Relationship Id="rId5" Type="http://schemas.openxmlformats.org/officeDocument/2006/relationships/image" Target="../media/image197.png"/><Relationship Id="rId23" Type="http://schemas.openxmlformats.org/officeDocument/2006/relationships/customXml" Target="../ink/ink54.xml"/><Relationship Id="rId28" Type="http://schemas.openxmlformats.org/officeDocument/2006/relationships/image" Target="../media/image236.png"/><Relationship Id="rId36" Type="http://schemas.openxmlformats.org/officeDocument/2006/relationships/image" Target="../media/image240.png"/><Relationship Id="rId49" Type="http://schemas.openxmlformats.org/officeDocument/2006/relationships/customXml" Target="../ink/ink67.xml"/><Relationship Id="rId19" Type="http://schemas.openxmlformats.org/officeDocument/2006/relationships/customXml" Target="../ink/ink52.xml"/><Relationship Id="rId31" Type="http://schemas.openxmlformats.org/officeDocument/2006/relationships/customXml" Target="../ink/ink58.xml"/><Relationship Id="rId44" Type="http://schemas.openxmlformats.org/officeDocument/2006/relationships/image" Target="../media/image244.png"/><Relationship Id="rId4" Type="http://schemas.openxmlformats.org/officeDocument/2006/relationships/customXml" Target="../ink/ink50.xml"/><Relationship Id="rId22" Type="http://schemas.openxmlformats.org/officeDocument/2006/relationships/image" Target="../media/image233.png"/><Relationship Id="rId27" Type="http://schemas.openxmlformats.org/officeDocument/2006/relationships/customXml" Target="../ink/ink56.xml"/><Relationship Id="rId30" Type="http://schemas.openxmlformats.org/officeDocument/2006/relationships/image" Target="../media/image237.png"/><Relationship Id="rId35" Type="http://schemas.openxmlformats.org/officeDocument/2006/relationships/customXml" Target="../ink/ink60.xml"/><Relationship Id="rId43" Type="http://schemas.openxmlformats.org/officeDocument/2006/relationships/customXml" Target="../ink/ink64.xml"/><Relationship Id="rId48" Type="http://schemas.openxmlformats.org/officeDocument/2006/relationships/image" Target="../media/image24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8.xml"/><Relationship Id="rId273" Type="http://schemas.openxmlformats.org/officeDocument/2006/relationships/customXml" Target="../ink/ink116.xml"/><Relationship Id="rId21" Type="http://schemas.openxmlformats.org/officeDocument/2006/relationships/customXml" Target="../ink/ink76.xml"/><Relationship Id="rId68" Type="http://schemas.openxmlformats.org/officeDocument/2006/relationships/image" Target="../media/image58.png"/><Relationship Id="rId138" Type="http://schemas.openxmlformats.org/officeDocument/2006/relationships/image" Target="../media/image74.png"/><Relationship Id="rId154" Type="http://schemas.openxmlformats.org/officeDocument/2006/relationships/image" Target="../media/image82.png"/><Relationship Id="rId175" Type="http://schemas.openxmlformats.org/officeDocument/2006/relationships/customXml" Target="../ink/ink102.xml"/><Relationship Id="rId340" Type="http://schemas.openxmlformats.org/officeDocument/2006/relationships/image" Target="../media/image150.png"/><Relationship Id="rId366" Type="http://schemas.openxmlformats.org/officeDocument/2006/relationships/image" Target="../media/image163.png"/><Relationship Id="rId196" Type="http://schemas.openxmlformats.org/officeDocument/2006/relationships/image" Target="../media/image103.png"/><Relationship Id="rId200" Type="http://schemas.openxmlformats.org/officeDocument/2006/relationships/image" Target="../media/image105.png"/><Relationship Id="rId16" Type="http://schemas.openxmlformats.org/officeDocument/2006/relationships/image" Target="../media/image40.png"/><Relationship Id="rId263" Type="http://schemas.openxmlformats.org/officeDocument/2006/relationships/customXml" Target="../ink/ink112.xml"/><Relationship Id="rId268" Type="http://schemas.openxmlformats.org/officeDocument/2006/relationships/image" Target="../media/image139.png"/><Relationship Id="rId11" Type="http://schemas.openxmlformats.org/officeDocument/2006/relationships/customXml" Target="../ink/ink71.xml"/><Relationship Id="rId24" Type="http://schemas.openxmlformats.org/officeDocument/2006/relationships/customXml" Target="../ink/ink77.xml"/><Relationship Id="rId40" Type="http://schemas.openxmlformats.org/officeDocument/2006/relationships/image" Target="../media/image47.png"/><Relationship Id="rId74" Type="http://schemas.openxmlformats.org/officeDocument/2006/relationships/image" Target="../media/image61.png"/><Relationship Id="rId102" Type="http://schemas.openxmlformats.org/officeDocument/2006/relationships/customXml" Target="../ink/ink89.xml"/><Relationship Id="rId136" Type="http://schemas.openxmlformats.org/officeDocument/2006/relationships/image" Target="../media/image73.png"/><Relationship Id="rId144" Type="http://schemas.openxmlformats.org/officeDocument/2006/relationships/image" Target="../media/image77.png"/><Relationship Id="rId149" Type="http://schemas.openxmlformats.org/officeDocument/2006/relationships/customXml" Target="../ink/ink95.xml"/><Relationship Id="rId157" Type="http://schemas.openxmlformats.org/officeDocument/2006/relationships/customXml" Target="../ink/ink99.xml"/><Relationship Id="rId330" Type="http://schemas.openxmlformats.org/officeDocument/2006/relationships/image" Target="../media/image145.png"/><Relationship Id="rId335" Type="http://schemas.openxmlformats.org/officeDocument/2006/relationships/customXml" Target="../ink/ink121.xml"/><Relationship Id="rId5" Type="http://schemas.openxmlformats.org/officeDocument/2006/relationships/customXml" Target="../ink/ink68.xml"/><Relationship Id="rId95" Type="http://schemas.openxmlformats.org/officeDocument/2006/relationships/image" Target="../media/image63.png"/><Relationship Id="rId152" Type="http://schemas.openxmlformats.org/officeDocument/2006/relationships/image" Target="../media/image81.png"/><Relationship Id="rId160" Type="http://schemas.openxmlformats.org/officeDocument/2006/relationships/image" Target="../media/image85.png"/><Relationship Id="rId173" Type="http://schemas.openxmlformats.org/officeDocument/2006/relationships/customXml" Target="../ink/ink101.xml"/><Relationship Id="rId194" Type="http://schemas.openxmlformats.org/officeDocument/2006/relationships/image" Target="../media/image102.png"/><Relationship Id="rId199" Type="http://schemas.openxmlformats.org/officeDocument/2006/relationships/customXml" Target="../ink/ink106.xml"/><Relationship Id="rId203" Type="http://schemas.openxmlformats.org/officeDocument/2006/relationships/customXml" Target="../ink/ink108.xml"/><Relationship Id="rId19" Type="http://schemas.openxmlformats.org/officeDocument/2006/relationships/customXml" Target="../ink/ink75.xml"/><Relationship Id="rId258" Type="http://schemas.openxmlformats.org/officeDocument/2006/relationships/image" Target="../media/image134.png"/><Relationship Id="rId261" Type="http://schemas.openxmlformats.org/officeDocument/2006/relationships/customXml" Target="../ink/ink111.xml"/><Relationship Id="rId266" Type="http://schemas.openxmlformats.org/officeDocument/2006/relationships/image" Target="../media/image138.png"/><Relationship Id="rId274" Type="http://schemas.openxmlformats.org/officeDocument/2006/relationships/image" Target="../media/image142.png"/><Relationship Id="rId14" Type="http://schemas.openxmlformats.org/officeDocument/2006/relationships/image" Target="../media/image39.png"/><Relationship Id="rId27" Type="http://schemas.openxmlformats.org/officeDocument/2006/relationships/image" Target="../media/image46.png"/><Relationship Id="rId69" Type="http://schemas.openxmlformats.org/officeDocument/2006/relationships/customXml" Target="../ink/ink81.xml"/><Relationship Id="rId77" Type="http://schemas.openxmlformats.org/officeDocument/2006/relationships/customXml" Target="../ink/ink85.xml"/><Relationship Id="rId100" Type="http://schemas.openxmlformats.org/officeDocument/2006/relationships/customXml" Target="../ink/ink88.xml"/><Relationship Id="rId134" Type="http://schemas.openxmlformats.org/officeDocument/2006/relationships/image" Target="../media/image72.png"/><Relationship Id="rId139" Type="http://schemas.openxmlformats.org/officeDocument/2006/relationships/customXml" Target="../ink/ink92.xml"/><Relationship Id="rId147" Type="http://schemas.openxmlformats.org/officeDocument/2006/relationships/customXml" Target="../ink/ink94.xml"/><Relationship Id="rId333" Type="http://schemas.openxmlformats.org/officeDocument/2006/relationships/customXml" Target="../ink/ink120.xml"/><Relationship Id="rId367" Type="http://schemas.openxmlformats.org/officeDocument/2006/relationships/customXml" Target="../ink/ink123.xml"/><Relationship Id="rId8" Type="http://schemas.openxmlformats.org/officeDocument/2006/relationships/image" Target="../media/image360.png"/><Relationship Id="rId72" Type="http://schemas.openxmlformats.org/officeDocument/2006/relationships/image" Target="../media/image60.png"/><Relationship Id="rId98" Type="http://schemas.openxmlformats.org/officeDocument/2006/relationships/customXml" Target="../ink/ink87.xml"/><Relationship Id="rId150" Type="http://schemas.openxmlformats.org/officeDocument/2006/relationships/image" Target="../media/image80.png"/><Relationship Id="rId155" Type="http://schemas.openxmlformats.org/officeDocument/2006/relationships/customXml" Target="../ink/ink98.xml"/><Relationship Id="rId192" Type="http://schemas.openxmlformats.org/officeDocument/2006/relationships/image" Target="../media/image101.png"/><Relationship Id="rId197" Type="http://schemas.openxmlformats.org/officeDocument/2006/relationships/customXml" Target="../ink/ink105.xml"/><Relationship Id="rId341" Type="http://schemas.openxmlformats.org/officeDocument/2006/relationships/customXml" Target="../ink/ink122.xml"/><Relationship Id="rId3" Type="http://schemas.openxmlformats.org/officeDocument/2006/relationships/image" Target="../media/image37.png"/><Relationship Id="rId201" Type="http://schemas.openxmlformats.org/officeDocument/2006/relationships/customXml" Target="../ink/ink107.xml"/><Relationship Id="rId256" Type="http://schemas.openxmlformats.org/officeDocument/2006/relationships/image" Target="../media/image133.png"/><Relationship Id="rId269" Type="http://schemas.openxmlformats.org/officeDocument/2006/relationships/customXml" Target="../ink/ink114.xml"/><Relationship Id="rId277" Type="http://schemas.openxmlformats.org/officeDocument/2006/relationships/customXml" Target="../ink/ink118.xml"/><Relationship Id="rId12" Type="http://schemas.openxmlformats.org/officeDocument/2006/relationships/image" Target="../media/image38.png"/><Relationship Id="rId17" Type="http://schemas.openxmlformats.org/officeDocument/2006/relationships/customXml" Target="../ink/ink74.xml"/><Relationship Id="rId25" Type="http://schemas.openxmlformats.org/officeDocument/2006/relationships/image" Target="../media/image45.png"/><Relationship Id="rId137" Type="http://schemas.openxmlformats.org/officeDocument/2006/relationships/customXml" Target="../ink/ink91.xml"/><Relationship Id="rId272" Type="http://schemas.openxmlformats.org/officeDocument/2006/relationships/image" Target="../media/image141.png"/><Relationship Id="rId20" Type="http://schemas.openxmlformats.org/officeDocument/2006/relationships/image" Target="../media/image42.png"/><Relationship Id="rId41" Type="http://schemas.openxmlformats.org/officeDocument/2006/relationships/customXml" Target="../ink/ink80.xml"/><Relationship Id="rId70" Type="http://schemas.openxmlformats.org/officeDocument/2006/relationships/image" Target="../media/image59.png"/><Relationship Id="rId75" Type="http://schemas.openxmlformats.org/officeDocument/2006/relationships/customXml" Target="../ink/ink84.xml"/><Relationship Id="rId96" Type="http://schemas.openxmlformats.org/officeDocument/2006/relationships/customXml" Target="../ink/ink86.xml"/><Relationship Id="rId145" Type="http://schemas.openxmlformats.org/officeDocument/2006/relationships/customXml" Target="../ink/ink93.xml"/><Relationship Id="rId153" Type="http://schemas.openxmlformats.org/officeDocument/2006/relationships/customXml" Target="../ink/ink97.xml"/><Relationship Id="rId161" Type="http://schemas.openxmlformats.org/officeDocument/2006/relationships/customXml" Target="../ink/ink100.xml"/><Relationship Id="rId174" Type="http://schemas.openxmlformats.org/officeDocument/2006/relationships/image" Target="../media/image92.png"/><Relationship Id="rId195" Type="http://schemas.openxmlformats.org/officeDocument/2006/relationships/customXml" Target="../ink/ink104.xml"/><Relationship Id="rId331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259" Type="http://schemas.openxmlformats.org/officeDocument/2006/relationships/customXml" Target="../ink/ink110.xml"/><Relationship Id="rId267" Type="http://schemas.openxmlformats.org/officeDocument/2006/relationships/customXml" Target="../ink/ink113.xml"/><Relationship Id="rId15" Type="http://schemas.openxmlformats.org/officeDocument/2006/relationships/customXml" Target="../ink/ink73.xml"/><Relationship Id="rId23" Type="http://schemas.openxmlformats.org/officeDocument/2006/relationships/image" Target="../media/image44.png"/><Relationship Id="rId28" Type="http://schemas.openxmlformats.org/officeDocument/2006/relationships/customXml" Target="../ink/ink79.xml"/><Relationship Id="rId262" Type="http://schemas.openxmlformats.org/officeDocument/2006/relationships/image" Target="../media/image136.png"/><Relationship Id="rId270" Type="http://schemas.openxmlformats.org/officeDocument/2006/relationships/image" Target="../media/image140.png"/><Relationship Id="rId275" Type="http://schemas.openxmlformats.org/officeDocument/2006/relationships/customXml" Target="../ink/ink117.xml"/><Relationship Id="rId10" Type="http://schemas.openxmlformats.org/officeDocument/2006/relationships/image" Target="../media/image370.png"/><Relationship Id="rId73" Type="http://schemas.openxmlformats.org/officeDocument/2006/relationships/customXml" Target="../ink/ink83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35" Type="http://schemas.openxmlformats.org/officeDocument/2006/relationships/customXml" Target="../ink/ink90.xml"/><Relationship Id="rId148" Type="http://schemas.openxmlformats.org/officeDocument/2006/relationships/image" Target="../media/image79.png"/><Relationship Id="rId151" Type="http://schemas.openxmlformats.org/officeDocument/2006/relationships/customXml" Target="../ink/ink96.xml"/><Relationship Id="rId156" Type="http://schemas.openxmlformats.org/officeDocument/2006/relationships/image" Target="../media/image83.png"/><Relationship Id="rId198" Type="http://schemas.openxmlformats.org/officeDocument/2006/relationships/image" Target="../media/image104.png"/><Relationship Id="rId334" Type="http://schemas.openxmlformats.org/officeDocument/2006/relationships/image" Target="../media/image147.png"/><Relationship Id="rId368" Type="http://schemas.openxmlformats.org/officeDocument/2006/relationships/image" Target="../media/image43.png"/><Relationship Id="rId4" Type="http://schemas.microsoft.com/office/2007/relationships/hdphoto" Target="../media/hdphoto2.wdp"/><Relationship Id="rId9" Type="http://schemas.openxmlformats.org/officeDocument/2006/relationships/customXml" Target="../ink/ink70.xml"/><Relationship Id="rId172" Type="http://schemas.openxmlformats.org/officeDocument/2006/relationships/image" Target="../media/image91.png"/><Relationship Id="rId193" Type="http://schemas.openxmlformats.org/officeDocument/2006/relationships/customXml" Target="../ink/ink103.xml"/><Relationship Id="rId202" Type="http://schemas.openxmlformats.org/officeDocument/2006/relationships/image" Target="../media/image106.png"/><Relationship Id="rId257" Type="http://schemas.openxmlformats.org/officeDocument/2006/relationships/customXml" Target="../ink/ink109.xml"/><Relationship Id="rId13" Type="http://schemas.openxmlformats.org/officeDocument/2006/relationships/customXml" Target="../ink/ink72.xml"/><Relationship Id="rId18" Type="http://schemas.openxmlformats.org/officeDocument/2006/relationships/image" Target="../media/image41.png"/><Relationship Id="rId260" Type="http://schemas.openxmlformats.org/officeDocument/2006/relationships/image" Target="../media/image135.png"/><Relationship Id="rId76" Type="http://schemas.openxmlformats.org/officeDocument/2006/relationships/image" Target="../media/image62.png"/><Relationship Id="rId97" Type="http://schemas.openxmlformats.org/officeDocument/2006/relationships/image" Target="../media/image64.png"/><Relationship Id="rId146" Type="http://schemas.openxmlformats.org/officeDocument/2006/relationships/image" Target="../media/image78.png"/><Relationship Id="rId332" Type="http://schemas.openxmlformats.org/officeDocument/2006/relationships/image" Target="../media/image146.png"/><Relationship Id="rId7" Type="http://schemas.openxmlformats.org/officeDocument/2006/relationships/customXml" Target="../ink/ink69.xml"/><Relationship Id="rId71" Type="http://schemas.openxmlformats.org/officeDocument/2006/relationships/customXml" Target="../ink/ink82.xml"/><Relationship Id="rId2" Type="http://schemas.openxmlformats.org/officeDocument/2006/relationships/notesSlide" Target="../notesSlides/notesSlide3.xml"/><Relationship Id="rId271" Type="http://schemas.openxmlformats.org/officeDocument/2006/relationships/customXml" Target="../ink/ink115.xml"/><Relationship Id="rId276" Type="http://schemas.openxmlformats.org/officeDocument/2006/relationships/image" Target="../media/image14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8.xml"/><Relationship Id="rId18" Type="http://schemas.openxmlformats.org/officeDocument/2006/relationships/customXml" Target="../ink/ink131.xml"/><Relationship Id="rId26" Type="http://schemas.openxmlformats.org/officeDocument/2006/relationships/image" Target="../media/image87.png"/><Relationship Id="rId39" Type="http://schemas.openxmlformats.org/officeDocument/2006/relationships/image" Target="../media/image96.png"/><Relationship Id="rId21" Type="http://schemas.openxmlformats.org/officeDocument/2006/relationships/customXml" Target="../ink/ink133.xml"/><Relationship Id="rId34" Type="http://schemas.openxmlformats.org/officeDocument/2006/relationships/image" Target="../media/image93.png"/><Relationship Id="rId42" Type="http://schemas.openxmlformats.org/officeDocument/2006/relationships/customXml" Target="../ink/ink143.xml"/><Relationship Id="rId47" Type="http://schemas.openxmlformats.org/officeDocument/2006/relationships/image" Target="../media/image100.png"/><Relationship Id="rId50" Type="http://schemas.openxmlformats.org/officeDocument/2006/relationships/customXml" Target="../ink/ink147.xml"/><Relationship Id="rId55" Type="http://schemas.openxmlformats.org/officeDocument/2006/relationships/image" Target="../media/image110.png"/><Relationship Id="rId63" Type="http://schemas.openxmlformats.org/officeDocument/2006/relationships/image" Target="../media/image114.png"/><Relationship Id="rId68" Type="http://schemas.openxmlformats.org/officeDocument/2006/relationships/customXml" Target="../ink/ink156.xml"/><Relationship Id="rId7" Type="http://schemas.openxmlformats.org/officeDocument/2006/relationships/customXml" Target="../ink/ink12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5.png"/><Relationship Id="rId29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127.xml"/><Relationship Id="rId24" Type="http://schemas.openxmlformats.org/officeDocument/2006/relationships/image" Target="../media/image86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customXml" Target="../ink/ink142.xml"/><Relationship Id="rId45" Type="http://schemas.openxmlformats.org/officeDocument/2006/relationships/image" Target="../media/image99.png"/><Relationship Id="rId53" Type="http://schemas.openxmlformats.org/officeDocument/2006/relationships/image" Target="../media/image109.png"/><Relationship Id="rId58" Type="http://schemas.openxmlformats.org/officeDocument/2006/relationships/customXml" Target="../ink/ink151.xml"/><Relationship Id="rId66" Type="http://schemas.openxmlformats.org/officeDocument/2006/relationships/customXml" Target="../ink/ink155.xml"/><Relationship Id="rId5" Type="http://schemas.openxmlformats.org/officeDocument/2006/relationships/image" Target="../media/image57.png"/><Relationship Id="rId15" Type="http://schemas.openxmlformats.org/officeDocument/2006/relationships/customXml" Target="../ink/ink129.xml"/><Relationship Id="rId23" Type="http://schemas.openxmlformats.org/officeDocument/2006/relationships/customXml" Target="../ink/ink134.xml"/><Relationship Id="rId28" Type="http://schemas.openxmlformats.org/officeDocument/2006/relationships/image" Target="../media/image88.png"/><Relationship Id="rId36" Type="http://schemas.openxmlformats.org/officeDocument/2006/relationships/customXml" Target="../ink/ink140.xml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Relationship Id="rId61" Type="http://schemas.openxmlformats.org/officeDocument/2006/relationships/image" Target="../media/image113.png"/><Relationship Id="rId10" Type="http://schemas.openxmlformats.org/officeDocument/2006/relationships/image" Target="../media/image69.png"/><Relationship Id="rId19" Type="http://schemas.openxmlformats.org/officeDocument/2006/relationships/customXml" Target="../ink/ink132.xml"/><Relationship Id="rId31" Type="http://schemas.openxmlformats.org/officeDocument/2006/relationships/customXml" Target="../ink/ink138.xml"/><Relationship Id="rId44" Type="http://schemas.openxmlformats.org/officeDocument/2006/relationships/customXml" Target="../ink/ink144.xml"/><Relationship Id="rId52" Type="http://schemas.openxmlformats.org/officeDocument/2006/relationships/customXml" Target="../ink/ink148.xml"/><Relationship Id="rId60" Type="http://schemas.openxmlformats.org/officeDocument/2006/relationships/customXml" Target="../ink/ink152.xml"/><Relationship Id="rId65" Type="http://schemas.openxmlformats.org/officeDocument/2006/relationships/image" Target="../media/image115.png"/><Relationship Id="rId4" Type="http://schemas.openxmlformats.org/officeDocument/2006/relationships/customXml" Target="../ink/ink124.xml"/><Relationship Id="rId9" Type="http://schemas.openxmlformats.org/officeDocument/2006/relationships/customXml" Target="../ink/ink126.xml"/><Relationship Id="rId14" Type="http://schemas.openxmlformats.org/officeDocument/2006/relationships/image" Target="../media/image71.png"/><Relationship Id="rId22" Type="http://schemas.openxmlformats.org/officeDocument/2006/relationships/image" Target="../media/image84.png"/><Relationship Id="rId27" Type="http://schemas.openxmlformats.org/officeDocument/2006/relationships/customXml" Target="../ink/ink136.xml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43" Type="http://schemas.openxmlformats.org/officeDocument/2006/relationships/image" Target="../media/image98.png"/><Relationship Id="rId48" Type="http://schemas.openxmlformats.org/officeDocument/2006/relationships/customXml" Target="../ink/ink146.xml"/><Relationship Id="rId56" Type="http://schemas.openxmlformats.org/officeDocument/2006/relationships/customXml" Target="../ink/ink150.xml"/><Relationship Id="rId64" Type="http://schemas.openxmlformats.org/officeDocument/2006/relationships/customXml" Target="../ink/ink154.xml"/><Relationship Id="rId69" Type="http://schemas.openxmlformats.org/officeDocument/2006/relationships/image" Target="../media/image117.png"/><Relationship Id="rId8" Type="http://schemas.openxmlformats.org/officeDocument/2006/relationships/image" Target="../media/image68.png"/><Relationship Id="rId51" Type="http://schemas.openxmlformats.org/officeDocument/2006/relationships/image" Target="../media/image108.png"/><Relationship Id="rId3" Type="http://schemas.openxmlformats.org/officeDocument/2006/relationships/image" Target="../media/image48.png"/><Relationship Id="rId12" Type="http://schemas.openxmlformats.org/officeDocument/2006/relationships/image" Target="../media/image70.png"/><Relationship Id="rId17" Type="http://schemas.openxmlformats.org/officeDocument/2006/relationships/customXml" Target="../ink/ink130.xml"/><Relationship Id="rId25" Type="http://schemas.openxmlformats.org/officeDocument/2006/relationships/customXml" Target="../ink/ink135.xml"/><Relationship Id="rId33" Type="http://schemas.openxmlformats.org/officeDocument/2006/relationships/customXml" Target="../ink/ink139.xml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customXml" Target="../ink/ink149.xml"/><Relationship Id="rId62" Type="http://schemas.openxmlformats.org/officeDocument/2006/relationships/customXml" Target="../ink/ink1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/>
          <p:cNvSpPr/>
          <p:nvPr/>
        </p:nvSpPr>
        <p:spPr>
          <a:xfrm>
            <a:off x="0" y="0"/>
            <a:ext cx="12192000" cy="4165600"/>
          </a:xfrm>
          <a:prstGeom prst="wedgeRectCallout">
            <a:avLst>
              <a:gd name="adj1" fmla="val -23329"/>
              <a:gd name="adj2" fmla="val 68213"/>
            </a:avLst>
          </a:prstGeom>
          <a:solidFill>
            <a:srgbClr val="009BD2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dist="381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262"/>
            <a:ext cx="9144000" cy="24627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Comparing Proportions of Cat Related Tweets in the United States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5090650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Kaitlyn Lawlor</a:t>
            </a:r>
          </a:p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April 28, 2017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9" name="Ink 228"/>
              <p14:cNvContentPartPr/>
              <p14:nvPr/>
            </p14:nvContentPartPr>
            <p14:xfrm>
              <a:off x="4535578" y="4771794"/>
              <a:ext cx="1544400" cy="110214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4258" y="4740479"/>
                <a:ext cx="1607040" cy="1164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0" name="Ink 42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30" name="Ink 42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6" name="Ink 525"/>
              <p14:cNvContentPartPr/>
              <p14:nvPr/>
            </p14:nvContentPartPr>
            <p14:xfrm>
              <a:off x="77225" y="128692"/>
              <a:ext cx="4404600" cy="2434320"/>
            </p14:xfrm>
          </p:contentPart>
        </mc:Choice>
        <mc:Fallback xmlns="">
          <p:pic>
            <p:nvPicPr>
              <p:cNvPr id="526" name="Ink 5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827" y="114294"/>
                <a:ext cx="4432675" cy="2462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3" name="Ink 602"/>
              <p14:cNvContentPartPr/>
              <p14:nvPr/>
            </p14:nvContentPartPr>
            <p14:xfrm>
              <a:off x="5595958" y="122212"/>
              <a:ext cx="6510307" cy="1841940"/>
            </p14:xfrm>
          </p:contentPart>
        </mc:Choice>
        <mc:Fallback xmlns="">
          <p:pic>
            <p:nvPicPr>
              <p:cNvPr id="603" name="Ink 60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81559" y="107861"/>
                <a:ext cx="6538386" cy="1869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58" name="Ink 657"/>
              <p14:cNvContentPartPr/>
              <p14:nvPr/>
            </p14:nvContentPartPr>
            <p14:xfrm>
              <a:off x="9620398" y="779212"/>
              <a:ext cx="2286360" cy="553860"/>
            </p14:xfrm>
          </p:contentPart>
        </mc:Choice>
        <mc:Fallback xmlns="">
          <p:pic>
            <p:nvPicPr>
              <p:cNvPr id="658" name="Ink 65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605998" y="764817"/>
                <a:ext cx="2314440" cy="5819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0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836" y="1791325"/>
            <a:ext cx="9608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</a:t>
            </a:r>
            <a:r>
              <a:rPr lang="en-US" sz="2400" baseline="-250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</a:t>
            </a:r>
            <a:r>
              <a:rPr lang="en-US" sz="24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The distribution of tweets across geographic regions is not associated with the day.</a:t>
            </a:r>
          </a:p>
          <a:p>
            <a:endParaRPr lang="en-US" sz="2400" dirty="0">
              <a:solidFill>
                <a:srgbClr val="C39BE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sz="24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</a:t>
            </a:r>
            <a:r>
              <a:rPr lang="en-US" sz="2400" baseline="-250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</a:t>
            </a:r>
            <a:r>
              <a:rPr lang="en-US" sz="24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The distribution of tweets across geographic regions is associated with the day.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45" y="3730317"/>
            <a:ext cx="6010275" cy="2200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/>
              <p14:cNvContentPartPr/>
              <p14:nvPr/>
            </p14:nvContentPartPr>
            <p14:xfrm>
              <a:off x="7217602" y="5823513"/>
              <a:ext cx="704700" cy="302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8604" y="5814513"/>
                <a:ext cx="722335" cy="478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/>
          <p:cNvSpPr txBox="1"/>
          <p:nvPr/>
        </p:nvSpPr>
        <p:spPr>
          <a:xfrm>
            <a:off x="8248142" y="5484643"/>
            <a:ext cx="294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Significance Level: 0.05</a:t>
            </a:r>
          </a:p>
          <a:p>
            <a:r>
              <a:rPr lang="en-US" dirty="0">
                <a:solidFill>
                  <a:srgbClr val="FF33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Fail to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1952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624575" y="476364"/>
              <a:ext cx="3071880" cy="7858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255" y="445044"/>
                <a:ext cx="31345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3" name="Ink 242"/>
              <p14:cNvContentPartPr/>
              <p14:nvPr/>
            </p14:nvContentPartPr>
            <p14:xfrm>
              <a:off x="8751060" y="585832"/>
              <a:ext cx="13320" cy="1332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6660" y="571432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9" name="Ink 248"/>
              <p14:cNvContentPartPr/>
              <p14:nvPr/>
            </p14:nvContentPartPr>
            <p14:xfrm>
              <a:off x="8731800" y="553792"/>
              <a:ext cx="2035080" cy="195192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7400" y="539392"/>
                <a:ext cx="2063160" cy="19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5" name="Ink 254"/>
              <p14:cNvContentPartPr/>
              <p14:nvPr/>
            </p14:nvContentPartPr>
            <p14:xfrm>
              <a:off x="8744580" y="180292"/>
              <a:ext cx="2305800" cy="38664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0180" y="165892"/>
                <a:ext cx="23338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9" name="Ink 258"/>
              <p14:cNvContentPartPr/>
              <p14:nvPr/>
            </p14:nvContentPartPr>
            <p14:xfrm>
              <a:off x="10792440" y="218812"/>
              <a:ext cx="392940" cy="226746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78060" y="204413"/>
                <a:ext cx="420981" cy="2295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7" name="Ink 266"/>
              <p14:cNvContentPartPr/>
              <p14:nvPr/>
            </p14:nvContentPartPr>
            <p14:xfrm>
              <a:off x="9675900" y="734373"/>
              <a:ext cx="1057102" cy="322560"/>
            </p14:xfrm>
          </p:contentPart>
        </mc:Choice>
        <mc:Fallback>
          <p:pic>
            <p:nvPicPr>
              <p:cNvPr id="267" name="Ink 2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1503" y="719973"/>
                <a:ext cx="1085176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9" name="Ink 328"/>
              <p14:cNvContentPartPr/>
              <p14:nvPr/>
            </p14:nvContentPartPr>
            <p14:xfrm>
              <a:off x="8802540" y="1126773"/>
              <a:ext cx="1913400" cy="1796719"/>
            </p14:xfrm>
          </p:contentPart>
        </mc:Choice>
        <mc:Fallback>
          <p:pic>
            <p:nvPicPr>
              <p:cNvPr id="329" name="Ink 3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88140" y="1112373"/>
                <a:ext cx="1941480" cy="1824798"/>
              </a:xfrm>
              <a:prstGeom prst="rect">
                <a:avLst/>
              </a:prstGeom>
            </p:spPr>
          </p:pic>
        </mc:Fallback>
      </mc:AlternateContent>
      <p:sp>
        <p:nvSpPr>
          <p:cNvPr id="345" name="TextBox 344"/>
          <p:cNvSpPr txBox="1"/>
          <p:nvPr/>
        </p:nvSpPr>
        <p:spPr>
          <a:xfrm>
            <a:off x="624575" y="1716374"/>
            <a:ext cx="5775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Lots of data is lost</a:t>
            </a:r>
          </a:p>
          <a:p>
            <a:r>
              <a:rPr lang="en-US" sz="28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Only text-based tweets are considered</a:t>
            </a:r>
          </a:p>
          <a:p>
            <a:r>
              <a:rPr lang="en-US" sz="28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 representative of total population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2" name="Ink 381"/>
              <p14:cNvContentPartPr/>
              <p14:nvPr/>
            </p14:nvContentPartPr>
            <p14:xfrm>
              <a:off x="624575" y="3692524"/>
              <a:ext cx="3165487" cy="785230"/>
            </p14:xfrm>
          </p:contentPart>
        </mc:Choice>
        <mc:Fallback>
          <p:pic>
            <p:nvPicPr>
              <p:cNvPr id="382" name="Ink 38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3258" y="3661216"/>
                <a:ext cx="3228120" cy="847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7" name="Ink 396"/>
              <p14:cNvContentPartPr/>
              <p14:nvPr/>
            </p14:nvContentPartPr>
            <p14:xfrm>
              <a:off x="2832982" y="-524727"/>
              <a:ext cx="7740" cy="7740"/>
            </p14:xfrm>
          </p:contentPart>
        </mc:Choice>
        <mc:Fallback>
          <p:pic>
            <p:nvPicPr>
              <p:cNvPr id="397" name="Ink 39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0822" y="-526887"/>
                <a:ext cx="12060" cy="12060"/>
              </a:xfrm>
              <a:prstGeom prst="rect">
                <a:avLst/>
              </a:prstGeom>
            </p:spPr>
          </p:pic>
        </mc:Fallback>
      </mc:AlternateContent>
      <p:sp>
        <p:nvSpPr>
          <p:cNvPr id="423" name="TextBox 422"/>
          <p:cNvSpPr txBox="1"/>
          <p:nvPr/>
        </p:nvSpPr>
        <p:spPr>
          <a:xfrm>
            <a:off x="624575" y="4662779"/>
            <a:ext cx="37946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 a larger sample size</a:t>
            </a:r>
          </a:p>
          <a:p>
            <a:r>
              <a:rPr lang="en-US" sz="28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Longer time periods </a:t>
            </a:r>
          </a:p>
          <a:p>
            <a:r>
              <a:rPr lang="en-US" sz="28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 state instead of region</a:t>
            </a:r>
          </a:p>
        </p:txBody>
      </p:sp>
    </p:spTree>
    <p:extLst>
      <p:ext uri="{BB962C8B-B14F-4D97-AF65-F5344CB8AC3E}">
        <p14:creationId xmlns:p14="http://schemas.microsoft.com/office/powerpoint/2010/main" val="36268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Dr. Garrett </a:t>
            </a:r>
            <a:r>
              <a:rPr lang="en-US" sz="40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Dancik</a:t>
            </a:r>
            <a:endParaRPr lang="en-US" sz="4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Professor at Eastern Connecticut State University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Nathan Lawlor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/>
              <p14:cNvContentPartPr/>
              <p14:nvPr/>
            </p14:nvContentPartPr>
            <p14:xfrm>
              <a:off x="838200" y="629880"/>
              <a:ext cx="4467229" cy="1109058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883" y="598563"/>
                <a:ext cx="4529864" cy="11716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1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/>
        </p:nvSpPr>
        <p:spPr>
          <a:xfrm rot="10800000">
            <a:off x="-1" y="-1"/>
            <a:ext cx="12192000" cy="5537916"/>
          </a:xfrm>
          <a:prstGeom prst="flowChartManualInput">
            <a:avLst/>
          </a:prstGeom>
          <a:solidFill>
            <a:srgbClr val="009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13102" y="1678833"/>
              <a:ext cx="67680" cy="15291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4022" y="1659755"/>
                <a:ext cx="105480" cy="15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58942" y="1566333"/>
              <a:ext cx="3088080" cy="6597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862" y="1547269"/>
                <a:ext cx="3125880" cy="69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057982" y="1746333"/>
              <a:ext cx="757260" cy="14842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8907" y="1727258"/>
                <a:ext cx="795051" cy="1522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3844942" y="2525733"/>
              <a:ext cx="1154340" cy="69750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5871" y="2506648"/>
                <a:ext cx="1192122" cy="735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/>
              <p14:cNvContentPartPr/>
              <p14:nvPr/>
            </p14:nvContentPartPr>
            <p14:xfrm>
              <a:off x="5059042" y="1738773"/>
              <a:ext cx="120060" cy="145422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9991" y="1719700"/>
                <a:ext cx="157803" cy="1492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/>
              <p14:cNvContentPartPr/>
              <p14:nvPr/>
            </p14:nvContentPartPr>
            <p14:xfrm>
              <a:off x="5186482" y="2473353"/>
              <a:ext cx="435240" cy="8175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7402" y="2454273"/>
                <a:ext cx="47304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1" name="Ink 90"/>
              <p14:cNvContentPartPr/>
              <p14:nvPr/>
            </p14:nvContentPartPr>
            <p14:xfrm>
              <a:off x="6475642" y="2091033"/>
              <a:ext cx="4137660" cy="174654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6564" y="2071951"/>
                <a:ext cx="4175455" cy="1784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" name="Ink 111"/>
              <p14:cNvContentPartPr/>
              <p14:nvPr/>
            </p14:nvContentPartPr>
            <p14:xfrm>
              <a:off x="13003882" y="1416393"/>
              <a:ext cx="45180" cy="1512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84878" y="1397313"/>
                <a:ext cx="8283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3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Objective</a:t>
            </a:r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Find the region of the U.S. that is most interested in cats</a:t>
            </a:r>
          </a:p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both days, the West region had the highest proportion of cat tweets, 23.3% (153/656) and 27.3% (155/567)</a:t>
            </a:r>
          </a:p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 null hypothesis is not rejected 0.1 </a:t>
            </a:r>
            <a:r>
              <a:rPr lang="en-US" dirty="0"/>
              <a:t>≮ </a:t>
            </a:r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0.05</a:t>
            </a:r>
          </a:p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Software: </a:t>
            </a:r>
            <a:r>
              <a:rPr lang="en-US" sz="32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TwitteR</a:t>
            </a:r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package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838200" y="718280"/>
              <a:ext cx="2743351" cy="1005753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886" y="686974"/>
                <a:ext cx="2805978" cy="10683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3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" y="2664474"/>
            <a:ext cx="4153493" cy="4291322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51" y="1199757"/>
            <a:ext cx="5911249" cy="4008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/>
              <p14:cNvContentPartPr/>
              <p14:nvPr/>
            </p14:nvContentPartPr>
            <p14:xfrm>
              <a:off x="9592197" y="399624"/>
              <a:ext cx="2240640" cy="1222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0877" y="368304"/>
                <a:ext cx="230328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/>
              <p14:cNvContentPartPr/>
              <p14:nvPr/>
            </p14:nvContentPartPr>
            <p14:xfrm>
              <a:off x="9422457" y="399624"/>
              <a:ext cx="1332360" cy="4363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1137" y="368304"/>
                <a:ext cx="13950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4" name="Ink 73"/>
              <p14:cNvContentPartPr/>
              <p14:nvPr/>
            </p14:nvContentPartPr>
            <p14:xfrm>
              <a:off x="9791817" y="417804"/>
              <a:ext cx="1126440" cy="667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60497" y="386568"/>
                <a:ext cx="1189080" cy="129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/>
              <p14:cNvContentPartPr/>
              <p14:nvPr/>
            </p14:nvContentPartPr>
            <p14:xfrm>
              <a:off x="9355857" y="1647024"/>
              <a:ext cx="1477800" cy="1031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4537" y="1615975"/>
                <a:ext cx="1540440" cy="165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Ink 94"/>
              <p14:cNvContentPartPr/>
              <p14:nvPr/>
            </p14:nvContentPartPr>
            <p14:xfrm>
              <a:off x="9501117" y="1380624"/>
              <a:ext cx="484920" cy="3272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9797" y="1349304"/>
                <a:ext cx="5475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7" name="Ink 126"/>
              <p14:cNvContentPartPr/>
              <p14:nvPr/>
            </p14:nvContentPartPr>
            <p14:xfrm>
              <a:off x="10888017" y="1065624"/>
              <a:ext cx="72900" cy="547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856774" y="1034509"/>
                <a:ext cx="135386" cy="11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8" name="Ink 127"/>
              <p14:cNvContentPartPr/>
              <p14:nvPr/>
            </p14:nvContentPartPr>
            <p14:xfrm>
              <a:off x="9446757" y="599424"/>
              <a:ext cx="54720" cy="7149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15437" y="568104"/>
                <a:ext cx="11736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9" name="Ink 128"/>
              <p14:cNvContentPartPr/>
              <p14:nvPr/>
            </p14:nvContentPartPr>
            <p14:xfrm>
              <a:off x="9476997" y="902184"/>
              <a:ext cx="24480" cy="5817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45677" y="870864"/>
                <a:ext cx="8712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0" name="Ink 129"/>
              <p14:cNvContentPartPr/>
              <p14:nvPr/>
            </p14:nvContentPartPr>
            <p14:xfrm>
              <a:off x="9670677" y="1489704"/>
              <a:ext cx="630000" cy="1872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39357" y="1458384"/>
                <a:ext cx="692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1" name="Ink 130"/>
              <p14:cNvContentPartPr/>
              <p14:nvPr/>
            </p14:nvContentPartPr>
            <p14:xfrm>
              <a:off x="11196717" y="1017204"/>
              <a:ext cx="91080" cy="606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165397" y="985977"/>
                <a:ext cx="153720" cy="123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2" name="Ink 131"/>
              <p14:cNvContentPartPr/>
              <p14:nvPr/>
            </p14:nvContentPartPr>
            <p14:xfrm>
              <a:off x="11275557" y="1011264"/>
              <a:ext cx="6300" cy="122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71057" y="1006764"/>
                <a:ext cx="15120" cy="21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3" name="Ink 132"/>
              <p14:cNvContentPartPr/>
              <p14:nvPr/>
            </p14:nvContentPartPr>
            <p14:xfrm>
              <a:off x="11257377" y="1011264"/>
              <a:ext cx="30420" cy="365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248430" y="1002480"/>
                <a:ext cx="47956" cy="53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4" name="Ink 133"/>
              <p14:cNvContentPartPr/>
              <p14:nvPr/>
            </p14:nvContentPartPr>
            <p14:xfrm>
              <a:off x="11257377" y="1005144"/>
              <a:ext cx="30420" cy="304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248430" y="996403"/>
                <a:ext cx="47956" cy="47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5" name="Ink 134"/>
              <p14:cNvContentPartPr/>
              <p14:nvPr/>
            </p14:nvContentPartPr>
            <p14:xfrm>
              <a:off x="11257377" y="1017204"/>
              <a:ext cx="48600" cy="365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248377" y="1008248"/>
                <a:ext cx="66240" cy="54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6" name="Ink 135"/>
              <p14:cNvContentPartPr/>
              <p14:nvPr/>
            </p14:nvContentPartPr>
            <p14:xfrm>
              <a:off x="10924197" y="1053564"/>
              <a:ext cx="66780" cy="424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915221" y="1044640"/>
                <a:ext cx="84373" cy="59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8" name="Ink 137"/>
              <p14:cNvContentPartPr/>
              <p14:nvPr/>
            </p14:nvContentPartPr>
            <p14:xfrm>
              <a:off x="11069637" y="1356324"/>
              <a:ext cx="6300" cy="1224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065137" y="1351824"/>
                <a:ext cx="15120" cy="21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9" name="Ink 138"/>
              <p14:cNvContentPartPr/>
              <p14:nvPr/>
            </p14:nvContentPartPr>
            <p14:xfrm>
              <a:off x="10942377" y="1338144"/>
              <a:ext cx="327240" cy="1272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33377" y="1329207"/>
                <a:ext cx="344880" cy="144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2" name="Ink 141"/>
              <p14:cNvContentPartPr/>
              <p14:nvPr/>
            </p14:nvContentPartPr>
            <p14:xfrm>
              <a:off x="9767697" y="1689504"/>
              <a:ext cx="145440" cy="13950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736454" y="1658385"/>
                <a:ext cx="207925" cy="201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44" name="Ink 143"/>
              <p14:cNvContentPartPr/>
              <p14:nvPr/>
            </p14:nvContentPartPr>
            <p14:xfrm>
              <a:off x="9440637" y="1701564"/>
              <a:ext cx="91080" cy="1272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09440" y="1670288"/>
                <a:ext cx="153473" cy="189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5" name="Ink 144"/>
              <p14:cNvContentPartPr/>
              <p14:nvPr/>
            </p14:nvContentPartPr>
            <p14:xfrm>
              <a:off x="10924197" y="1640904"/>
              <a:ext cx="91080" cy="1395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93000" y="1609785"/>
                <a:ext cx="153473" cy="201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6" name="Ink 145"/>
              <p14:cNvContentPartPr/>
              <p14:nvPr/>
            </p14:nvContentPartPr>
            <p14:xfrm>
              <a:off x="11293737" y="1628844"/>
              <a:ext cx="66780" cy="7884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262501" y="1597524"/>
                <a:ext cx="129252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8" name="Ink 147"/>
              <p14:cNvContentPartPr/>
              <p14:nvPr/>
            </p14:nvContentPartPr>
            <p14:xfrm>
              <a:off x="11317857" y="1616784"/>
              <a:ext cx="54720" cy="667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286537" y="1585880"/>
                <a:ext cx="117360" cy="128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8" name="Ink 157"/>
              <p14:cNvContentPartPr/>
              <p14:nvPr/>
            </p14:nvContentPartPr>
            <p14:xfrm>
              <a:off x="7726857" y="429864"/>
              <a:ext cx="1713960" cy="81162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704542" y="384914"/>
                <a:ext cx="1758591" cy="90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1" name="Ink 160"/>
              <p14:cNvContentPartPr/>
              <p14:nvPr/>
            </p14:nvContentPartPr>
            <p14:xfrm>
              <a:off x="7696617" y="429864"/>
              <a:ext cx="1786680" cy="96300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74301" y="384881"/>
                <a:ext cx="1831311" cy="1052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64" name="Ink 163"/>
              <p14:cNvContentPartPr/>
              <p14:nvPr/>
            </p14:nvContentPartPr>
            <p14:xfrm>
              <a:off x="7763217" y="569184"/>
              <a:ext cx="1768500" cy="92664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40904" y="524201"/>
                <a:ext cx="1813126" cy="1016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66" name="Ink 165"/>
              <p14:cNvContentPartPr/>
              <p14:nvPr/>
            </p14:nvContentPartPr>
            <p14:xfrm>
              <a:off x="7708677" y="756924"/>
              <a:ext cx="1762380" cy="87228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686359" y="711943"/>
                <a:ext cx="1807015" cy="96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8" name="Ink 167"/>
              <p14:cNvContentPartPr/>
              <p14:nvPr/>
            </p14:nvContentPartPr>
            <p14:xfrm>
              <a:off x="7599777" y="890124"/>
              <a:ext cx="1883520" cy="87228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77461" y="845143"/>
                <a:ext cx="1928151" cy="96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1" name="Ink 170"/>
              <p14:cNvContentPartPr/>
              <p14:nvPr/>
            </p14:nvContentPartPr>
            <p14:xfrm>
              <a:off x="7327257" y="1108104"/>
              <a:ext cx="2186280" cy="81774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04937" y="1063134"/>
                <a:ext cx="2230920" cy="907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84" name="Ink 283"/>
              <p14:cNvContentPartPr/>
              <p14:nvPr/>
            </p14:nvContentPartPr>
            <p14:xfrm>
              <a:off x="444197" y="145223"/>
              <a:ext cx="4727520" cy="2579400"/>
            </p14:xfrm>
          </p:contentPart>
        </mc:Choice>
        <mc:Fallback xmlns="">
          <p:pic>
            <p:nvPicPr>
              <p:cNvPr id="284" name="Ink 283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2877" y="113903"/>
                <a:ext cx="4790160" cy="26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0" name="Ink 309"/>
              <p14:cNvContentPartPr/>
              <p14:nvPr/>
            </p14:nvContentPartPr>
            <p14:xfrm>
              <a:off x="4880780" y="678203"/>
              <a:ext cx="24840" cy="115560"/>
            </p14:xfrm>
          </p:contentPart>
        </mc:Choice>
        <mc:Fallback xmlns="">
          <p:pic>
            <p:nvPicPr>
              <p:cNvPr id="310" name="Ink 309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49460" y="646883"/>
                <a:ext cx="87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4" name="Ink 313"/>
              <p14:cNvContentPartPr/>
              <p14:nvPr/>
            </p14:nvContentPartPr>
            <p14:xfrm>
              <a:off x="5153300" y="653903"/>
              <a:ext cx="12240" cy="139500"/>
            </p14:xfrm>
          </p:contentPart>
        </mc:Choice>
        <mc:Fallback xmlns="">
          <p:pic>
            <p:nvPicPr>
              <p:cNvPr id="314" name="Ink 313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22875" y="622623"/>
                <a:ext cx="73090" cy="202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16" name="Ink 315"/>
              <p14:cNvContentPartPr/>
              <p14:nvPr/>
            </p14:nvContentPartPr>
            <p14:xfrm>
              <a:off x="5304680" y="641843"/>
              <a:ext cx="109260" cy="163620"/>
            </p14:xfrm>
          </p:contentPart>
        </mc:Choice>
        <mc:Fallback xmlns="">
          <p:pic>
            <p:nvPicPr>
              <p:cNvPr id="316" name="Ink 315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73412" y="610626"/>
                <a:ext cx="171797" cy="226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17" name="Ink 316"/>
              <p14:cNvContentPartPr/>
              <p14:nvPr/>
            </p14:nvContentPartPr>
            <p14:xfrm>
              <a:off x="5480180" y="641843"/>
              <a:ext cx="175860" cy="133380"/>
            </p14:xfrm>
          </p:contentPart>
        </mc:Choice>
        <mc:Fallback xmlns="">
          <p:pic>
            <p:nvPicPr>
              <p:cNvPr id="317" name="Ink 316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48892" y="610565"/>
                <a:ext cx="238436" cy="19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24" name="Ink 323"/>
              <p14:cNvContentPartPr/>
              <p14:nvPr/>
            </p14:nvContentPartPr>
            <p14:xfrm>
              <a:off x="5716340" y="635723"/>
              <a:ext cx="163620" cy="157680"/>
            </p14:xfrm>
          </p:contentPart>
        </mc:Choice>
        <mc:Fallback xmlns="">
          <p:pic>
            <p:nvPicPr>
              <p:cNvPr id="324" name="Ink 323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85054" y="604403"/>
                <a:ext cx="226191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5" name="Ink 324"/>
              <p14:cNvContentPartPr/>
              <p14:nvPr/>
            </p14:nvContentPartPr>
            <p14:xfrm>
              <a:off x="5970680" y="647783"/>
              <a:ext cx="133380" cy="13950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39402" y="616503"/>
                <a:ext cx="195936" cy="202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26" name="Ink 325"/>
              <p14:cNvContentPartPr/>
              <p14:nvPr/>
            </p14:nvContentPartPr>
            <p14:xfrm>
              <a:off x="6200900" y="641843"/>
              <a:ext cx="127260" cy="163620"/>
            </p14:xfrm>
          </p:contentPart>
        </mc:Choice>
        <mc:Fallback xmlns="">
          <p:pic>
            <p:nvPicPr>
              <p:cNvPr id="326" name="Ink 325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69624" y="610626"/>
                <a:ext cx="189812" cy="226054"/>
              </a:xfrm>
              <a:prstGeom prst="rect">
                <a:avLst/>
              </a:prstGeom>
            </p:spPr>
          </p:pic>
        </mc:Fallback>
      </mc:AlternateContent>
      <p:pic>
        <p:nvPicPr>
          <p:cNvPr id="377" name="Picture 376"/>
          <p:cNvPicPr>
            <a:picLocks noChangeAspect="1"/>
          </p:cNvPicPr>
          <p:nvPr/>
        </p:nvPicPr>
        <p:blipFill>
          <a:blip r:embed="rId140">
            <a:extLst>
              <a:ext uri="{BEBA8EAE-BF5A-486C-A8C5-ECC9F3942E4B}">
                <a14:imgProps xmlns:a14="http://schemas.microsoft.com/office/drawing/2010/main">
                  <a14:imgLayer r:embed="rId141">
                    <a14:imgEffect>
                      <a14:backgroundRemoval t="10000" b="90000" l="10000" r="90000">
                        <a14:backgroundMark x1="13320" y1="13035" x2="13320" y2="13035"/>
                        <a14:backgroundMark x1="13320" y1="13035" x2="13320" y2="13035"/>
                        <a14:backgroundMark x1="13320" y1="13035" x2="13320" y2="13035"/>
                        <a14:backgroundMark x1="13320" y1="13035" x2="12525" y2="4684"/>
                        <a14:backgroundMark x1="21074" y1="15479" x2="14115" y2="407"/>
                        <a14:backgroundMark x1="25646" y1="14257" x2="14115" y2="22200"/>
                        <a14:backgroundMark x1="45129" y1="39308" x2="45129" y2="39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1698" y="3725524"/>
            <a:ext cx="1577437" cy="1539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93" name="Ink 392"/>
              <p14:cNvContentPartPr/>
              <p14:nvPr/>
            </p14:nvContentPartPr>
            <p14:xfrm>
              <a:off x="424937" y="1912495"/>
              <a:ext cx="13320" cy="579960"/>
            </p14:xfrm>
          </p:contentPart>
        </mc:Choice>
        <mc:Fallback xmlns="">
          <p:pic>
            <p:nvPicPr>
              <p:cNvPr id="393" name="Ink 392"/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93617" y="1881175"/>
                <a:ext cx="7596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14" name="Ink 413"/>
              <p14:cNvContentPartPr/>
              <p14:nvPr/>
            </p14:nvContentPartPr>
            <p14:xfrm>
              <a:off x="463637" y="1912495"/>
              <a:ext cx="38880" cy="586080"/>
            </p14:xfrm>
          </p:contentPart>
        </mc:Choice>
        <mc:Fallback xmlns="">
          <p:pic>
            <p:nvPicPr>
              <p:cNvPr id="414" name="Ink 413"/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32317" y="1881194"/>
                <a:ext cx="101520" cy="64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15" name="Ink 414"/>
              <p14:cNvContentPartPr/>
              <p14:nvPr/>
            </p14:nvContentPartPr>
            <p14:xfrm>
              <a:off x="469937" y="2015455"/>
              <a:ext cx="13140" cy="476640"/>
            </p14:xfrm>
          </p:contentPart>
        </mc:Choice>
        <mc:Fallback xmlns="">
          <p:pic>
            <p:nvPicPr>
              <p:cNvPr id="415" name="Ink 414"/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39040" y="1984159"/>
                <a:ext cx="74934" cy="539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521" name="Ink 520"/>
              <p14:cNvContentPartPr/>
              <p14:nvPr/>
            </p14:nvContentPartPr>
            <p14:xfrm>
              <a:off x="3172276" y="5208269"/>
              <a:ext cx="1809720" cy="940320"/>
            </p14:xfrm>
          </p:contentPart>
        </mc:Choice>
        <mc:Fallback>
          <p:pic>
            <p:nvPicPr>
              <p:cNvPr id="521" name="Ink 520"/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157879" y="5193875"/>
                <a:ext cx="1837794" cy="96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561" name="Ink 560"/>
              <p14:cNvContentPartPr/>
              <p14:nvPr/>
            </p14:nvContentPartPr>
            <p14:xfrm>
              <a:off x="3316277" y="6136735"/>
              <a:ext cx="734220" cy="96840"/>
            </p14:xfrm>
          </p:contentPart>
        </mc:Choice>
        <mc:Fallback xmlns="">
          <p:pic>
            <p:nvPicPr>
              <p:cNvPr id="561" name="Ink 560"/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301881" y="6122335"/>
                <a:ext cx="762293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612" name="Ink 611"/>
              <p14:cNvContentPartPr/>
              <p14:nvPr/>
            </p14:nvContentPartPr>
            <p14:xfrm>
              <a:off x="7134797" y="4810135"/>
              <a:ext cx="1474920" cy="727920"/>
            </p14:xfrm>
          </p:contentPart>
        </mc:Choice>
        <mc:Fallback xmlns="">
          <p:pic>
            <p:nvPicPr>
              <p:cNvPr id="612" name="Ink 611"/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120401" y="4795735"/>
                <a:ext cx="1502993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618" name="Ink 617"/>
              <p14:cNvContentPartPr/>
              <p14:nvPr/>
            </p14:nvContentPartPr>
            <p14:xfrm>
              <a:off x="8609357" y="4591255"/>
              <a:ext cx="122760" cy="393120"/>
            </p14:xfrm>
          </p:contentPart>
        </mc:Choice>
        <mc:Fallback xmlns="">
          <p:pic>
            <p:nvPicPr>
              <p:cNvPr id="618" name="Ink 617"/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8594957" y="4576855"/>
                <a:ext cx="150840" cy="421200"/>
              </a:xfrm>
              <a:prstGeom prst="rect">
                <a:avLst/>
              </a:prstGeom>
            </p:spPr>
          </p:pic>
        </mc:Fallback>
      </mc:AlternateContent>
      <p:sp>
        <p:nvSpPr>
          <p:cNvPr id="622" name="TextBox 621"/>
          <p:cNvSpPr txBox="1"/>
          <p:nvPr/>
        </p:nvSpPr>
        <p:spPr>
          <a:xfrm>
            <a:off x="7963571" y="5222525"/>
            <a:ext cx="2219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B381D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marketing</a:t>
            </a:r>
          </a:p>
        </p:txBody>
      </p:sp>
      <p:sp>
        <p:nvSpPr>
          <p:cNvPr id="623" name="TextBox 622"/>
          <p:cNvSpPr txBox="1"/>
          <p:nvPr/>
        </p:nvSpPr>
        <p:spPr>
          <a:xfrm>
            <a:off x="1639153" y="2498575"/>
            <a:ext cx="233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B381D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popularity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3" name="Ink 2"/>
              <p14:cNvContentPartPr/>
              <p14:nvPr/>
            </p14:nvContentPartPr>
            <p14:xfrm>
              <a:off x="9658980" y="727492"/>
              <a:ext cx="1004940" cy="663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627866" y="696189"/>
                <a:ext cx="1067168" cy="726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737" y="1346381"/>
            <a:ext cx="3459540" cy="35433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5" name="Ink 144"/>
              <p14:cNvContentPartPr/>
              <p14:nvPr/>
            </p14:nvContentPartPr>
            <p14:xfrm>
              <a:off x="453917" y="96475"/>
              <a:ext cx="7698600" cy="13507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597" y="65155"/>
                <a:ext cx="776124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0" name="Ink 249"/>
              <p14:cNvContentPartPr/>
              <p14:nvPr/>
            </p14:nvContentPartPr>
            <p14:xfrm>
              <a:off x="2479685" y="6267052"/>
              <a:ext cx="360" cy="36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70685" y="62580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5" name="Ink 254"/>
              <p14:cNvContentPartPr/>
              <p14:nvPr/>
            </p14:nvContentPartPr>
            <p14:xfrm>
              <a:off x="9259745" y="907912"/>
              <a:ext cx="45180" cy="174528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45402" y="893515"/>
                <a:ext cx="73149" cy="1773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9324185" y="2659312"/>
              <a:ext cx="1661580" cy="2592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9790" y="2645109"/>
                <a:ext cx="1689651" cy="5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2" name="Ink 261"/>
              <p14:cNvContentPartPr/>
              <p14:nvPr/>
            </p14:nvContentPartPr>
            <p14:xfrm>
              <a:off x="9337145" y="3387052"/>
              <a:ext cx="51660" cy="126234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22795" y="3372654"/>
                <a:ext cx="79643" cy="129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3" name="Ink 262"/>
              <p14:cNvContentPartPr/>
              <p14:nvPr/>
            </p14:nvContentPartPr>
            <p14:xfrm>
              <a:off x="9401405" y="4629952"/>
              <a:ext cx="1590660" cy="2592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87007" y="4615552"/>
                <a:ext cx="1618737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8" name="Ink 267"/>
              <p14:cNvContentPartPr/>
              <p14:nvPr/>
            </p14:nvContentPartPr>
            <p14:xfrm>
              <a:off x="9485285" y="1294192"/>
              <a:ext cx="51660" cy="132678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54074" y="1262876"/>
                <a:ext cx="114083" cy="1389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0" name="Ink 269"/>
              <p14:cNvContentPartPr/>
              <p14:nvPr/>
            </p14:nvContentPartPr>
            <p14:xfrm>
              <a:off x="9517325" y="1281412"/>
              <a:ext cx="450900" cy="1944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86017" y="1250661"/>
                <a:ext cx="513515" cy="80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1" name="Ink 270"/>
              <p14:cNvContentPartPr/>
              <p14:nvPr/>
            </p14:nvContentPartPr>
            <p14:xfrm>
              <a:off x="9936005" y="1281412"/>
              <a:ext cx="45180" cy="1391040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04809" y="1250100"/>
                <a:ext cx="107571" cy="1453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3" name="Ink 272"/>
              <p14:cNvContentPartPr/>
              <p14:nvPr/>
            </p14:nvContentPartPr>
            <p14:xfrm>
              <a:off x="9491585" y="1319932"/>
              <a:ext cx="386460" cy="128160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60280" y="1288612"/>
                <a:ext cx="449071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1" name="Ink 280"/>
              <p14:cNvContentPartPr/>
              <p14:nvPr/>
            </p14:nvContentPartPr>
            <p14:xfrm>
              <a:off x="10142105" y="1468072"/>
              <a:ext cx="180" cy="180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26445" y="1452412"/>
                <a:ext cx="31500" cy="3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3" name="Ink 282"/>
              <p14:cNvContentPartPr/>
              <p14:nvPr/>
            </p14:nvContentPartPr>
            <p14:xfrm>
              <a:off x="10109885" y="1448812"/>
              <a:ext cx="71100" cy="119790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78644" y="1417497"/>
                <a:ext cx="133582" cy="126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5" name="Ink 284"/>
              <p14:cNvContentPartPr/>
              <p14:nvPr/>
            </p14:nvContentPartPr>
            <p14:xfrm>
              <a:off x="10148405" y="1461592"/>
              <a:ext cx="373680" cy="13140"/>
            </p14:xfrm>
          </p:contentPart>
        </mc:Choice>
        <mc:Fallback xmlns="">
          <p:pic>
            <p:nvPicPr>
              <p:cNvPr id="285" name="Ink 28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117115" y="1430695"/>
                <a:ext cx="436260" cy="74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6" name="Ink 285"/>
              <p14:cNvContentPartPr/>
              <p14:nvPr/>
            </p14:nvContentPartPr>
            <p14:xfrm>
              <a:off x="10534865" y="1468072"/>
              <a:ext cx="83880" cy="1152900"/>
            </p14:xfrm>
          </p:contentPart>
        </mc:Choice>
        <mc:Fallback xmlns="">
          <p:pic>
            <p:nvPicPr>
              <p:cNvPr id="286" name="Ink 28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503679" y="1436757"/>
                <a:ext cx="146252" cy="121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8" name="Ink 287"/>
              <p14:cNvContentPartPr/>
              <p14:nvPr/>
            </p14:nvContentPartPr>
            <p14:xfrm>
              <a:off x="10161365" y="1442332"/>
              <a:ext cx="386460" cy="1139940"/>
            </p14:xfrm>
          </p:contentPart>
        </mc:Choice>
        <mc:Fallback xmlns="">
          <p:pic>
            <p:nvPicPr>
              <p:cNvPr id="288" name="Ink 2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30060" y="1411027"/>
                <a:ext cx="449071" cy="120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0" name="Ink 289"/>
              <p14:cNvContentPartPr/>
              <p14:nvPr/>
            </p14:nvContentPartPr>
            <p14:xfrm>
              <a:off x="9478805" y="3515932"/>
              <a:ext cx="1590660" cy="1056240"/>
            </p14:xfrm>
          </p:contentPart>
        </mc:Choice>
        <mc:Fallback xmlns="">
          <p:pic>
            <p:nvPicPr>
              <p:cNvPr id="290" name="Ink 28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469808" y="3506935"/>
                <a:ext cx="1608294" cy="107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2" name="Ink 291"/>
              <p14:cNvContentPartPr/>
              <p14:nvPr/>
            </p14:nvContentPartPr>
            <p14:xfrm>
              <a:off x="9485285" y="3554452"/>
              <a:ext cx="1539180" cy="966060"/>
            </p14:xfrm>
          </p:contentPart>
        </mc:Choice>
        <mc:Fallback xmlns="">
          <p:pic>
            <p:nvPicPr>
              <p:cNvPr id="292" name="Ink 29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76288" y="3545454"/>
                <a:ext cx="1556814" cy="983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" name="Ink 13"/>
              <p14:cNvContentPartPr/>
              <p14:nvPr/>
            </p14:nvContentPartPr>
            <p14:xfrm>
              <a:off x="9401400" y="4983952"/>
              <a:ext cx="1140120" cy="3609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392400" y="4974956"/>
                <a:ext cx="1157760" cy="378531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/>
          <p:cNvSpPr txBox="1"/>
          <p:nvPr/>
        </p:nvSpPr>
        <p:spPr>
          <a:xfrm>
            <a:off x="1030310" y="4983952"/>
            <a:ext cx="8229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Objective</a:t>
            </a:r>
            <a:r>
              <a:rPr lang="en-US" sz="4000" dirty="0">
                <a:solidFill>
                  <a:srgbClr val="C39BE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Report the region of the U.S. that is most interested in cats.</a:t>
            </a:r>
          </a:p>
        </p:txBody>
      </p:sp>
    </p:spTree>
    <p:extLst>
      <p:ext uri="{BB962C8B-B14F-4D97-AF65-F5344CB8AC3E}">
        <p14:creationId xmlns:p14="http://schemas.microsoft.com/office/powerpoint/2010/main" val="41151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6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630" y="2738738"/>
            <a:ext cx="5235580" cy="3416094"/>
          </a:xfrm>
          <a:prstGeom prst="rect">
            <a:avLst/>
          </a:prstGeom>
          <a:solidFill>
            <a:schemeClr val="accent1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0" name="Ink 119"/>
              <p14:cNvContentPartPr/>
              <p14:nvPr/>
            </p14:nvContentPartPr>
            <p14:xfrm>
              <a:off x="476081" y="379795"/>
              <a:ext cx="3027036" cy="3642763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4763" y="348476"/>
                <a:ext cx="3089672" cy="3705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0" name="Ink 139"/>
              <p14:cNvContentPartPr/>
              <p14:nvPr/>
            </p14:nvContentPartPr>
            <p14:xfrm rot="21384085">
              <a:off x="5660804" y="799652"/>
              <a:ext cx="176040" cy="963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384085">
                <a:off x="5629548" y="768332"/>
                <a:ext cx="238552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1" name="Ink 140"/>
              <p14:cNvContentPartPr/>
              <p14:nvPr/>
            </p14:nvContentPartPr>
            <p14:xfrm rot="21384085">
              <a:off x="4813004" y="442172"/>
              <a:ext cx="1853280" cy="10846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21384085">
                <a:off x="4781684" y="410852"/>
                <a:ext cx="191592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4" name="Ink 143"/>
              <p14:cNvContentPartPr/>
              <p14:nvPr/>
            </p14:nvContentPartPr>
            <p14:xfrm rot="21384085">
              <a:off x="4879604" y="532892"/>
              <a:ext cx="581760" cy="8784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21384085">
                <a:off x="4848303" y="501572"/>
                <a:ext cx="644361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5" name="Ink 144"/>
              <p14:cNvContentPartPr/>
              <p14:nvPr/>
            </p14:nvContentPartPr>
            <p14:xfrm rot="21384085">
              <a:off x="4928204" y="514892"/>
              <a:ext cx="636120" cy="9327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21384085">
                <a:off x="4896902" y="483572"/>
                <a:ext cx="698725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6" name="Ink 145"/>
              <p14:cNvContentPartPr/>
              <p14:nvPr/>
            </p14:nvContentPartPr>
            <p14:xfrm rot="21384085">
              <a:off x="5763764" y="763292"/>
              <a:ext cx="539280" cy="99972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21384085">
                <a:off x="5732465" y="731972"/>
                <a:ext cx="601878" cy="10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0" name="Ink 149"/>
              <p14:cNvContentPartPr/>
              <p14:nvPr/>
            </p14:nvContentPartPr>
            <p14:xfrm rot="21384085">
              <a:off x="4855484" y="490772"/>
              <a:ext cx="781920" cy="90288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21384085">
                <a:off x="4824164" y="459452"/>
                <a:ext cx="84456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5" name="Ink 154"/>
              <p14:cNvContentPartPr/>
              <p14:nvPr/>
            </p14:nvContentPartPr>
            <p14:xfrm rot="21384085">
              <a:off x="5679164" y="781292"/>
              <a:ext cx="509040" cy="9392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21384085">
                <a:off x="5647866" y="749972"/>
                <a:ext cx="571636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7" name="Ink 156"/>
              <p14:cNvContentPartPr/>
              <p14:nvPr/>
            </p14:nvContentPartPr>
            <p14:xfrm rot="21384085">
              <a:off x="4891844" y="1277732"/>
              <a:ext cx="654120" cy="23040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 rot="21384085">
                <a:off x="4860541" y="1246412"/>
                <a:ext cx="716726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/>
              <p14:cNvContentPartPr/>
              <p14:nvPr/>
            </p14:nvContentPartPr>
            <p14:xfrm rot="21384085">
              <a:off x="5860604" y="1520012"/>
              <a:ext cx="61200" cy="122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21384085">
                <a:off x="5829284" y="1488692"/>
                <a:ext cx="123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/>
              <p14:cNvContentPartPr/>
              <p14:nvPr/>
            </p14:nvContentPartPr>
            <p14:xfrm rot="21384085">
              <a:off x="4873844" y="1138772"/>
              <a:ext cx="1435320" cy="67248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21384085">
                <a:off x="4842532" y="1107452"/>
                <a:ext cx="1497944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0" name="Ink 259"/>
              <p14:cNvContentPartPr/>
              <p14:nvPr/>
            </p14:nvContentPartPr>
            <p14:xfrm rot="21384085">
              <a:off x="5086244" y="708572"/>
              <a:ext cx="1259640" cy="113868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rot="21384085">
                <a:off x="5054915" y="677252"/>
                <a:ext cx="1322298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7" name="Ink 276"/>
              <p14:cNvContentPartPr/>
              <p14:nvPr/>
            </p14:nvContentPartPr>
            <p14:xfrm>
              <a:off x="3303317" y="3837775"/>
              <a:ext cx="13140" cy="56682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94439" y="3828778"/>
                <a:ext cx="30542" cy="584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78" name="Ink 277"/>
              <p14:cNvContentPartPr/>
              <p14:nvPr/>
            </p14:nvContentPartPr>
            <p14:xfrm>
              <a:off x="3193877" y="3844255"/>
              <a:ext cx="226080" cy="37386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84863" y="3835259"/>
                <a:ext cx="243748" cy="391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84" name="Ink 283"/>
              <p14:cNvContentPartPr/>
              <p14:nvPr/>
            </p14:nvContentPartPr>
            <p14:xfrm>
              <a:off x="3116657" y="4082575"/>
              <a:ext cx="380160" cy="19440"/>
            </p14:xfrm>
          </p:contentPart>
        </mc:Choice>
        <mc:Fallback xmlns="">
          <p:pic>
            <p:nvPicPr>
              <p:cNvPr id="284" name="Ink 283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107666" y="4073739"/>
                <a:ext cx="397783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25" name="Ink 324"/>
              <p14:cNvContentPartPr/>
              <p14:nvPr/>
            </p14:nvContentPartPr>
            <p14:xfrm>
              <a:off x="6577974" y="1389159"/>
              <a:ext cx="187020" cy="73422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46744" y="1357862"/>
                <a:ext cx="249480" cy="796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72" name="Ink 371"/>
              <p14:cNvContentPartPr/>
              <p14:nvPr/>
            </p14:nvContentPartPr>
            <p14:xfrm>
              <a:off x="6944994" y="1311759"/>
              <a:ext cx="1726200" cy="811800"/>
            </p14:xfrm>
          </p:contentPart>
        </mc:Choice>
        <mc:Fallback xmlns="">
          <p:pic>
            <p:nvPicPr>
              <p:cNvPr id="372" name="Ink 371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935994" y="1302759"/>
                <a:ext cx="174384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75" name="Ink 374"/>
              <p14:cNvContentPartPr/>
              <p14:nvPr/>
            </p14:nvContentPartPr>
            <p14:xfrm>
              <a:off x="6668154" y="1440639"/>
              <a:ext cx="58140" cy="90360"/>
            </p14:xfrm>
          </p:contentPart>
        </mc:Choice>
        <mc:Fallback xmlns="">
          <p:pic>
            <p:nvPicPr>
              <p:cNvPr id="375" name="Ink 37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64924" y="1437399"/>
                <a:ext cx="64241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79" name="Ink 378"/>
              <p14:cNvContentPartPr/>
              <p14:nvPr/>
            </p14:nvContentPartPr>
            <p14:xfrm>
              <a:off x="6655374" y="1968579"/>
              <a:ext cx="25920" cy="122580"/>
            </p14:xfrm>
          </p:contentPart>
        </mc:Choice>
        <mc:Fallback xmlns="">
          <p:pic>
            <p:nvPicPr>
              <p:cNvPr id="379" name="Ink 37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52178" y="1965344"/>
                <a:ext cx="31956" cy="128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80" name="Ink 379"/>
              <p14:cNvContentPartPr/>
              <p14:nvPr/>
            </p14:nvContentPartPr>
            <p14:xfrm>
              <a:off x="6655374" y="1994319"/>
              <a:ext cx="51660" cy="116100"/>
            </p14:xfrm>
          </p:contentPart>
        </mc:Choice>
        <mc:Fallback xmlns="">
          <p:pic>
            <p:nvPicPr>
              <p:cNvPr id="380" name="Ink 37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52145" y="1991084"/>
                <a:ext cx="57759" cy="122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0" name="Ink 389"/>
              <p14:cNvContentPartPr/>
              <p14:nvPr/>
            </p14:nvContentPartPr>
            <p14:xfrm>
              <a:off x="8915521" y="1202302"/>
              <a:ext cx="2911320" cy="882000"/>
            </p14:xfrm>
          </p:contentPart>
        </mc:Choice>
        <mc:Fallback xmlns="">
          <p:pic>
            <p:nvPicPr>
              <p:cNvPr id="390" name="Ink 389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06161" y="1192942"/>
                <a:ext cx="293004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8" name="Ink 1077"/>
              <p14:cNvContentPartPr/>
              <p14:nvPr/>
            </p14:nvContentPartPr>
            <p14:xfrm>
              <a:off x="6286770" y="2661338"/>
              <a:ext cx="586080" cy="405900"/>
            </p14:xfrm>
          </p:contentPart>
        </mc:Choice>
        <mc:Fallback xmlns="">
          <p:pic>
            <p:nvPicPr>
              <p:cNvPr id="1078" name="Ink 1077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272370" y="2646944"/>
                <a:ext cx="614160" cy="433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79" name="Ink 1078"/>
              <p14:cNvContentPartPr/>
              <p14:nvPr/>
            </p14:nvContentPartPr>
            <p14:xfrm>
              <a:off x="6821190" y="2655038"/>
              <a:ext cx="219060" cy="116100"/>
            </p14:xfrm>
          </p:contentPart>
        </mc:Choice>
        <mc:Fallback xmlns="">
          <p:pic>
            <p:nvPicPr>
              <p:cNvPr id="1079" name="Ink 1078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806778" y="2640660"/>
                <a:ext cx="247163" cy="14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81" name="Ink 1080"/>
              <p14:cNvContentPartPr/>
              <p14:nvPr/>
            </p14:nvContentPartPr>
            <p14:xfrm>
              <a:off x="6827670" y="2655038"/>
              <a:ext cx="206280" cy="154800"/>
            </p14:xfrm>
          </p:contentPart>
        </mc:Choice>
        <mc:Fallback xmlns="">
          <p:pic>
            <p:nvPicPr>
              <p:cNvPr id="1081" name="Ink 1080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13270" y="2640671"/>
                <a:ext cx="234360" cy="18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91" name="Ink 1090"/>
              <p14:cNvContentPartPr/>
              <p14:nvPr/>
            </p14:nvContentPartPr>
            <p14:xfrm>
              <a:off x="5552550" y="2944838"/>
              <a:ext cx="1397880" cy="921240"/>
            </p14:xfrm>
          </p:contentPart>
        </mc:Choice>
        <mc:Fallback xmlns="">
          <p:pic>
            <p:nvPicPr>
              <p:cNvPr id="1091" name="Ink 1090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538150" y="2930438"/>
                <a:ext cx="142596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92" name="Ink 1091"/>
              <p14:cNvContentPartPr/>
              <p14:nvPr/>
            </p14:nvContentPartPr>
            <p14:xfrm>
              <a:off x="5629950" y="3601658"/>
              <a:ext cx="457560" cy="135360"/>
            </p14:xfrm>
          </p:contentPart>
        </mc:Choice>
        <mc:Fallback xmlns="">
          <p:pic>
            <p:nvPicPr>
              <p:cNvPr id="1092" name="Ink 1091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615550" y="3587258"/>
                <a:ext cx="4856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96" name="Ink 1095"/>
              <p14:cNvContentPartPr/>
              <p14:nvPr/>
            </p14:nvContentPartPr>
            <p14:xfrm>
              <a:off x="5687910" y="2551898"/>
              <a:ext cx="663480" cy="489600"/>
            </p14:xfrm>
          </p:contentPart>
        </mc:Choice>
        <mc:Fallback xmlns="">
          <p:pic>
            <p:nvPicPr>
              <p:cNvPr id="1096" name="Ink 1095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73518" y="2537509"/>
                <a:ext cx="691545" cy="517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98" name="Ink 1097"/>
              <p14:cNvContentPartPr/>
              <p14:nvPr/>
            </p14:nvContentPartPr>
            <p14:xfrm>
              <a:off x="5629950" y="2558378"/>
              <a:ext cx="135360" cy="534600"/>
            </p14:xfrm>
          </p:contentPart>
        </mc:Choice>
        <mc:Fallback xmlns="">
          <p:pic>
            <p:nvPicPr>
              <p:cNvPr id="1098" name="Ink 1097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15588" y="2543978"/>
                <a:ext cx="163366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00" name="Ink 1099"/>
              <p14:cNvContentPartPr/>
              <p14:nvPr/>
            </p14:nvContentPartPr>
            <p14:xfrm>
              <a:off x="5636430" y="3073538"/>
              <a:ext cx="199800" cy="315720"/>
            </p14:xfrm>
          </p:contentPart>
        </mc:Choice>
        <mc:Fallback xmlns="">
          <p:pic>
            <p:nvPicPr>
              <p:cNvPr id="1100" name="Ink 1099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622030" y="3059138"/>
                <a:ext cx="2278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02" name="Ink 1101"/>
              <p14:cNvContentPartPr/>
              <p14:nvPr/>
            </p14:nvContentPartPr>
            <p14:xfrm>
              <a:off x="5732910" y="3363338"/>
              <a:ext cx="309240" cy="213120"/>
            </p14:xfrm>
          </p:contentPart>
        </mc:Choice>
        <mc:Fallback xmlns="">
          <p:pic>
            <p:nvPicPr>
              <p:cNvPr id="1102" name="Ink 1101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718510" y="3348938"/>
                <a:ext cx="337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11" name="Ink 1110"/>
              <p14:cNvContentPartPr/>
              <p14:nvPr/>
            </p14:nvContentPartPr>
            <p14:xfrm>
              <a:off x="6261030" y="2725778"/>
              <a:ext cx="753660" cy="1094940"/>
            </p14:xfrm>
          </p:contentPart>
        </mc:Choice>
        <mc:Fallback xmlns="">
          <p:pic>
            <p:nvPicPr>
              <p:cNvPr id="1111" name="Ink 1110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246627" y="2711385"/>
                <a:ext cx="781747" cy="112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13" name="Ink 1112"/>
              <p14:cNvContentPartPr/>
              <p14:nvPr/>
            </p14:nvContentPartPr>
            <p14:xfrm>
              <a:off x="6035670" y="2899658"/>
              <a:ext cx="489600" cy="908100"/>
            </p14:xfrm>
          </p:contentPart>
        </mc:Choice>
        <mc:Fallback xmlns="">
          <p:pic>
            <p:nvPicPr>
              <p:cNvPr id="1113" name="Ink 1112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21270" y="2885267"/>
                <a:ext cx="517680" cy="936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19" name="Ink 1118"/>
              <p14:cNvContentPartPr/>
              <p14:nvPr/>
            </p14:nvContentPartPr>
            <p14:xfrm>
              <a:off x="6615090" y="2719298"/>
              <a:ext cx="19440" cy="19440"/>
            </p14:xfrm>
          </p:contentPart>
        </mc:Choice>
        <mc:Fallback xmlns="">
          <p:pic>
            <p:nvPicPr>
              <p:cNvPr id="1119" name="Ink 1118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600952" y="2704898"/>
                <a:ext cx="47009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20" name="Ink 1119"/>
              <p14:cNvContentPartPr/>
              <p14:nvPr/>
            </p14:nvContentPartPr>
            <p14:xfrm>
              <a:off x="6286770" y="2700038"/>
              <a:ext cx="605520" cy="740700"/>
            </p14:xfrm>
          </p:contentPart>
        </mc:Choice>
        <mc:Fallback xmlns="">
          <p:pic>
            <p:nvPicPr>
              <p:cNvPr id="1120" name="Ink 1119"/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272370" y="2685648"/>
                <a:ext cx="633600" cy="7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137" name="Ink 1136"/>
              <p14:cNvContentPartPr/>
              <p14:nvPr/>
            </p14:nvContentPartPr>
            <p14:xfrm>
              <a:off x="8081417" y="2987815"/>
              <a:ext cx="45360" cy="174240"/>
            </p14:xfrm>
          </p:contentPart>
        </mc:Choice>
        <mc:Fallback xmlns="">
          <p:pic>
            <p:nvPicPr>
              <p:cNvPr id="1137" name="Ink 1136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067017" y="2973415"/>
                <a:ext cx="734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138" name="Ink 1137"/>
              <p14:cNvContentPartPr/>
              <p14:nvPr/>
            </p14:nvContentPartPr>
            <p14:xfrm>
              <a:off x="8197337" y="2833195"/>
              <a:ext cx="32400" cy="96840"/>
            </p14:xfrm>
          </p:contentPart>
        </mc:Choice>
        <mc:Fallback xmlns="">
          <p:pic>
            <p:nvPicPr>
              <p:cNvPr id="1138" name="Ink 1137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182937" y="2818795"/>
                <a:ext cx="604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139" name="Ink 1138"/>
              <p14:cNvContentPartPr/>
              <p14:nvPr/>
            </p14:nvContentPartPr>
            <p14:xfrm>
              <a:off x="8261777" y="2833195"/>
              <a:ext cx="32400" cy="77400"/>
            </p14:xfrm>
          </p:contentPart>
        </mc:Choice>
        <mc:Fallback xmlns="">
          <p:pic>
            <p:nvPicPr>
              <p:cNvPr id="1139" name="Ink 1138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247535" y="2818795"/>
                <a:ext cx="60171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163" name="Ink 1162"/>
              <p14:cNvContentPartPr/>
              <p14:nvPr/>
            </p14:nvContentPartPr>
            <p14:xfrm>
              <a:off x="8493617" y="2904115"/>
              <a:ext cx="83880" cy="244800"/>
            </p14:xfrm>
          </p:contentPart>
        </mc:Choice>
        <mc:Fallback xmlns="">
          <p:pic>
            <p:nvPicPr>
              <p:cNvPr id="1163" name="Ink 1162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479217" y="2889736"/>
                <a:ext cx="111960" cy="272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164" name="Ink 1163"/>
              <p14:cNvContentPartPr/>
              <p14:nvPr/>
            </p14:nvContentPartPr>
            <p14:xfrm>
              <a:off x="8654537" y="2910595"/>
              <a:ext cx="154800" cy="232020"/>
            </p14:xfrm>
          </p:contentPart>
        </mc:Choice>
        <mc:Fallback xmlns="">
          <p:pic>
            <p:nvPicPr>
              <p:cNvPr id="1164" name="Ink 1163"/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640137" y="2896206"/>
                <a:ext cx="182880" cy="260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165" name="Ink 1164"/>
              <p14:cNvContentPartPr/>
              <p14:nvPr/>
            </p14:nvContentPartPr>
            <p14:xfrm>
              <a:off x="8944337" y="2781715"/>
              <a:ext cx="39240" cy="51840"/>
            </p14:xfrm>
          </p:contentPart>
        </mc:Choice>
        <mc:Fallback xmlns="">
          <p:pic>
            <p:nvPicPr>
              <p:cNvPr id="1165" name="Ink 1164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929937" y="2767315"/>
                <a:ext cx="67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41" name="Ink 1240"/>
              <p14:cNvContentPartPr/>
              <p14:nvPr/>
            </p14:nvContentPartPr>
            <p14:xfrm>
              <a:off x="8068457" y="3329095"/>
              <a:ext cx="32400" cy="71100"/>
            </p14:xfrm>
          </p:contentPart>
        </mc:Choice>
        <mc:Fallback xmlns="">
          <p:pic>
            <p:nvPicPr>
              <p:cNvPr id="1241" name="Ink 1240"/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054215" y="3314731"/>
                <a:ext cx="60171" cy="99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242" name="Ink 1241"/>
              <p14:cNvContentPartPr/>
              <p14:nvPr/>
            </p14:nvContentPartPr>
            <p14:xfrm>
              <a:off x="8210117" y="3367795"/>
              <a:ext cx="71100" cy="186840"/>
            </p14:xfrm>
          </p:contentPart>
        </mc:Choice>
        <mc:Fallback xmlns="">
          <p:pic>
            <p:nvPicPr>
              <p:cNvPr id="1242" name="Ink 1241"/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195753" y="3353423"/>
                <a:ext cx="99109" cy="214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243" name="Ink 1242"/>
              <p14:cNvContentPartPr/>
              <p14:nvPr/>
            </p14:nvContentPartPr>
            <p14:xfrm>
              <a:off x="8242337" y="3361315"/>
              <a:ext cx="103140" cy="161100"/>
            </p14:xfrm>
          </p:contentPart>
        </mc:Choice>
        <mc:Fallback xmlns="">
          <p:pic>
            <p:nvPicPr>
              <p:cNvPr id="1243" name="Ink 1242"/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227962" y="3346963"/>
                <a:ext cx="131171" cy="189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244" name="Ink 1243"/>
              <p14:cNvContentPartPr/>
              <p14:nvPr/>
            </p14:nvContentPartPr>
            <p14:xfrm>
              <a:off x="8126417" y="3367795"/>
              <a:ext cx="193320" cy="135360"/>
            </p14:xfrm>
          </p:contentPart>
        </mc:Choice>
        <mc:Fallback xmlns="">
          <p:pic>
            <p:nvPicPr>
              <p:cNvPr id="1244" name="Ink 1243"/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112044" y="3353433"/>
                <a:ext cx="221348" cy="163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246" name="Ink 1245"/>
              <p14:cNvContentPartPr/>
              <p14:nvPr/>
            </p14:nvContentPartPr>
            <p14:xfrm>
              <a:off x="8448437" y="3361315"/>
              <a:ext cx="96840" cy="199800"/>
            </p14:xfrm>
          </p:contentPart>
        </mc:Choice>
        <mc:Fallback xmlns="">
          <p:pic>
            <p:nvPicPr>
              <p:cNvPr id="1246" name="Ink 1245"/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434037" y="3346915"/>
                <a:ext cx="124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247" name="Ink 1246"/>
              <p14:cNvContentPartPr/>
              <p14:nvPr/>
            </p14:nvContentPartPr>
            <p14:xfrm>
              <a:off x="8603057" y="3380575"/>
              <a:ext cx="135360" cy="161100"/>
            </p14:xfrm>
          </p:contentPart>
        </mc:Choice>
        <mc:Fallback xmlns="">
          <p:pic>
            <p:nvPicPr>
              <p:cNvPr id="1247" name="Ink 1246"/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588695" y="3366191"/>
                <a:ext cx="163366" cy="189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248" name="Ink 1247"/>
              <p14:cNvContentPartPr/>
              <p14:nvPr/>
            </p14:nvContentPartPr>
            <p14:xfrm>
              <a:off x="8770457" y="3271135"/>
              <a:ext cx="38880" cy="257760"/>
            </p14:xfrm>
          </p:contentPart>
        </mc:Choice>
        <mc:Fallback xmlns="">
          <p:pic>
            <p:nvPicPr>
              <p:cNvPr id="1248" name="Ink 1247"/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756057" y="3256735"/>
                <a:ext cx="66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249" name="Ink 1248"/>
              <p14:cNvContentPartPr/>
              <p14:nvPr/>
            </p14:nvContentPartPr>
            <p14:xfrm>
              <a:off x="8744717" y="3412795"/>
              <a:ext cx="109620" cy="25920"/>
            </p14:xfrm>
          </p:contentPart>
        </mc:Choice>
        <mc:Fallback xmlns="">
          <p:pic>
            <p:nvPicPr>
              <p:cNvPr id="1249" name="Ink 1248"/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730341" y="3398592"/>
                <a:ext cx="137654" cy="5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250" name="Ink 1249"/>
              <p14:cNvContentPartPr/>
              <p14:nvPr/>
            </p14:nvContentPartPr>
            <p14:xfrm>
              <a:off x="8873417" y="3342055"/>
              <a:ext cx="64620" cy="193320"/>
            </p14:xfrm>
          </p:contentPart>
        </mc:Choice>
        <mc:Fallback xmlns="">
          <p:pic>
            <p:nvPicPr>
              <p:cNvPr id="1250" name="Ink 1249"/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859057" y="3327682"/>
                <a:ext cx="92622" cy="221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251" name="Ink 1250"/>
              <p14:cNvContentPartPr/>
              <p14:nvPr/>
            </p14:nvContentPartPr>
            <p14:xfrm>
              <a:off x="9015077" y="3245395"/>
              <a:ext cx="19440" cy="103140"/>
            </p14:xfrm>
          </p:contentPart>
        </mc:Choice>
        <mc:Fallback xmlns="">
          <p:pic>
            <p:nvPicPr>
              <p:cNvPr id="1251" name="Ink 1250"/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000939" y="3231020"/>
                <a:ext cx="47009" cy="13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256" name="Ink 1255"/>
              <p14:cNvContentPartPr/>
              <p14:nvPr/>
            </p14:nvContentPartPr>
            <p14:xfrm>
              <a:off x="6344730" y="2680778"/>
              <a:ext cx="1653480" cy="494640"/>
            </p14:xfrm>
          </p:contentPart>
        </mc:Choice>
        <mc:Fallback xmlns="">
          <p:pic>
            <p:nvPicPr>
              <p:cNvPr id="1256" name="Ink 1255"/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330330" y="2666378"/>
                <a:ext cx="168156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257" name="Ink 1256"/>
              <p14:cNvContentPartPr/>
              <p14:nvPr/>
            </p14:nvContentPartPr>
            <p14:xfrm>
              <a:off x="5662170" y="2629298"/>
              <a:ext cx="657360" cy="946800"/>
            </p14:xfrm>
          </p:contentPart>
        </mc:Choice>
        <mc:Fallback xmlns="">
          <p:pic>
            <p:nvPicPr>
              <p:cNvPr id="1257" name="Ink 1256"/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5647770" y="2614898"/>
                <a:ext cx="6854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258" name="Ink 1257"/>
              <p14:cNvContentPartPr/>
              <p14:nvPr/>
            </p14:nvContentPartPr>
            <p14:xfrm>
              <a:off x="5720130" y="3382598"/>
              <a:ext cx="760320" cy="502560"/>
            </p14:xfrm>
          </p:contentPart>
        </mc:Choice>
        <mc:Fallback xmlns="">
          <p:pic>
            <p:nvPicPr>
              <p:cNvPr id="1258" name="Ink 1257"/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705730" y="3368188"/>
                <a:ext cx="788400" cy="53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263" name="Ink 1262"/>
              <p14:cNvContentPartPr/>
              <p14:nvPr/>
            </p14:nvContentPartPr>
            <p14:xfrm>
              <a:off x="7534170" y="3329138"/>
              <a:ext cx="817787" cy="238457"/>
            </p14:xfrm>
          </p:contentPart>
        </mc:Choice>
        <mc:Fallback xmlns="">
          <p:pic>
            <p:nvPicPr>
              <p:cNvPr id="1263" name="Ink 1262"/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519779" y="3314751"/>
                <a:ext cx="845850" cy="266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302" name="Ink 1301"/>
              <p14:cNvContentPartPr/>
              <p14:nvPr/>
            </p14:nvContentPartPr>
            <p14:xfrm>
              <a:off x="9021557" y="2607835"/>
              <a:ext cx="2505600" cy="740880"/>
            </p14:xfrm>
          </p:contentPart>
        </mc:Choice>
        <mc:Fallback xmlns="">
          <p:pic>
            <p:nvPicPr>
              <p:cNvPr id="1302" name="Ink 1301"/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9007157" y="2593435"/>
                <a:ext cx="2533680" cy="76896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/>
          <p:cNvSpPr txBox="1"/>
          <p:nvPr/>
        </p:nvSpPr>
        <p:spPr>
          <a:xfrm>
            <a:off x="6370287" y="4243233"/>
            <a:ext cx="52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ggmaps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130" name="Ink 129"/>
              <p14:cNvContentPartPr/>
              <p14:nvPr/>
            </p14:nvContentPartPr>
            <p14:xfrm>
              <a:off x="8963962" y="1858653"/>
              <a:ext cx="952200" cy="30006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949567" y="1844262"/>
                <a:ext cx="980269" cy="3281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59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5" name="Picture 2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9" y="1578162"/>
            <a:ext cx="2512069" cy="23305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03751" y="470418"/>
              <a:ext cx="4424400" cy="25246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431" y="439098"/>
                <a:ext cx="4487040" cy="256032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560" y="1751376"/>
            <a:ext cx="2375432" cy="17969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3" name="Ink 2092"/>
              <p14:cNvContentPartPr/>
              <p14:nvPr/>
            </p14:nvContentPartPr>
            <p14:xfrm>
              <a:off x="7440098" y="1732758"/>
              <a:ext cx="1285535" cy="1815577"/>
            </p14:xfrm>
          </p:contentPart>
        </mc:Choice>
        <mc:Fallback>
          <p:pic>
            <p:nvPicPr>
              <p:cNvPr id="2093" name="Ink 209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5702" y="1718357"/>
                <a:ext cx="1313607" cy="1843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5698800" y="1301492"/>
              <a:ext cx="2770428" cy="5533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4403" y="1287091"/>
                <a:ext cx="2798503" cy="581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9" name="Ink 58"/>
              <p14:cNvContentPartPr/>
              <p14:nvPr/>
            </p14:nvContentPartPr>
            <p14:xfrm>
              <a:off x="8886240" y="212332"/>
              <a:ext cx="1191600" cy="108900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71840" y="197932"/>
                <a:ext cx="121968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83" name="Ink 2082"/>
              <p14:cNvContentPartPr/>
              <p14:nvPr/>
            </p14:nvContentPartPr>
            <p14:xfrm>
              <a:off x="8686800" y="-13028"/>
              <a:ext cx="1771020" cy="1494180"/>
            </p14:xfrm>
          </p:contentPart>
        </mc:Choice>
        <mc:Fallback>
          <p:pic>
            <p:nvPicPr>
              <p:cNvPr id="2083" name="Ink 20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72401" y="-27423"/>
                <a:ext cx="1799097" cy="152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10" name="Ink 2109"/>
              <p14:cNvContentPartPr/>
              <p14:nvPr/>
            </p14:nvContentPartPr>
            <p14:xfrm>
              <a:off x="5975640" y="1938172"/>
              <a:ext cx="1159200" cy="734400"/>
            </p14:xfrm>
          </p:contentPart>
        </mc:Choice>
        <mc:Fallback>
          <p:pic>
            <p:nvPicPr>
              <p:cNvPr id="2110" name="Ink 210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1240" y="1923772"/>
                <a:ext cx="11872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5" name="Ink 114"/>
              <p14:cNvContentPartPr/>
              <p14:nvPr/>
            </p14:nvContentPartPr>
            <p14:xfrm>
              <a:off x="7547422" y="4336697"/>
              <a:ext cx="1285920" cy="181548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3022" y="4322297"/>
                <a:ext cx="1314000" cy="18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6" name="Ink 115"/>
              <p14:cNvContentPartPr/>
              <p14:nvPr/>
            </p14:nvContentPartPr>
            <p14:xfrm>
              <a:off x="5975640" y="4404154"/>
              <a:ext cx="1153344" cy="73069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1246" y="4389756"/>
                <a:ext cx="1181413" cy="758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1" name="Ink 100"/>
              <p14:cNvContentPartPr/>
              <p14:nvPr/>
            </p14:nvContentPartPr>
            <p14:xfrm>
              <a:off x="6259708" y="4075013"/>
              <a:ext cx="147571" cy="17336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45346" y="4060656"/>
                <a:ext cx="175577" cy="20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2" name="Ink 101"/>
              <p14:cNvContentPartPr/>
              <p14:nvPr/>
            </p14:nvContentPartPr>
            <p14:xfrm>
              <a:off x="6356792" y="4049111"/>
              <a:ext cx="231027" cy="141482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42398" y="4034711"/>
                <a:ext cx="259096" cy="169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2" name="Ink 111"/>
              <p14:cNvContentPartPr/>
              <p14:nvPr/>
            </p14:nvContentPartPr>
            <p14:xfrm>
              <a:off x="7804440" y="3990433"/>
              <a:ext cx="38880" cy="21906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90172" y="3976021"/>
                <a:ext cx="66702" cy="24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4" name="Ink 113"/>
              <p14:cNvContentPartPr/>
              <p14:nvPr/>
            </p14:nvContentPartPr>
            <p14:xfrm>
              <a:off x="7836660" y="3958213"/>
              <a:ext cx="167580" cy="21276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22275" y="3943813"/>
                <a:ext cx="19563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7" name="Ink 116"/>
              <p14:cNvContentPartPr/>
              <p14:nvPr/>
            </p14:nvContentPartPr>
            <p14:xfrm>
              <a:off x="8029800" y="3868213"/>
              <a:ext cx="174060" cy="25776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15415" y="3853813"/>
                <a:ext cx="202111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5" name="Ink 124"/>
              <p14:cNvContentPartPr/>
              <p14:nvPr/>
            </p14:nvContentPartPr>
            <p14:xfrm>
              <a:off x="8718840" y="1216912"/>
              <a:ext cx="6660" cy="1314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11640" y="1209612"/>
                <a:ext cx="20700" cy="27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6" name="Ink 125"/>
              <p14:cNvContentPartPr/>
              <p14:nvPr/>
            </p14:nvContentPartPr>
            <p14:xfrm>
              <a:off x="8699580" y="1184692"/>
              <a:ext cx="141840" cy="180540"/>
            </p14:xfrm>
          </p:contentPart>
        </mc:Choice>
        <mc:Fallback>
          <p:pic>
            <p:nvPicPr>
              <p:cNvPr id="126" name="Ink 12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85180" y="1170306"/>
                <a:ext cx="169920" cy="208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44" name="Ink 2143"/>
              <p14:cNvContentPartPr/>
              <p14:nvPr/>
            </p14:nvContentPartPr>
            <p14:xfrm>
              <a:off x="7179840" y="714712"/>
              <a:ext cx="1506960" cy="605520"/>
            </p14:xfrm>
          </p:contentPart>
        </mc:Choice>
        <mc:Fallback>
          <p:pic>
            <p:nvPicPr>
              <p:cNvPr id="2144" name="Ink 214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65440" y="700312"/>
                <a:ext cx="1535040" cy="633600"/>
              </a:xfrm>
              <a:prstGeom prst="rect">
                <a:avLst/>
              </a:prstGeom>
            </p:spPr>
          </p:pic>
        </mc:Fallback>
      </mc:AlternateContent>
      <p:pic>
        <p:nvPicPr>
          <p:cNvPr id="2146" name="Picture 214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82269" y="4205451"/>
            <a:ext cx="1806285" cy="18675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61" name="Ink 2160"/>
              <p14:cNvContentPartPr/>
              <p14:nvPr/>
            </p14:nvContentPartPr>
            <p14:xfrm>
              <a:off x="963271" y="4707094"/>
              <a:ext cx="330840" cy="46260"/>
            </p14:xfrm>
          </p:contentPart>
        </mc:Choice>
        <mc:Fallback>
          <p:pic>
            <p:nvPicPr>
              <p:cNvPr id="2161" name="Ink 216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0951" y="4662268"/>
                <a:ext cx="375480" cy="135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69" name="Ink 2168"/>
              <p14:cNvContentPartPr/>
              <p14:nvPr/>
            </p14:nvContentPartPr>
            <p14:xfrm>
              <a:off x="1011055" y="4047217"/>
              <a:ext cx="180" cy="3060"/>
            </p14:xfrm>
          </p:contentPart>
        </mc:Choice>
        <mc:Fallback>
          <p:pic>
            <p:nvPicPr>
              <p:cNvPr id="2169" name="Ink 216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9895" y="4024717"/>
                <a:ext cx="225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76" name="Ink 2175"/>
              <p14:cNvContentPartPr/>
              <p14:nvPr/>
            </p14:nvContentPartPr>
            <p14:xfrm>
              <a:off x="2813645" y="4427777"/>
              <a:ext cx="97200" cy="217800"/>
            </p14:xfrm>
          </p:contentPart>
        </mc:Choice>
        <mc:Fallback>
          <p:pic>
            <p:nvPicPr>
              <p:cNvPr id="2176" name="Ink 217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06472" y="4413377"/>
                <a:ext cx="111188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77" name="Ink 2176"/>
              <p14:cNvContentPartPr/>
              <p14:nvPr/>
            </p14:nvContentPartPr>
            <p14:xfrm>
              <a:off x="2925425" y="4445417"/>
              <a:ext cx="141300" cy="79560"/>
            </p14:xfrm>
          </p:contentPart>
        </mc:Choice>
        <mc:Fallback>
          <p:pic>
            <p:nvPicPr>
              <p:cNvPr id="2177" name="Ink 217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8234" y="4431082"/>
                <a:ext cx="155322" cy="10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78" name="Ink 2177"/>
              <p14:cNvContentPartPr/>
              <p14:nvPr/>
            </p14:nvContentPartPr>
            <p14:xfrm>
              <a:off x="3113525" y="4366037"/>
              <a:ext cx="29520" cy="164880"/>
            </p14:xfrm>
          </p:contentPart>
        </mc:Choice>
        <mc:Fallback>
          <p:pic>
            <p:nvPicPr>
              <p:cNvPr id="2178" name="Ink 217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06325" y="4351637"/>
                <a:ext cx="43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79" name="Ink 2178"/>
              <p14:cNvContentPartPr/>
              <p14:nvPr/>
            </p14:nvContentPartPr>
            <p14:xfrm>
              <a:off x="3069425" y="4439657"/>
              <a:ext cx="132480" cy="6120"/>
            </p14:xfrm>
          </p:contentPart>
        </mc:Choice>
        <mc:Fallback>
          <p:pic>
            <p:nvPicPr>
              <p:cNvPr id="2179" name="Ink 217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62225" y="4425257"/>
                <a:ext cx="146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80" name="Ink 2179"/>
              <p14:cNvContentPartPr/>
              <p14:nvPr/>
            </p14:nvContentPartPr>
            <p14:xfrm>
              <a:off x="3213605" y="4336697"/>
              <a:ext cx="55980" cy="182520"/>
            </p14:xfrm>
          </p:contentPart>
        </mc:Choice>
        <mc:Fallback>
          <p:pic>
            <p:nvPicPr>
              <p:cNvPr id="2180" name="Ink 217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06428" y="4322297"/>
                <a:ext cx="6997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81" name="Ink 2180"/>
              <p14:cNvContentPartPr/>
              <p14:nvPr/>
            </p14:nvContentPartPr>
            <p14:xfrm>
              <a:off x="3166445" y="4451357"/>
              <a:ext cx="153000" cy="11880"/>
            </p14:xfrm>
          </p:contentPart>
        </mc:Choice>
        <mc:Fallback>
          <p:pic>
            <p:nvPicPr>
              <p:cNvPr id="2181" name="Ink 218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9245" y="4436957"/>
                <a:ext cx="167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82" name="Ink 2181"/>
              <p14:cNvContentPartPr/>
              <p14:nvPr/>
            </p14:nvContentPartPr>
            <p14:xfrm>
              <a:off x="3316385" y="4386737"/>
              <a:ext cx="338220" cy="150120"/>
            </p14:xfrm>
          </p:contentPart>
        </mc:Choice>
        <mc:Fallback>
          <p:pic>
            <p:nvPicPr>
              <p:cNvPr id="2182" name="Ink 218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09189" y="4372371"/>
                <a:ext cx="352253" cy="178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83" name="Ink 2182"/>
              <p14:cNvContentPartPr/>
              <p14:nvPr/>
            </p14:nvContentPartPr>
            <p14:xfrm>
              <a:off x="2816525" y="4742417"/>
              <a:ext cx="241200" cy="147240"/>
            </p14:xfrm>
          </p:contentPart>
        </mc:Choice>
        <mc:Fallback>
          <p:pic>
            <p:nvPicPr>
              <p:cNvPr id="2183" name="Ink 218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09336" y="4728017"/>
                <a:ext cx="255219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84" name="Ink 2183"/>
              <p14:cNvContentPartPr/>
              <p14:nvPr/>
            </p14:nvContentPartPr>
            <p14:xfrm>
              <a:off x="3095885" y="4721897"/>
              <a:ext cx="208980" cy="156060"/>
            </p14:xfrm>
          </p:contentPart>
        </mc:Choice>
        <mc:Fallback>
          <p:pic>
            <p:nvPicPr>
              <p:cNvPr id="2184" name="Ink 218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88691" y="4707514"/>
                <a:ext cx="223008" cy="18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85" name="Ink 2184"/>
              <p14:cNvContentPartPr/>
              <p14:nvPr/>
            </p14:nvContentPartPr>
            <p14:xfrm>
              <a:off x="3213605" y="4754117"/>
              <a:ext cx="167760" cy="9000"/>
            </p14:xfrm>
          </p:contentPart>
        </mc:Choice>
        <mc:Fallback>
          <p:pic>
            <p:nvPicPr>
              <p:cNvPr id="2185" name="Ink 218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06420" y="4740271"/>
                <a:ext cx="18177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86" name="Ink 2185"/>
              <p14:cNvContentPartPr/>
              <p14:nvPr/>
            </p14:nvContentPartPr>
            <p14:xfrm>
              <a:off x="3386945" y="4718837"/>
              <a:ext cx="108900" cy="108900"/>
            </p14:xfrm>
          </p:contentPart>
        </mc:Choice>
        <mc:Fallback>
          <p:pic>
            <p:nvPicPr>
              <p:cNvPr id="2186" name="Ink 218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79757" y="4704461"/>
                <a:ext cx="122917" cy="136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87" name="Ink 2186"/>
              <p14:cNvContentPartPr/>
              <p14:nvPr/>
            </p14:nvContentPartPr>
            <p14:xfrm>
              <a:off x="3466325" y="4621817"/>
              <a:ext cx="232380" cy="208980"/>
            </p14:xfrm>
          </p:contentPart>
        </mc:Choice>
        <mc:Fallback>
          <p:pic>
            <p:nvPicPr>
              <p:cNvPr id="2187" name="Ink 218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9131" y="4607429"/>
                <a:ext cx="246409" cy="237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88" name="Ink 2187"/>
              <p14:cNvContentPartPr/>
              <p14:nvPr/>
            </p14:nvContentPartPr>
            <p14:xfrm>
              <a:off x="3660365" y="4633697"/>
              <a:ext cx="20700" cy="26640"/>
            </p14:xfrm>
          </p:contentPart>
        </mc:Choice>
        <mc:Fallback>
          <p:pic>
            <p:nvPicPr>
              <p:cNvPr id="2188" name="Ink 218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3227" y="4619297"/>
                <a:ext cx="34619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89" name="Ink 2188"/>
              <p14:cNvContentPartPr/>
              <p14:nvPr/>
            </p14:nvContentPartPr>
            <p14:xfrm>
              <a:off x="3775205" y="4686617"/>
              <a:ext cx="117720" cy="167760"/>
            </p14:xfrm>
          </p:contentPart>
        </mc:Choice>
        <mc:Fallback>
          <p:pic>
            <p:nvPicPr>
              <p:cNvPr id="2189" name="Ink 218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68005" y="4672248"/>
                <a:ext cx="131760" cy="195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90" name="Ink 2189"/>
              <p14:cNvContentPartPr/>
              <p14:nvPr/>
            </p14:nvContentPartPr>
            <p14:xfrm>
              <a:off x="3810485" y="4683557"/>
              <a:ext cx="164880" cy="367740"/>
            </p14:xfrm>
          </p:contentPart>
        </mc:Choice>
        <mc:Fallback>
          <p:pic>
            <p:nvPicPr>
              <p:cNvPr id="2190" name="Ink 218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03301" y="4669164"/>
                <a:ext cx="178889" cy="3958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5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6" y="247164"/>
            <a:ext cx="8957318" cy="64498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98636" y="5748728"/>
            <a:ext cx="131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656 tweets</a:t>
            </a:r>
          </a:p>
        </p:txBody>
      </p:sp>
    </p:spTree>
    <p:extLst>
      <p:ext uri="{BB962C8B-B14F-4D97-AF65-F5344CB8AC3E}">
        <p14:creationId xmlns:p14="http://schemas.microsoft.com/office/powerpoint/2010/main" val="188693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6" y="247163"/>
            <a:ext cx="8957318" cy="64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93" y="343755"/>
            <a:ext cx="9654409" cy="62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5" y="858936"/>
            <a:ext cx="9344842" cy="5689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263" y="4639748"/>
            <a:ext cx="1009650" cy="139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1385" y="489604"/>
            <a:ext cx="450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Map of Twitter Posts from Feb. 21,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6263" y="5920319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656 tweets</a:t>
            </a:r>
          </a:p>
        </p:txBody>
      </p:sp>
    </p:spTree>
    <p:extLst>
      <p:ext uri="{BB962C8B-B14F-4D97-AF65-F5344CB8AC3E}">
        <p14:creationId xmlns:p14="http://schemas.microsoft.com/office/powerpoint/2010/main" val="36782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225</Words>
  <Application>Microsoft Office PowerPoint</Application>
  <PresentationFormat>Widescreen</PresentationFormat>
  <Paragraphs>38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Fan Heiti Std B</vt:lpstr>
      <vt:lpstr>Arial</vt:lpstr>
      <vt:lpstr>Calibri</vt:lpstr>
      <vt:lpstr>Calibri Light</vt:lpstr>
      <vt:lpstr>Roboto Condensed</vt:lpstr>
      <vt:lpstr>Wingdings</vt:lpstr>
      <vt:lpstr>Office Theme</vt:lpstr>
      <vt:lpstr>Comparing Proportions of Cat Related Tweets in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Chi-Squared Test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Lawlor,Kaitlyn T(student)</dc:creator>
  <cp:lastModifiedBy>Lawlor,Kaitlyn T(student)</cp:lastModifiedBy>
  <cp:revision>65</cp:revision>
  <dcterms:created xsi:type="dcterms:W3CDTF">2017-04-26T03:41:01Z</dcterms:created>
  <dcterms:modified xsi:type="dcterms:W3CDTF">2017-04-28T01:44:19Z</dcterms:modified>
</cp:coreProperties>
</file>