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8" r:id="rId1"/>
  </p:sldMasterIdLst>
  <p:notesMasterIdLst>
    <p:notesMasterId r:id="rId22"/>
  </p:notesMasterIdLst>
  <p:handoutMasterIdLst>
    <p:handoutMasterId r:id="rId23"/>
  </p:handoutMasterIdLst>
  <p:sldIdLst>
    <p:sldId id="257" r:id="rId2"/>
    <p:sldId id="266"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78" r:id="rId17"/>
    <p:sldId id="274" r:id="rId18"/>
    <p:sldId id="276" r:id="rId19"/>
    <p:sldId id="277" r:id="rId20"/>
    <p:sldId id="270" r:id="rId21"/>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A2B7D9F-E4A9-43B5-86FB-07816A5D50AE}">
          <p14:sldIdLst>
            <p14:sldId id="257"/>
            <p14:sldId id="266"/>
            <p14:sldId id="279"/>
            <p14:sldId id="280"/>
            <p14:sldId id="281"/>
            <p14:sldId id="282"/>
            <p14:sldId id="283"/>
            <p14:sldId id="284"/>
            <p14:sldId id="285"/>
            <p14:sldId id="286"/>
            <p14:sldId id="287"/>
            <p14:sldId id="288"/>
            <p14:sldId id="289"/>
            <p14:sldId id="290"/>
            <p14:sldId id="291"/>
            <p14:sldId id="278"/>
            <p14:sldId id="274"/>
            <p14:sldId id="276"/>
            <p14:sldId id="277"/>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CDBE"/>
    <a:srgbClr val="4E008E"/>
    <a:srgbClr val="EFEFEF"/>
    <a:srgbClr val="C3B9D7"/>
    <a:srgbClr val="FFDCA5"/>
    <a:srgbClr val="F07387"/>
    <a:srgbClr val="F5A5C8"/>
    <a:srgbClr val="82C8F0"/>
    <a:srgbClr val="2700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8A71F-C5E0-800C-87B5-DF66EEAA0349}" v="6" dt="2021-03-06T11:55:50.806"/>
    <p1510:client id="{031E2129-77DE-A943-EC7D-B4BC428C37EE}" v="424" dt="2021-03-06T15:25:14.943"/>
    <p1510:client id="{2349A992-B01B-1E65-9200-FDBC1F264535}" v="3" dt="2021-03-08T13:33:41.506"/>
    <p1510:client id="{2DE2B19F-D057-2000-BF3C-BFDDCC14278E}" v="197" dt="2021-03-07T09:54:00.120"/>
    <p1510:client id="{31CB6FEB-0FC2-9B2A-85EE-AA87D601018C}" v="2" dt="2021-03-13T10:44:30.684"/>
    <p1510:client id="{38673376-B369-CA3B-D485-2BCC6BC45A72}" v="285" dt="2021-03-07T17:17:06.246"/>
    <p1510:client id="{4786E3E6-341B-2B75-F7C4-4AB455A50F91}" v="6" dt="2021-03-06T12:57:28.243"/>
    <p1510:client id="{6603B29F-705E-2000-BEDB-7423B68B9700}" v="48" dt="2021-03-07T19:17:54.569"/>
    <p1510:client id="{6FF0297E-14EC-E47F-E2E9-E36E4469DC1D}" v="11" dt="2021-03-02T08:39:34.070"/>
    <p1510:client id="{8C963A54-84BE-D0A3-42C8-E8F458D268D7}" v="41" dt="2021-03-08T09:35:07.402"/>
    <p1510:client id="{A15C1279-8C81-B607-7389-7A4D774A889D}" v="75" dt="2021-03-08T14:21:13.663"/>
    <p1510:client id="{A5F16B46-9C2E-EC12-10AB-A58E79F07B59}" v="1291" dt="2021-03-06T19:43:02.080"/>
    <p1510:client id="{AEC46001-7AF8-8713-7E9B-11CC461623D3}" v="368" dt="2021-03-08T13:09:51.702"/>
    <p1510:client id="{B1363CEA-6A88-9498-C1CD-84797850D1CC}" v="11" dt="2021-03-08T09:41:13.838"/>
    <p1510:client id="{C37E4B64-9F3B-865C-88D7-A18A509D0D53}" v="41" dt="2021-03-06T17:39:05.669"/>
    <p1510:client id="{CFD969F8-A231-858C-AEF6-F3D7419927E2}" v="50" dt="2021-03-07T17:05:45.620"/>
    <p1510:client id="{D04AA6D1-A52C-B993-95C6-A14D12CB46C8}" v="41" dt="2021-03-08T00:25:22.131"/>
    <p1510:client id="{D8001036-CC13-B71D-1BFC-CD3D1F74E624}" v="39" dt="2021-03-07T15:41:29.300"/>
    <p1510:client id="{FB472BFF-96D1-FCC2-0C19-941322BDDC5A}" v="175" dt="2021-03-06T11:54:41.403"/>
    <p1510:client id="{FCE873C1-CB7A-01AA-94BF-15B536F30A55}" v="35" dt="2021-03-06T12:01:53.1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42398E1-C99F-B940-AA2A-81EFFACD4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11D06C-D5DE-814D-931E-02A0CE659BAA}" type="datetimeFigureOut">
              <a:rPr lang="fi-FI" smtClean="0"/>
              <a:t>28.4.2021</a:t>
            </a:fld>
            <a:endParaRPr lang="fi-FI"/>
          </a:p>
        </p:txBody>
      </p:sp>
      <p:sp>
        <p:nvSpPr>
          <p:cNvPr id="4" name="Footer Placeholder 3">
            <a:extLst>
              <a:ext uri="{FF2B5EF4-FFF2-40B4-BE49-F238E27FC236}">
                <a16:creationId xmlns:a16="http://schemas.microsoft.com/office/drawing/2014/main" id="{A6F1C63F-BE00-6D49-B7F3-B253A7D51A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5" name="Slide Number Placeholder 4">
            <a:extLst>
              <a:ext uri="{FF2B5EF4-FFF2-40B4-BE49-F238E27FC236}">
                <a16:creationId xmlns:a16="http://schemas.microsoft.com/office/drawing/2014/main" id="{E6271539-0194-5C43-B2F5-2C601016B9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2E09C7D-6C28-B047-9D84-D52122B215C7}" type="slidenum">
              <a:rPr lang="fi-FI" smtClean="0"/>
              <a:t>‹#›</a:t>
            </a:fld>
            <a:endParaRPr lang="fi-FI"/>
          </a:p>
        </p:txBody>
      </p:sp>
    </p:spTree>
    <p:extLst>
      <p:ext uri="{BB962C8B-B14F-4D97-AF65-F5344CB8AC3E}">
        <p14:creationId xmlns:p14="http://schemas.microsoft.com/office/powerpoint/2010/main" val="3771555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9BFB5-475C-5B44-BA4D-42DE8089864D}" type="datetimeFigureOut">
              <a:rPr lang="fi-FI" smtClean="0"/>
              <a:t>28.4.2021</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A97949-CA96-A34A-920F-344DC55B3479}" type="slidenum">
              <a:rPr lang="fi-FI" smtClean="0"/>
              <a:t>‹#›</a:t>
            </a:fld>
            <a:endParaRPr lang="fi-FI"/>
          </a:p>
        </p:txBody>
      </p:sp>
    </p:spTree>
    <p:extLst>
      <p:ext uri="{BB962C8B-B14F-4D97-AF65-F5344CB8AC3E}">
        <p14:creationId xmlns:p14="http://schemas.microsoft.com/office/powerpoint/2010/main" val="307862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purple">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0D9D56B-380E-41B8-9315-ED5CBC9E42C4}"/>
              </a:ext>
              <a:ext uri="{C183D7F6-B498-43B3-948B-1728B52AA6E4}">
                <adec:decorative xmlns:adec="http://schemas.microsoft.com/office/drawing/2017/decorative" val="1"/>
              </a:ext>
            </a:extLst>
          </p:cNvPr>
          <p:cNvSpPr/>
          <p:nvPr userDrawn="1"/>
        </p:nvSpPr>
        <p:spPr>
          <a:xfrm>
            <a:off x="2" y="0"/>
            <a:ext cx="12191998" cy="6858000"/>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ctrTitle"/>
          </p:nvPr>
        </p:nvSpPr>
        <p:spPr>
          <a:xfrm>
            <a:off x="1107638" y="2553066"/>
            <a:ext cx="6212793" cy="3381828"/>
          </a:xfrm>
          <a:prstGeom prst="rect">
            <a:avLst/>
          </a:prstGeom>
        </p:spPr>
        <p:txBody>
          <a:bodyPr anchor="t" anchorCtr="0">
            <a:noAutofit/>
          </a:bodyPr>
          <a:lstStyle>
            <a:lvl1pPr algn="l">
              <a:defRPr sz="5400">
                <a:solidFill>
                  <a:schemeClr val="bg1"/>
                </a:solidFill>
              </a:defRPr>
            </a:lvl1pPr>
          </a:lstStyle>
          <a:p>
            <a:r>
              <a:rPr lang="en-US" noProof="0"/>
              <a:t>Click to edit Master title style</a:t>
            </a:r>
            <a:endParaRPr lang="en-GB" noProof="0"/>
          </a:p>
        </p:txBody>
      </p:sp>
      <p:pic>
        <p:nvPicPr>
          <p:cNvPr id="4" name="Kuva 3" descr="Tampere University.">
            <a:extLst>
              <a:ext uri="{FF2B5EF4-FFF2-40B4-BE49-F238E27FC236}">
                <a16:creationId xmlns:a16="http://schemas.microsoft.com/office/drawing/2014/main" id="{F4B581D9-6573-401D-B01B-EC70ACF75D2F}"/>
              </a:ext>
            </a:extLst>
          </p:cNvPr>
          <p:cNvPicPr>
            <a:picLocks noChangeAspect="1"/>
          </p:cNvPicPr>
          <p:nvPr userDrawn="1"/>
        </p:nvPicPr>
        <p:blipFill>
          <a:blip r:embed="rId2"/>
          <a:stretch>
            <a:fillRect/>
          </a:stretch>
        </p:blipFill>
        <p:spPr>
          <a:xfrm>
            <a:off x="900000" y="1080000"/>
            <a:ext cx="3721277" cy="900000"/>
          </a:xfrm>
          <a:prstGeom prst="rect">
            <a:avLst/>
          </a:prstGeom>
        </p:spPr>
      </p:pic>
    </p:spTree>
    <p:extLst>
      <p:ext uri="{BB962C8B-B14F-4D97-AF65-F5344CB8AC3E}">
        <p14:creationId xmlns:p14="http://schemas.microsoft.com/office/powerpoint/2010/main" val="2128437407"/>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14401"/>
            <a:ext cx="10651813" cy="642938"/>
          </a:xfrm>
          <a:prstGeom prst="rect">
            <a:avLst/>
          </a:prstGeom>
        </p:spPr>
        <p:txBody>
          <a:bodyPr anchor="t" anchorCtr="0"/>
          <a:lstStyle/>
          <a:p>
            <a:r>
              <a:rPr lang="en-US" noProof="0"/>
              <a:t>Click to edit Master title style</a:t>
            </a:r>
            <a:endParaRPr lang="en-GB" noProof="0"/>
          </a:p>
        </p:txBody>
      </p:sp>
      <p:sp>
        <p:nvSpPr>
          <p:cNvPr id="7" name="Date Placeholder 3">
            <a:extLst>
              <a:ext uri="{FF2B5EF4-FFF2-40B4-BE49-F238E27FC236}">
                <a16:creationId xmlns:a16="http://schemas.microsoft.com/office/drawing/2014/main" id="{17B513FB-A89D-4CD9-816A-A2426574FCB0}"/>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46F494B7-536B-4523-A93B-014DDA635166}" type="datetime1">
              <a:rPr lang="en-GB" noProof="0" smtClean="0"/>
              <a:t>28/04/2021</a:t>
            </a:fld>
            <a:endParaRPr lang="en-GB" noProof="0"/>
          </a:p>
        </p:txBody>
      </p:sp>
      <p:sp>
        <p:nvSpPr>
          <p:cNvPr id="10" name="Slide Number Placeholder 5">
            <a:extLst>
              <a:ext uri="{FF2B5EF4-FFF2-40B4-BE49-F238E27FC236}">
                <a16:creationId xmlns:a16="http://schemas.microsoft.com/office/drawing/2014/main" id="{D7FC877C-D72B-4FA2-A4D8-10EC144C44B6}"/>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6" name="Footer Placeholder 10">
            <a:extLst>
              <a:ext uri="{FF2B5EF4-FFF2-40B4-BE49-F238E27FC236}">
                <a16:creationId xmlns:a16="http://schemas.microsoft.com/office/drawing/2014/main" id="{BA96801F-E137-4B25-94D7-4851FADECBA6}"/>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1431326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 purple">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F54673-9ACE-45BB-89AE-4DF9D12000EF}"/>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14401"/>
            <a:ext cx="10643351" cy="642938"/>
          </a:xfrm>
          <a:prstGeom prst="rect">
            <a:avLst/>
          </a:prstGeom>
        </p:spPr>
        <p:txBody>
          <a:bodyPr anchor="t" anchorCtr="0"/>
          <a:lstStyle>
            <a:lvl1pPr>
              <a:defRPr>
                <a:solidFill>
                  <a:schemeClr val="bg1"/>
                </a:solidFill>
              </a:defRPr>
            </a:lvl1pPr>
          </a:lstStyle>
          <a:p>
            <a:r>
              <a:rPr lang="en-US" noProof="0"/>
              <a:t>Click to edit Master title style</a:t>
            </a:r>
            <a:endParaRPr lang="en-GB" noProof="0"/>
          </a:p>
        </p:txBody>
      </p:sp>
      <p:sp>
        <p:nvSpPr>
          <p:cNvPr id="10" name="Footer Placeholder 4">
            <a:extLst>
              <a:ext uri="{FF2B5EF4-FFF2-40B4-BE49-F238E27FC236}">
                <a16:creationId xmlns:a16="http://schemas.microsoft.com/office/drawing/2014/main" id="{10BA03E9-7771-435A-ACF2-791A64625196}"/>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1" name="Date Placeholder 3">
            <a:extLst>
              <a:ext uri="{FF2B5EF4-FFF2-40B4-BE49-F238E27FC236}">
                <a16:creationId xmlns:a16="http://schemas.microsoft.com/office/drawing/2014/main" id="{DA061E97-8041-4B8C-84EB-4224E0AC85E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E49F6CDD-3D96-4E59-90E6-D27F0B55FBA1}" type="datetime1">
              <a:rPr lang="en-GB" noProof="0" smtClean="0"/>
              <a:t>28/04/2021</a:t>
            </a:fld>
            <a:endParaRPr lang="en-GB" noProof="0"/>
          </a:p>
        </p:txBody>
      </p:sp>
      <p:sp>
        <p:nvSpPr>
          <p:cNvPr id="12" name="Slide Number Placeholder 5">
            <a:extLst>
              <a:ext uri="{FF2B5EF4-FFF2-40B4-BE49-F238E27FC236}">
                <a16:creationId xmlns:a16="http://schemas.microsoft.com/office/drawing/2014/main" id="{3E88A044-4865-4080-A1DB-4D812EAA9AE7}"/>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9484846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 white">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91F2527F-684A-4121-9363-8807B0AFD189}"/>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CF43835C-B417-41EC-B18F-FE0259E07427}" type="datetime1">
              <a:rPr lang="en-GB" noProof="0" smtClean="0"/>
              <a:t>28/04/2021</a:t>
            </a:fld>
            <a:endParaRPr lang="en-GB" noProof="0"/>
          </a:p>
        </p:txBody>
      </p:sp>
      <p:sp>
        <p:nvSpPr>
          <p:cNvPr id="10" name="Slide Number Placeholder 5">
            <a:extLst>
              <a:ext uri="{FF2B5EF4-FFF2-40B4-BE49-F238E27FC236}">
                <a16:creationId xmlns:a16="http://schemas.microsoft.com/office/drawing/2014/main" id="{2306364A-3632-4E1B-8113-A8981F3C5267}"/>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5" name="Footer Placeholder 10">
            <a:extLst>
              <a:ext uri="{FF2B5EF4-FFF2-40B4-BE49-F238E27FC236}">
                <a16:creationId xmlns:a16="http://schemas.microsoft.com/office/drawing/2014/main" id="{DFF5CBD4-0D40-46CB-83FF-1C58DD787062}"/>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632917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 purple">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A4069F-7B77-435A-A9D6-CD64E24346C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13" name="Footer Placeholder 4">
            <a:extLst>
              <a:ext uri="{FF2B5EF4-FFF2-40B4-BE49-F238E27FC236}">
                <a16:creationId xmlns:a16="http://schemas.microsoft.com/office/drawing/2014/main" id="{5737735C-1BFC-5948-A4B6-6B9D9DF1DAD9}"/>
              </a:ext>
            </a:extLst>
          </p:cNvPr>
          <p:cNvSpPr txBox="1">
            <a:spLocks/>
          </p:cNvSpPr>
          <p:nvPr userDrawn="1"/>
        </p:nvSpPr>
        <p:spPr>
          <a:xfrm>
            <a:off x="430580" y="6506631"/>
            <a:ext cx="6779559" cy="251947"/>
          </a:xfrm>
          <a:prstGeom prst="rect">
            <a:avLst/>
          </a:prstGeom>
        </p:spPr>
        <p:txBody>
          <a:bodyPr vert="horz" lIns="91440" tIns="45720" rIns="91440" bIns="45720" rtlCol="0" anchor="b" anchorCtr="0"/>
          <a:lstStyle>
            <a:defPPr>
              <a:defRPr lang="fi-FI"/>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i-FI"/>
          </a:p>
        </p:txBody>
      </p:sp>
      <p:sp>
        <p:nvSpPr>
          <p:cNvPr id="15" name="Footer Placeholder 4">
            <a:extLst>
              <a:ext uri="{FF2B5EF4-FFF2-40B4-BE49-F238E27FC236}">
                <a16:creationId xmlns:a16="http://schemas.microsoft.com/office/drawing/2014/main" id="{686E1A08-E0B6-4CF0-9B54-F868C9DFE6B8}"/>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6" name="Date Placeholder 3">
            <a:extLst>
              <a:ext uri="{FF2B5EF4-FFF2-40B4-BE49-F238E27FC236}">
                <a16:creationId xmlns:a16="http://schemas.microsoft.com/office/drawing/2014/main" id="{8C7C9B07-1287-4DA9-8EE6-AAC6DE81665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2AA00BC7-E6BD-409E-AC0A-D889FBBF3E1F}" type="datetime1">
              <a:rPr lang="en-GB" noProof="0" smtClean="0"/>
              <a:t>28/04/2021</a:t>
            </a:fld>
            <a:endParaRPr lang="en-GB" noProof="0"/>
          </a:p>
        </p:txBody>
      </p:sp>
      <p:sp>
        <p:nvSpPr>
          <p:cNvPr id="17" name="Slide Number Placeholder 5">
            <a:extLst>
              <a:ext uri="{FF2B5EF4-FFF2-40B4-BE49-F238E27FC236}">
                <a16:creationId xmlns:a16="http://schemas.microsoft.com/office/drawing/2014/main" id="{8697E018-CB7F-48B9-B44F-8C4B55AF6C5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530646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9199A30-D9CF-F04F-AD6E-EFD6A331FF13}"/>
              </a:ext>
              <a:ext uri="{C183D7F6-B498-43B3-948B-1728B52AA6E4}">
                <adec:decorative xmlns:adec="http://schemas.microsoft.com/office/drawing/2017/decorative" val="1"/>
              </a:ext>
            </a:extLst>
          </p:cNvPr>
          <p:cNvSpPr/>
          <p:nvPr userDrawn="1"/>
        </p:nvSpPr>
        <p:spPr>
          <a:xfrm>
            <a:off x="277978" y="636422"/>
            <a:ext cx="11914022" cy="622157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8" name="Date Placeholder 3">
            <a:extLst>
              <a:ext uri="{FF2B5EF4-FFF2-40B4-BE49-F238E27FC236}">
                <a16:creationId xmlns:a16="http://schemas.microsoft.com/office/drawing/2014/main" id="{DA31E617-3DD2-45F9-87A9-28710F458B8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9F7EF30-58D9-49C5-94D1-8B67946A371B}" type="datetime1">
              <a:rPr lang="en-GB" noProof="0" smtClean="0"/>
              <a:t>28/04/2021</a:t>
            </a:fld>
            <a:endParaRPr lang="en-GB" noProof="0"/>
          </a:p>
        </p:txBody>
      </p:sp>
      <p:sp>
        <p:nvSpPr>
          <p:cNvPr id="10" name="Slide Number Placeholder 5">
            <a:extLst>
              <a:ext uri="{FF2B5EF4-FFF2-40B4-BE49-F238E27FC236}">
                <a16:creationId xmlns:a16="http://schemas.microsoft.com/office/drawing/2014/main" id="{823AE687-7288-4989-808B-BBFE1801B646}"/>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6" name="Footer Placeholder 10">
            <a:extLst>
              <a:ext uri="{FF2B5EF4-FFF2-40B4-BE49-F238E27FC236}">
                <a16:creationId xmlns:a16="http://schemas.microsoft.com/office/drawing/2014/main" id="{C9304CA3-67E1-4FC8-9377-97D39A86970A}"/>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1362863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08050"/>
            <a:ext cx="3932237" cy="1149350"/>
          </a:xfrm>
          <a:prstGeom prst="rect">
            <a:avLst/>
          </a:prstGeom>
        </p:spPr>
        <p:txBody>
          <a:bodyPr anchor="b">
            <a:noAutofit/>
          </a:bodyPr>
          <a:lstStyle>
            <a:lvl1pPr>
              <a:defRPr sz="4000"/>
            </a:lvl1pPr>
          </a:lstStyle>
          <a:p>
            <a:r>
              <a:rPr lang="en-US" noProof="0"/>
              <a:t>Click to edit Master title style</a:t>
            </a:r>
            <a:endParaRPr lang="en-GB" noProof="0"/>
          </a:p>
        </p:txBody>
      </p:sp>
      <p:sp>
        <p:nvSpPr>
          <p:cNvPr id="3" name="Content Placeholder 2"/>
          <p:cNvSpPr>
            <a:spLocks noGrp="1"/>
          </p:cNvSpPr>
          <p:nvPr>
            <p:ph idx="1"/>
          </p:nvPr>
        </p:nvSpPr>
        <p:spPr>
          <a:xfrm>
            <a:off x="4542964" y="908050"/>
            <a:ext cx="7092900" cy="4960938"/>
          </a:xfrm>
        </p:spPr>
        <p:txBody>
          <a:bodyPr>
            <a:no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Text Placeholder 3"/>
          <p:cNvSpPr>
            <a:spLocks noGrp="1"/>
          </p:cNvSpPr>
          <p:nvPr>
            <p:ph type="body" sz="half" idx="2"/>
          </p:nvPr>
        </p:nvSpPr>
        <p:spPr>
          <a:xfrm>
            <a:off x="410400" y="2172614"/>
            <a:ext cx="3932237" cy="3696374"/>
          </a:xfrm>
        </p:spPr>
        <p:txBody>
          <a:bodyPr>
            <a:no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Date Placeholder 3">
            <a:extLst>
              <a:ext uri="{FF2B5EF4-FFF2-40B4-BE49-F238E27FC236}">
                <a16:creationId xmlns:a16="http://schemas.microsoft.com/office/drawing/2014/main" id="{A9A114AA-0FC1-4BDA-A87A-450D91C74DBE}"/>
              </a:ext>
            </a:extLst>
          </p:cNvPr>
          <p:cNvSpPr>
            <a:spLocks noGrp="1"/>
          </p:cNvSpPr>
          <p:nvPr>
            <p:ph type="dt" sz="half" idx="10"/>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9A4C26E0-BC88-47C0-AD7A-A430FED46C56}" type="datetime1">
              <a:rPr lang="en-GB" noProof="0" smtClean="0"/>
              <a:t>28/04/2021</a:t>
            </a:fld>
            <a:endParaRPr lang="en-GB" noProof="0"/>
          </a:p>
        </p:txBody>
      </p:sp>
      <p:sp>
        <p:nvSpPr>
          <p:cNvPr id="13" name="Slide Number Placeholder 5">
            <a:extLst>
              <a:ext uri="{FF2B5EF4-FFF2-40B4-BE49-F238E27FC236}">
                <a16:creationId xmlns:a16="http://schemas.microsoft.com/office/drawing/2014/main" id="{F8A440A0-2DFA-4694-8E9A-F37821D642C2}"/>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8" name="Footer Placeholder 10">
            <a:extLst>
              <a:ext uri="{FF2B5EF4-FFF2-40B4-BE49-F238E27FC236}">
                <a16:creationId xmlns:a16="http://schemas.microsoft.com/office/drawing/2014/main" id="{B3199E04-FCC9-48F1-9FFB-2F71AFADEA9A}"/>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1720778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 purple">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FB501874-212D-43E0-A21F-C912819BDEE9}"/>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hasCustomPrompt="1"/>
          </p:nvPr>
        </p:nvSpPr>
        <p:spPr>
          <a:xfrm>
            <a:off x="410400" y="908050"/>
            <a:ext cx="3932237" cy="1149350"/>
          </a:xfrm>
          <a:prstGeom prst="rect">
            <a:avLst/>
          </a:prstGeom>
        </p:spPr>
        <p:txBody>
          <a:bodyPr anchor="b">
            <a:noAutofit/>
          </a:bodyPr>
          <a:lstStyle>
            <a:lvl1pPr>
              <a:defRPr sz="4000">
                <a:solidFill>
                  <a:schemeClr val="bg1"/>
                </a:solidFill>
              </a:defRPr>
            </a:lvl1pPr>
          </a:lstStyle>
          <a:p>
            <a:r>
              <a:rPr lang="en-GB" noProof="0"/>
              <a:t>Muokkaa ots. peruasdasdasdasdstyyl. napsautt.</a:t>
            </a:r>
          </a:p>
        </p:txBody>
      </p:sp>
      <p:sp>
        <p:nvSpPr>
          <p:cNvPr id="3" name="Content Placeholder 2"/>
          <p:cNvSpPr>
            <a:spLocks noGrp="1"/>
          </p:cNvSpPr>
          <p:nvPr>
            <p:ph idx="1"/>
          </p:nvPr>
        </p:nvSpPr>
        <p:spPr>
          <a:xfrm>
            <a:off x="4551431" y="908050"/>
            <a:ext cx="7084433" cy="4960938"/>
          </a:xfrm>
        </p:spPr>
        <p:txBody>
          <a:bodyPr>
            <a:noAutofit/>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Text Placeholder 3"/>
          <p:cNvSpPr>
            <a:spLocks noGrp="1"/>
          </p:cNvSpPr>
          <p:nvPr>
            <p:ph type="body" sz="half" idx="2"/>
          </p:nvPr>
        </p:nvSpPr>
        <p:spPr>
          <a:xfrm>
            <a:off x="410400" y="2172614"/>
            <a:ext cx="3932237" cy="3696374"/>
          </a:xfrm>
        </p:spPr>
        <p:txBody>
          <a:bodyPr>
            <a:noAutofit/>
          </a:bodyPr>
          <a:lstStyle>
            <a:lvl1pPr marL="0" indent="0">
              <a:buNone/>
              <a:defRPr sz="2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Footer Placeholder 4">
            <a:extLst>
              <a:ext uri="{FF2B5EF4-FFF2-40B4-BE49-F238E27FC236}">
                <a16:creationId xmlns:a16="http://schemas.microsoft.com/office/drawing/2014/main" id="{4B0FB749-BBFE-438A-B34D-304382F9D7F3}"/>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3" name="Date Placeholder 3">
            <a:extLst>
              <a:ext uri="{FF2B5EF4-FFF2-40B4-BE49-F238E27FC236}">
                <a16:creationId xmlns:a16="http://schemas.microsoft.com/office/drawing/2014/main" id="{7D16047A-E530-4F76-BE04-5DB0A3040E2D}"/>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F4E85C38-12AF-4A65-9090-146927E09118}" type="datetime1">
              <a:rPr lang="en-GB" noProof="0" smtClean="0"/>
              <a:t>28/04/2021</a:t>
            </a:fld>
            <a:endParaRPr lang="en-GB" noProof="0"/>
          </a:p>
        </p:txBody>
      </p:sp>
      <p:sp>
        <p:nvSpPr>
          <p:cNvPr id="14" name="Slide Number Placeholder 5">
            <a:extLst>
              <a:ext uri="{FF2B5EF4-FFF2-40B4-BE49-F238E27FC236}">
                <a16:creationId xmlns:a16="http://schemas.microsoft.com/office/drawing/2014/main" id="{07B2D6AA-88A2-4EE8-91D4-604C9EE5432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914326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899770"/>
            <a:ext cx="10515600" cy="660103"/>
          </a:xfrm>
          <a:prstGeom prst="rect">
            <a:avLst/>
          </a:prstGeom>
        </p:spPr>
        <p:txBody>
          <a:bodyPr/>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410400" y="1707297"/>
            <a:ext cx="10515600" cy="4351338"/>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Date Placeholder 3">
            <a:extLst>
              <a:ext uri="{FF2B5EF4-FFF2-40B4-BE49-F238E27FC236}">
                <a16:creationId xmlns:a16="http://schemas.microsoft.com/office/drawing/2014/main" id="{9A817179-6464-4F21-9B03-3D32D962BE2F}"/>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2AD8DA1C-8DF2-40CF-A6C6-9495D045055C}" type="datetime1">
              <a:rPr lang="en-GB" noProof="0" smtClean="0"/>
              <a:t>28/04/2021</a:t>
            </a:fld>
            <a:endParaRPr lang="en-GB" noProof="0"/>
          </a:p>
        </p:txBody>
      </p:sp>
      <p:sp>
        <p:nvSpPr>
          <p:cNvPr id="12" name="Slide Number Placeholder 5">
            <a:extLst>
              <a:ext uri="{FF2B5EF4-FFF2-40B4-BE49-F238E27FC236}">
                <a16:creationId xmlns:a16="http://schemas.microsoft.com/office/drawing/2014/main" id="{C353961E-5198-4EC6-84CF-7D796EA3DAFA}"/>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7" name="Footer Placeholder 10">
            <a:extLst>
              <a:ext uri="{FF2B5EF4-FFF2-40B4-BE49-F238E27FC236}">
                <a16:creationId xmlns:a16="http://schemas.microsoft.com/office/drawing/2014/main" id="{0F202A3E-9DD7-4C20-B920-B130C51F616A}"/>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278329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 purp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0A482-DF25-4AC1-93FF-A21A43ED80E6}"/>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899770"/>
            <a:ext cx="10515600" cy="660103"/>
          </a:xfrm>
          <a:prstGeom prst="rect">
            <a:avLst/>
          </a:prstGeom>
        </p:spPr>
        <p:txBody>
          <a:bodyPr/>
          <a:lstStyle>
            <a:lvl1pPr>
              <a:defRPr>
                <a:solidFill>
                  <a:schemeClr val="bg1"/>
                </a:solidFill>
              </a:defRPr>
            </a:lvl1pPr>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410400" y="1707297"/>
            <a:ext cx="10515600" cy="4351338"/>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Footer Placeholder 4">
            <a:extLst>
              <a:ext uri="{FF2B5EF4-FFF2-40B4-BE49-F238E27FC236}">
                <a16:creationId xmlns:a16="http://schemas.microsoft.com/office/drawing/2014/main" id="{008E8C6C-B535-4624-AE36-E7AA2DD350A1}"/>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2" name="Date Placeholder 3">
            <a:extLst>
              <a:ext uri="{FF2B5EF4-FFF2-40B4-BE49-F238E27FC236}">
                <a16:creationId xmlns:a16="http://schemas.microsoft.com/office/drawing/2014/main" id="{7D573219-6138-48B9-B6B4-28078E664940}"/>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FA1142E9-37CE-4F05-A30E-024093FAE7FE}" type="datetime1">
              <a:rPr lang="en-GB" noProof="0" smtClean="0"/>
              <a:t>28/04/2021</a:t>
            </a:fld>
            <a:endParaRPr lang="en-GB" noProof="0"/>
          </a:p>
        </p:txBody>
      </p:sp>
      <p:sp>
        <p:nvSpPr>
          <p:cNvPr id="13" name="Slide Number Placeholder 5">
            <a:extLst>
              <a:ext uri="{FF2B5EF4-FFF2-40B4-BE49-F238E27FC236}">
                <a16:creationId xmlns:a16="http://schemas.microsoft.com/office/drawing/2014/main" id="{E093FE60-FDE5-4FFB-BA0D-01896B739F4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997494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 whi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908049"/>
            <a:ext cx="2628900" cy="5268914"/>
          </a:xfrm>
          <a:prstGeom prst="rect">
            <a:avLst/>
          </a:prstGeom>
        </p:spPr>
        <p:txBody>
          <a:bodyPr vert="eaVert"/>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838200" y="908049"/>
            <a:ext cx="7734300" cy="526891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Date Placeholder 3">
            <a:extLst>
              <a:ext uri="{FF2B5EF4-FFF2-40B4-BE49-F238E27FC236}">
                <a16:creationId xmlns:a16="http://schemas.microsoft.com/office/drawing/2014/main" id="{FA231356-4E89-42FF-B9D2-5276EA40A6FE}"/>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BA4F5F4A-6670-4A3D-BA5D-CF8F09F6A2E1}" type="datetime1">
              <a:rPr lang="en-GB" noProof="0" smtClean="0"/>
              <a:t>28/04/2021</a:t>
            </a:fld>
            <a:endParaRPr lang="en-GB" noProof="0"/>
          </a:p>
        </p:txBody>
      </p:sp>
      <p:sp>
        <p:nvSpPr>
          <p:cNvPr id="12" name="Slide Number Placeholder 5">
            <a:extLst>
              <a:ext uri="{FF2B5EF4-FFF2-40B4-BE49-F238E27FC236}">
                <a16:creationId xmlns:a16="http://schemas.microsoft.com/office/drawing/2014/main" id="{E294DD31-33A4-4715-9A6D-15C4AF304F6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7" name="Footer Placeholder 10">
            <a:extLst>
              <a:ext uri="{FF2B5EF4-FFF2-40B4-BE49-F238E27FC236}">
                <a16:creationId xmlns:a16="http://schemas.microsoft.com/office/drawing/2014/main" id="{FEC80EF1-75D1-469D-8A92-4BE196BAFDBD}"/>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241610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purple">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0D9D56B-380E-41B8-9315-ED5CBC9E42C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ctrTitle"/>
          </p:nvPr>
        </p:nvSpPr>
        <p:spPr>
          <a:xfrm>
            <a:off x="550863" y="2758440"/>
            <a:ext cx="11090275" cy="1440000"/>
          </a:xfrm>
          <a:prstGeom prst="rect">
            <a:avLst/>
          </a:prstGeom>
        </p:spPr>
        <p:txBody>
          <a:bodyPr anchor="b">
            <a:noAutofit/>
          </a:bodyPr>
          <a:lstStyle>
            <a:lvl1pPr algn="ctr">
              <a:defRPr sz="5400">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557589" y="4435972"/>
            <a:ext cx="11083550" cy="1440000"/>
          </a:xfrm>
        </p:spPr>
        <p:txBody>
          <a:bodyPr>
            <a:no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a:p>
        </p:txBody>
      </p:sp>
      <p:sp>
        <p:nvSpPr>
          <p:cNvPr id="5" name="Footer Placeholder 4"/>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8" name="Date Placeholder 3">
            <a:extLst>
              <a:ext uri="{FF2B5EF4-FFF2-40B4-BE49-F238E27FC236}">
                <a16:creationId xmlns:a16="http://schemas.microsoft.com/office/drawing/2014/main" id="{7EEF2D1E-9D26-4178-9CD9-82D802C125E9}"/>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FA6CB48B-6017-439D-AA22-D52A1E8E03DF}" type="datetime1">
              <a:rPr lang="en-GB" noProof="0" smtClean="0"/>
              <a:t>28/04/2021</a:t>
            </a:fld>
            <a:endParaRPr lang="en-GB" noProof="0"/>
          </a:p>
        </p:txBody>
      </p:sp>
      <p:sp>
        <p:nvSpPr>
          <p:cNvPr id="10" name="Slide Number Placeholder 5">
            <a:extLst>
              <a:ext uri="{FF2B5EF4-FFF2-40B4-BE49-F238E27FC236}">
                <a16:creationId xmlns:a16="http://schemas.microsoft.com/office/drawing/2014/main" id="{8AC67BEA-6EFD-4E49-843A-63C8CA4D1930}"/>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129843853"/>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 purp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6C69A4-9805-44B9-86C2-D0BEF1B39F4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Vertical Title 1"/>
          <p:cNvSpPr>
            <a:spLocks noGrp="1"/>
          </p:cNvSpPr>
          <p:nvPr>
            <p:ph type="title" orient="vert"/>
          </p:nvPr>
        </p:nvSpPr>
        <p:spPr>
          <a:xfrm>
            <a:off x="8724900" y="908049"/>
            <a:ext cx="2628900" cy="5268914"/>
          </a:xfrm>
          <a:prstGeom prst="rect">
            <a:avLst/>
          </a:prstGeom>
        </p:spPr>
        <p:txBody>
          <a:bodyPr vert="eaVert"/>
          <a:lstStyle>
            <a:lvl1pPr>
              <a:defRPr>
                <a:solidFill>
                  <a:schemeClr val="bg1"/>
                </a:solidFill>
              </a:defRPr>
            </a:lvl1pPr>
          </a:lstStyle>
          <a:p>
            <a:r>
              <a:rPr lang="en-US" noProof="0"/>
              <a:t>Click to edit Master title style</a:t>
            </a:r>
            <a:endParaRPr lang="en-GB" noProof="0"/>
          </a:p>
        </p:txBody>
      </p:sp>
      <p:sp>
        <p:nvSpPr>
          <p:cNvPr id="3" name="Vertical Text Placeholder 2"/>
          <p:cNvSpPr>
            <a:spLocks noGrp="1"/>
          </p:cNvSpPr>
          <p:nvPr>
            <p:ph type="body" orient="vert" idx="1"/>
          </p:nvPr>
        </p:nvSpPr>
        <p:spPr>
          <a:xfrm>
            <a:off x="838200" y="908049"/>
            <a:ext cx="7734300" cy="5268913"/>
          </a:xfrm>
        </p:spPr>
        <p:txBody>
          <a:bodyPr vert="eaVe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Footer Placeholder 4">
            <a:extLst>
              <a:ext uri="{FF2B5EF4-FFF2-40B4-BE49-F238E27FC236}">
                <a16:creationId xmlns:a16="http://schemas.microsoft.com/office/drawing/2014/main" id="{DD6E3F5C-87B6-4EC2-BBE3-B9D1C41B91F3}"/>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2" name="Date Placeholder 3">
            <a:extLst>
              <a:ext uri="{FF2B5EF4-FFF2-40B4-BE49-F238E27FC236}">
                <a16:creationId xmlns:a16="http://schemas.microsoft.com/office/drawing/2014/main" id="{35EC882A-A2D2-46CB-99A6-60BC54D854C7}"/>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43E7B4C2-9CD6-4CF3-963A-B0F7A6D52886}" type="datetime1">
              <a:rPr lang="en-GB" noProof="0" smtClean="0"/>
              <a:t>28/04/2021</a:t>
            </a:fld>
            <a:endParaRPr lang="en-GB" noProof="0"/>
          </a:p>
        </p:txBody>
      </p:sp>
      <p:sp>
        <p:nvSpPr>
          <p:cNvPr id="13" name="Slide Number Placeholder 5">
            <a:extLst>
              <a:ext uri="{FF2B5EF4-FFF2-40B4-BE49-F238E27FC236}">
                <a16:creationId xmlns:a16="http://schemas.microsoft.com/office/drawing/2014/main" id="{45571256-36CB-4721-8D5D-45CF8D5DFD8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1610766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08050"/>
            <a:ext cx="3932237" cy="1149350"/>
          </a:xfrm>
          <a:prstGeom prst="rect">
            <a:avLst/>
          </a:prstGeom>
        </p:spPr>
        <p:txBody>
          <a:bodyPr anchor="b">
            <a:noAutofit/>
          </a:bodyPr>
          <a:lstStyle>
            <a:lvl1pPr>
              <a:defRPr sz="4000"/>
            </a:lvl1pPr>
          </a:lstStyle>
          <a:p>
            <a:r>
              <a:rPr lang="en-US" noProof="0"/>
              <a:t>Click to edit Master title style</a:t>
            </a:r>
            <a:endParaRPr lang="en-GB" noProof="0"/>
          </a:p>
        </p:txBody>
      </p:sp>
      <p:sp>
        <p:nvSpPr>
          <p:cNvPr id="3" name="Picture Placeholder 2"/>
          <p:cNvSpPr>
            <a:spLocks noGrp="1" noChangeAspect="1"/>
          </p:cNvSpPr>
          <p:nvPr>
            <p:ph type="pic" idx="1"/>
          </p:nvPr>
        </p:nvSpPr>
        <p:spPr>
          <a:xfrm>
            <a:off x="4622800" y="914275"/>
            <a:ext cx="7018337" cy="4954712"/>
          </a:xfrm>
        </p:spPr>
        <p:txBody>
          <a:bodyPr anchor="t">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10400" y="2223820"/>
            <a:ext cx="3932237" cy="3645167"/>
          </a:xfrm>
        </p:spPr>
        <p:txBody>
          <a:bodyPr>
            <a:no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Date Placeholder 3">
            <a:extLst>
              <a:ext uri="{FF2B5EF4-FFF2-40B4-BE49-F238E27FC236}">
                <a16:creationId xmlns:a16="http://schemas.microsoft.com/office/drawing/2014/main" id="{403500BF-A2C1-4F36-A443-35E1074B6686}"/>
              </a:ext>
            </a:extLst>
          </p:cNvPr>
          <p:cNvSpPr>
            <a:spLocks noGrp="1"/>
          </p:cNvSpPr>
          <p:nvPr>
            <p:ph type="dt" sz="half" idx="10"/>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1EE6AC87-9CEE-4DB8-8548-B22705DD2657}" type="datetime1">
              <a:rPr lang="en-GB" noProof="0" smtClean="0"/>
              <a:t>28/04/2021</a:t>
            </a:fld>
            <a:endParaRPr lang="en-GB" noProof="0"/>
          </a:p>
        </p:txBody>
      </p:sp>
      <p:sp>
        <p:nvSpPr>
          <p:cNvPr id="13" name="Slide Number Placeholder 5">
            <a:extLst>
              <a:ext uri="{FF2B5EF4-FFF2-40B4-BE49-F238E27FC236}">
                <a16:creationId xmlns:a16="http://schemas.microsoft.com/office/drawing/2014/main" id="{803234A5-5678-4107-B6E4-4D194E2ECF6A}"/>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8" name="Footer Placeholder 10">
            <a:extLst>
              <a:ext uri="{FF2B5EF4-FFF2-40B4-BE49-F238E27FC236}">
                <a16:creationId xmlns:a16="http://schemas.microsoft.com/office/drawing/2014/main" id="{AEB90590-21DA-48A3-904A-917FC50EB7AE}"/>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619989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 purple">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DF7A597D-CD79-4B30-894C-1B2608609C2C}"/>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08050"/>
            <a:ext cx="3932237" cy="1149350"/>
          </a:xfrm>
          <a:prstGeom prst="rect">
            <a:avLst/>
          </a:prstGeom>
        </p:spPr>
        <p:txBody>
          <a:bodyPr anchor="b">
            <a:noAutofit/>
          </a:bodyPr>
          <a:lstStyle>
            <a:lvl1pPr>
              <a:defRPr sz="4000">
                <a:solidFill>
                  <a:schemeClr val="bg1"/>
                </a:solidFill>
              </a:defRPr>
            </a:lvl1pPr>
          </a:lstStyle>
          <a:p>
            <a:r>
              <a:rPr lang="en-US" noProof="0"/>
              <a:t>Click to edit Master title style</a:t>
            </a:r>
            <a:endParaRPr lang="en-GB" noProof="0"/>
          </a:p>
        </p:txBody>
      </p:sp>
      <p:sp>
        <p:nvSpPr>
          <p:cNvPr id="3" name="Picture Placeholder 2"/>
          <p:cNvSpPr>
            <a:spLocks noGrp="1" noChangeAspect="1"/>
          </p:cNvSpPr>
          <p:nvPr>
            <p:ph type="pic" idx="1"/>
          </p:nvPr>
        </p:nvSpPr>
        <p:spPr>
          <a:xfrm>
            <a:off x="4614333" y="914275"/>
            <a:ext cx="7021530" cy="4954712"/>
          </a:xfrm>
        </p:spPr>
        <p:txBody>
          <a:bodyPr anchor="t">
            <a:noAutofit/>
          </a:bodyPr>
          <a:lstStyle>
            <a:lvl1pPr marL="0" indent="0" algn="ctr">
              <a:buNone/>
              <a:defRPr sz="20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10400" y="2223820"/>
            <a:ext cx="3932237" cy="3645167"/>
          </a:xfrm>
        </p:spPr>
        <p:txBody>
          <a:bodyPr>
            <a:noAutofit/>
          </a:bodyPr>
          <a:lstStyle>
            <a:lvl1pPr marL="0" indent="0">
              <a:buNone/>
              <a:defRPr sz="2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Footer Placeholder 4">
            <a:extLst>
              <a:ext uri="{FF2B5EF4-FFF2-40B4-BE49-F238E27FC236}">
                <a16:creationId xmlns:a16="http://schemas.microsoft.com/office/drawing/2014/main" id="{9E06352D-B086-43FE-8FC5-AC6B4EA8F614}"/>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3" name="Date Placeholder 3">
            <a:extLst>
              <a:ext uri="{FF2B5EF4-FFF2-40B4-BE49-F238E27FC236}">
                <a16:creationId xmlns:a16="http://schemas.microsoft.com/office/drawing/2014/main" id="{9FC39A97-01AE-4D0D-B345-8CBA52274616}"/>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9D03F41F-2DF9-4314-B419-CB3131364AA1}" type="datetime1">
              <a:rPr lang="en-GB" noProof="0" smtClean="0"/>
              <a:t>28/04/2021</a:t>
            </a:fld>
            <a:endParaRPr lang="en-GB" noProof="0"/>
          </a:p>
        </p:txBody>
      </p:sp>
      <p:sp>
        <p:nvSpPr>
          <p:cNvPr id="14" name="Slide Number Placeholder 5">
            <a:extLst>
              <a:ext uri="{FF2B5EF4-FFF2-40B4-BE49-F238E27FC236}">
                <a16:creationId xmlns:a16="http://schemas.microsoft.com/office/drawing/2014/main" id="{1C76E15C-8063-441E-A2E0-1EBFFF54D9CB}"/>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16301591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ig caption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3679" y="1143245"/>
            <a:ext cx="4853934" cy="3149671"/>
          </a:xfrm>
          <a:prstGeom prst="rect">
            <a:avLst/>
          </a:prstGeom>
        </p:spPr>
        <p:txBody>
          <a:bodyPr/>
          <a:lstStyle>
            <a:lvl1pPr>
              <a:defRPr sz="4400">
                <a:solidFill>
                  <a:srgbClr val="4E008E"/>
                </a:solidFill>
              </a:defRPr>
            </a:lvl1pPr>
          </a:lstStyle>
          <a:p>
            <a:r>
              <a:rPr lang="en-GB" noProof="0"/>
              <a:t>This is a place for a longer text that goes on for three or more lines</a:t>
            </a:r>
          </a:p>
        </p:txBody>
      </p:sp>
      <p:sp>
        <p:nvSpPr>
          <p:cNvPr id="11" name="Content Placeholder 2">
            <a:extLst>
              <a:ext uri="{FF2B5EF4-FFF2-40B4-BE49-F238E27FC236}">
                <a16:creationId xmlns:a16="http://schemas.microsoft.com/office/drawing/2014/main" id="{CB8C4556-08AF-304E-8426-06F9F8EFFA15}"/>
              </a:ext>
            </a:extLst>
          </p:cNvPr>
          <p:cNvSpPr>
            <a:spLocks noGrp="1"/>
          </p:cNvSpPr>
          <p:nvPr>
            <p:ph idx="1"/>
          </p:nvPr>
        </p:nvSpPr>
        <p:spPr>
          <a:xfrm>
            <a:off x="6028267" y="1312457"/>
            <a:ext cx="5040000" cy="489068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2" name="Date Placeholder 3">
            <a:extLst>
              <a:ext uri="{FF2B5EF4-FFF2-40B4-BE49-F238E27FC236}">
                <a16:creationId xmlns:a16="http://schemas.microsoft.com/office/drawing/2014/main" id="{D17F52D9-8B1E-4F7F-AA8C-39AD4EB471D1}"/>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A586C00E-9402-4F7D-8E29-ACD9F4C25B61}" type="datetime1">
              <a:rPr lang="en-GB" noProof="0" smtClean="0"/>
              <a:t>28/04/2021</a:t>
            </a:fld>
            <a:endParaRPr lang="en-GB" noProof="0"/>
          </a:p>
        </p:txBody>
      </p:sp>
      <p:sp>
        <p:nvSpPr>
          <p:cNvPr id="13" name="Slide Number Placeholder 5">
            <a:extLst>
              <a:ext uri="{FF2B5EF4-FFF2-40B4-BE49-F238E27FC236}">
                <a16:creationId xmlns:a16="http://schemas.microsoft.com/office/drawing/2014/main" id="{EB5273A0-B2DF-4C71-84F5-8A0CABCD51C5}"/>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7" name="Footer Placeholder 10">
            <a:extLst>
              <a:ext uri="{FF2B5EF4-FFF2-40B4-BE49-F238E27FC236}">
                <a16:creationId xmlns:a16="http://schemas.microsoft.com/office/drawing/2014/main" id="{D3A36DE0-5C27-4F2F-B628-D82AEFA8D893}"/>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24897179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caption - purple">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D4B79723-8A28-41DA-8158-47C40BEA1162}"/>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hasCustomPrompt="1"/>
          </p:nvPr>
        </p:nvSpPr>
        <p:spPr>
          <a:xfrm>
            <a:off x="599144" y="1129720"/>
            <a:ext cx="4853934" cy="3149671"/>
          </a:xfrm>
          <a:prstGeom prst="rect">
            <a:avLst/>
          </a:prstGeom>
        </p:spPr>
        <p:txBody>
          <a:bodyPr/>
          <a:lstStyle>
            <a:lvl1pPr>
              <a:defRPr sz="4400">
                <a:solidFill>
                  <a:schemeClr val="bg1"/>
                </a:solidFill>
              </a:defRPr>
            </a:lvl1pPr>
          </a:lstStyle>
          <a:p>
            <a:r>
              <a:rPr lang="en-GB" noProof="0"/>
              <a:t>This is a place for a longer text that goes on for three or more lines</a:t>
            </a:r>
          </a:p>
        </p:txBody>
      </p:sp>
      <p:sp>
        <p:nvSpPr>
          <p:cNvPr id="11" name="Content Placeholder 2">
            <a:extLst>
              <a:ext uri="{FF2B5EF4-FFF2-40B4-BE49-F238E27FC236}">
                <a16:creationId xmlns:a16="http://schemas.microsoft.com/office/drawing/2014/main" id="{CB8C4556-08AF-304E-8426-06F9F8EFFA15}"/>
              </a:ext>
            </a:extLst>
          </p:cNvPr>
          <p:cNvSpPr>
            <a:spLocks noGrp="1"/>
          </p:cNvSpPr>
          <p:nvPr>
            <p:ph idx="1"/>
          </p:nvPr>
        </p:nvSpPr>
        <p:spPr>
          <a:xfrm>
            <a:off x="6019804" y="1320928"/>
            <a:ext cx="5040000" cy="4890689"/>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Footer Placeholder 4">
            <a:extLst>
              <a:ext uri="{FF2B5EF4-FFF2-40B4-BE49-F238E27FC236}">
                <a16:creationId xmlns:a16="http://schemas.microsoft.com/office/drawing/2014/main" id="{20B3E6F3-32BA-42D1-BB7C-49EDFDFBC238}"/>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9" name="Date Placeholder 3">
            <a:extLst>
              <a:ext uri="{FF2B5EF4-FFF2-40B4-BE49-F238E27FC236}">
                <a16:creationId xmlns:a16="http://schemas.microsoft.com/office/drawing/2014/main" id="{162A019B-6E71-4FF6-8233-F4C95625758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DD093AD3-EDC3-4310-A3F5-847AF7FE82B9}" type="datetime1">
              <a:rPr lang="en-GB" noProof="0" smtClean="0"/>
              <a:t>28/04/2021</a:t>
            </a:fld>
            <a:endParaRPr lang="en-GB" noProof="0"/>
          </a:p>
        </p:txBody>
      </p:sp>
      <p:sp>
        <p:nvSpPr>
          <p:cNvPr id="10" name="Slide Number Placeholder 5">
            <a:extLst>
              <a:ext uri="{FF2B5EF4-FFF2-40B4-BE49-F238E27FC236}">
                <a16:creationId xmlns:a16="http://schemas.microsoft.com/office/drawing/2014/main" id="{2D7264E8-D67F-450D-B5B3-7C3FE5CFB210}"/>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1034752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caption and picture - whit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33A1E0F-9E5E-9745-BEF2-2CE041671C63}"/>
              </a:ext>
            </a:extLst>
          </p:cNvPr>
          <p:cNvSpPr>
            <a:spLocks noGrp="1"/>
          </p:cNvSpPr>
          <p:nvPr>
            <p:ph type="pic" sz="quarter" idx="14"/>
          </p:nvPr>
        </p:nvSpPr>
        <p:spPr>
          <a:xfrm>
            <a:off x="5537201" y="908050"/>
            <a:ext cx="6103938" cy="5281762"/>
          </a:xfrm>
        </p:spPr>
        <p:txBody>
          <a:bodyPr/>
          <a:lstStyle>
            <a:lvl1pPr marL="0" indent="0" algn="ctr">
              <a:buNone/>
              <a:defRPr>
                <a:solidFill>
                  <a:schemeClr val="tx1"/>
                </a:solidFill>
              </a:defRPr>
            </a:lvl1pPr>
          </a:lstStyle>
          <a:p>
            <a:r>
              <a:rPr lang="en-US"/>
              <a:t>Click icon to add picture</a:t>
            </a:r>
          </a:p>
        </p:txBody>
      </p:sp>
      <p:sp>
        <p:nvSpPr>
          <p:cNvPr id="2" name="Title 1"/>
          <p:cNvSpPr>
            <a:spLocks noGrp="1"/>
          </p:cNvSpPr>
          <p:nvPr>
            <p:ph type="title" hasCustomPrompt="1"/>
          </p:nvPr>
        </p:nvSpPr>
        <p:spPr>
          <a:xfrm>
            <a:off x="420708" y="792399"/>
            <a:ext cx="4957631" cy="1909269"/>
          </a:xfrm>
          <a:prstGeom prst="rect">
            <a:avLst/>
          </a:prstGeom>
        </p:spPr>
        <p:txBody>
          <a:bodyPr/>
          <a:lstStyle>
            <a:lvl1pPr>
              <a:defRPr sz="4400">
                <a:solidFill>
                  <a:schemeClr val="tx1"/>
                </a:solidFill>
              </a:defRPr>
            </a:lvl1pPr>
          </a:lstStyle>
          <a:p>
            <a:r>
              <a:rPr lang="en-GB" noProof="0"/>
              <a:t>This is a place for a longer text with big font</a:t>
            </a:r>
          </a:p>
        </p:txBody>
      </p:sp>
      <p:sp>
        <p:nvSpPr>
          <p:cNvPr id="8" name="Content Placeholder 2">
            <a:extLst>
              <a:ext uri="{FF2B5EF4-FFF2-40B4-BE49-F238E27FC236}">
                <a16:creationId xmlns:a16="http://schemas.microsoft.com/office/drawing/2014/main" id="{733E05CB-C7A1-A342-B41E-5EE8CD4216AE}"/>
              </a:ext>
            </a:extLst>
          </p:cNvPr>
          <p:cNvSpPr>
            <a:spLocks noGrp="1"/>
          </p:cNvSpPr>
          <p:nvPr>
            <p:ph idx="13"/>
          </p:nvPr>
        </p:nvSpPr>
        <p:spPr>
          <a:xfrm>
            <a:off x="528363" y="2960016"/>
            <a:ext cx="4849977" cy="322979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Date Placeholder 3">
            <a:extLst>
              <a:ext uri="{FF2B5EF4-FFF2-40B4-BE49-F238E27FC236}">
                <a16:creationId xmlns:a16="http://schemas.microsoft.com/office/drawing/2014/main" id="{184F16D1-C984-4655-8258-D6EF6AF7DF68}"/>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1AFFCF40-801B-4055-982B-AEEA190E0F59}" type="datetime1">
              <a:rPr lang="en-GB" noProof="0" smtClean="0"/>
              <a:t>28/04/2021</a:t>
            </a:fld>
            <a:endParaRPr lang="en-GB" noProof="0"/>
          </a:p>
        </p:txBody>
      </p:sp>
      <p:sp>
        <p:nvSpPr>
          <p:cNvPr id="15" name="Slide Number Placeholder 5">
            <a:extLst>
              <a:ext uri="{FF2B5EF4-FFF2-40B4-BE49-F238E27FC236}">
                <a16:creationId xmlns:a16="http://schemas.microsoft.com/office/drawing/2014/main" id="{70ACAF84-7C25-4838-BB2E-3953315E660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0" name="Footer Placeholder 10">
            <a:extLst>
              <a:ext uri="{FF2B5EF4-FFF2-40B4-BE49-F238E27FC236}">
                <a16:creationId xmlns:a16="http://schemas.microsoft.com/office/drawing/2014/main" id="{7F734B17-F190-4E9B-912E-CA33643B1B5B}"/>
              </a:ext>
            </a:extLst>
          </p:cNvPr>
          <p:cNvSpPr>
            <a:spLocks noGrp="1"/>
          </p:cNvSpPr>
          <p:nvPr>
            <p:ph type="ftr" sz="quarter" idx="15"/>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7063292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caption and picture - purple">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782EC1E3-2963-4D1C-A09D-168216C669EB}"/>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8" name="Content Placeholder 2">
            <a:extLst>
              <a:ext uri="{FF2B5EF4-FFF2-40B4-BE49-F238E27FC236}">
                <a16:creationId xmlns:a16="http://schemas.microsoft.com/office/drawing/2014/main" id="{733E05CB-C7A1-A342-B41E-5EE8CD4216AE}"/>
              </a:ext>
            </a:extLst>
          </p:cNvPr>
          <p:cNvSpPr>
            <a:spLocks noGrp="1"/>
          </p:cNvSpPr>
          <p:nvPr>
            <p:ph idx="13"/>
          </p:nvPr>
        </p:nvSpPr>
        <p:spPr>
          <a:xfrm>
            <a:off x="526893" y="2960016"/>
            <a:ext cx="4857292" cy="322248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Picture Placeholder 8">
            <a:extLst>
              <a:ext uri="{FF2B5EF4-FFF2-40B4-BE49-F238E27FC236}">
                <a16:creationId xmlns:a16="http://schemas.microsoft.com/office/drawing/2014/main" id="{933A1E0F-9E5E-9745-BEF2-2CE041671C63}"/>
              </a:ext>
            </a:extLst>
          </p:cNvPr>
          <p:cNvSpPr>
            <a:spLocks noGrp="1"/>
          </p:cNvSpPr>
          <p:nvPr>
            <p:ph type="pic" sz="quarter" idx="14"/>
          </p:nvPr>
        </p:nvSpPr>
        <p:spPr>
          <a:xfrm>
            <a:off x="5528733" y="908050"/>
            <a:ext cx="6112405" cy="5273294"/>
          </a:xfrm>
        </p:spPr>
        <p:txBody>
          <a:bodyPr/>
          <a:lstStyle>
            <a:lvl1pPr marL="0" indent="0" algn="ctr">
              <a:buNone/>
              <a:defRPr>
                <a:solidFill>
                  <a:schemeClr val="bg1"/>
                </a:solidFill>
              </a:defRPr>
            </a:lvl1pPr>
          </a:lstStyle>
          <a:p>
            <a:r>
              <a:rPr lang="en-US"/>
              <a:t>Click icon to add picture</a:t>
            </a:r>
          </a:p>
        </p:txBody>
      </p:sp>
      <p:sp>
        <p:nvSpPr>
          <p:cNvPr id="2" name="Title 1"/>
          <p:cNvSpPr>
            <a:spLocks noGrp="1"/>
          </p:cNvSpPr>
          <p:nvPr>
            <p:ph type="title" hasCustomPrompt="1"/>
          </p:nvPr>
        </p:nvSpPr>
        <p:spPr>
          <a:xfrm>
            <a:off x="428665" y="775657"/>
            <a:ext cx="4955519" cy="1909269"/>
          </a:xfrm>
          <a:prstGeom prst="rect">
            <a:avLst/>
          </a:prstGeom>
        </p:spPr>
        <p:txBody>
          <a:bodyPr/>
          <a:lstStyle>
            <a:lvl1pPr>
              <a:defRPr sz="4400">
                <a:solidFill>
                  <a:schemeClr val="bg1"/>
                </a:solidFill>
              </a:defRPr>
            </a:lvl1pPr>
          </a:lstStyle>
          <a:p>
            <a:r>
              <a:rPr lang="en-GB" noProof="0"/>
              <a:t>This is a place for a longer text with big font</a:t>
            </a:r>
          </a:p>
        </p:txBody>
      </p:sp>
      <p:sp>
        <p:nvSpPr>
          <p:cNvPr id="10" name="Footer Placeholder 4">
            <a:extLst>
              <a:ext uri="{FF2B5EF4-FFF2-40B4-BE49-F238E27FC236}">
                <a16:creationId xmlns:a16="http://schemas.microsoft.com/office/drawing/2014/main" id="{835FED0F-203A-4399-B1A6-E36F6BDBF2CE}"/>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1" name="Date Placeholder 3">
            <a:extLst>
              <a:ext uri="{FF2B5EF4-FFF2-40B4-BE49-F238E27FC236}">
                <a16:creationId xmlns:a16="http://schemas.microsoft.com/office/drawing/2014/main" id="{C7E17269-133F-4041-8E1C-C34F81D99EAB}"/>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99D4FE21-5C27-4278-912B-A716F3E94A20}" type="datetime1">
              <a:rPr lang="en-GB" noProof="0" smtClean="0"/>
              <a:t>28/04/2021</a:t>
            </a:fld>
            <a:endParaRPr lang="en-GB" noProof="0"/>
          </a:p>
        </p:txBody>
      </p:sp>
      <p:sp>
        <p:nvSpPr>
          <p:cNvPr id="15" name="Slide Number Placeholder 5">
            <a:extLst>
              <a:ext uri="{FF2B5EF4-FFF2-40B4-BE49-F238E27FC236}">
                <a16:creationId xmlns:a16="http://schemas.microsoft.com/office/drawing/2014/main" id="{509F9ABA-0045-4D3B-9E43-6CE8DD7F644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2025868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s and text_1 - whit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83AB547-0C6F-394C-8BEF-5A6F3FBAF0D7}"/>
              </a:ext>
            </a:extLst>
          </p:cNvPr>
          <p:cNvSpPr>
            <a:spLocks noGrp="1"/>
          </p:cNvSpPr>
          <p:nvPr>
            <p:ph type="title"/>
          </p:nvPr>
        </p:nvSpPr>
        <p:spPr>
          <a:xfrm>
            <a:off x="414243" y="908050"/>
            <a:ext cx="10506697" cy="649288"/>
          </a:xfrm>
          <a:prstGeom prst="rect">
            <a:avLst/>
          </a:prstGeom>
        </p:spPr>
        <p:txBody>
          <a:bodyPr anchor="t" anchorCtr="0"/>
          <a:lstStyle/>
          <a:p>
            <a:r>
              <a:rPr lang="en-US" noProof="0"/>
              <a:t>Click to edit Master title style</a:t>
            </a:r>
            <a:endParaRPr lang="en-GB" noProof="0"/>
          </a:p>
        </p:txBody>
      </p:sp>
      <p:sp>
        <p:nvSpPr>
          <p:cNvPr id="7" name="Picture Placeholder 6">
            <a:extLst>
              <a:ext uri="{FF2B5EF4-FFF2-40B4-BE49-F238E27FC236}">
                <a16:creationId xmlns:a16="http://schemas.microsoft.com/office/drawing/2014/main" id="{C779FD3A-6E17-1D47-8E91-0B127B4332FC}"/>
              </a:ext>
            </a:extLst>
          </p:cNvPr>
          <p:cNvSpPr>
            <a:spLocks noGrp="1"/>
          </p:cNvSpPr>
          <p:nvPr>
            <p:ph type="pic" sz="quarter" idx="14"/>
          </p:nvPr>
        </p:nvSpPr>
        <p:spPr>
          <a:xfrm>
            <a:off x="529077" y="1931988"/>
            <a:ext cx="2502487" cy="1523637"/>
          </a:xfrm>
        </p:spPr>
        <p:txBody>
          <a:bodyPr/>
          <a:lstStyle>
            <a:lvl1pPr>
              <a:defRPr>
                <a:solidFill>
                  <a:schemeClr val="tx1"/>
                </a:solidFill>
              </a:defRPr>
            </a:lvl1pPr>
          </a:lstStyle>
          <a:p>
            <a:r>
              <a:rPr lang="en-US"/>
              <a:t>Click icon to add picture</a:t>
            </a:r>
            <a:endParaRPr lang="fi-FI"/>
          </a:p>
        </p:txBody>
      </p:sp>
      <p:sp>
        <p:nvSpPr>
          <p:cNvPr id="16" name="Text Placeholder 15">
            <a:extLst>
              <a:ext uri="{FF2B5EF4-FFF2-40B4-BE49-F238E27FC236}">
                <a16:creationId xmlns:a16="http://schemas.microsoft.com/office/drawing/2014/main" id="{F8C0298E-F14A-6845-92C8-38BD03C68323}"/>
              </a:ext>
            </a:extLst>
          </p:cNvPr>
          <p:cNvSpPr>
            <a:spLocks noGrp="1"/>
          </p:cNvSpPr>
          <p:nvPr>
            <p:ph type="body" sz="quarter" idx="15"/>
          </p:nvPr>
        </p:nvSpPr>
        <p:spPr>
          <a:xfrm>
            <a:off x="529077" y="3455625"/>
            <a:ext cx="2502487" cy="2633662"/>
          </a:xfrm>
          <a:solidFill>
            <a:srgbClr val="EFEFEF"/>
          </a:solidFill>
        </p:spPr>
        <p:txBody>
          <a:bodyPr lIns="144000" tIns="216000" rIns="144000" bIns="216000">
            <a:noAutofit/>
          </a:bodyPr>
          <a:lstStyle>
            <a:lvl1pPr marL="0" indent="0">
              <a:lnSpc>
                <a:spcPct val="100000"/>
              </a:lnSpc>
              <a:buNone/>
              <a:defRPr sz="1600">
                <a:solidFill>
                  <a:schemeClr val="tx1"/>
                </a:solidFill>
              </a:defRPr>
            </a:lvl1pPr>
            <a:lvl2pPr marL="314325" indent="0">
              <a:lnSpc>
                <a:spcPct val="100000"/>
              </a:lnSpc>
              <a:buNone/>
              <a:defRPr sz="1600">
                <a:solidFill>
                  <a:schemeClr val="tx1"/>
                </a:solidFill>
              </a:defRPr>
            </a:lvl2pPr>
            <a:lvl3pPr marL="671513" indent="0">
              <a:lnSpc>
                <a:spcPct val="100000"/>
              </a:lnSpc>
              <a:buNone/>
              <a:defRPr sz="1600">
                <a:solidFill>
                  <a:schemeClr val="tx1"/>
                </a:solidFill>
              </a:defRPr>
            </a:lvl3pPr>
            <a:lvl4pPr marL="1027112" indent="0">
              <a:lnSpc>
                <a:spcPct val="100000"/>
              </a:lnSpc>
              <a:buNone/>
              <a:defRPr sz="1600">
                <a:solidFill>
                  <a:schemeClr val="tx1"/>
                </a:solidFill>
              </a:defRPr>
            </a:lvl4pPr>
            <a:lvl5pPr marL="1336675" indent="0">
              <a:lnSpc>
                <a:spcPct val="100000"/>
              </a:lnSpc>
              <a:buNone/>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7" name="Picture Placeholder 6">
            <a:extLst>
              <a:ext uri="{FF2B5EF4-FFF2-40B4-BE49-F238E27FC236}">
                <a16:creationId xmlns:a16="http://schemas.microsoft.com/office/drawing/2014/main" id="{558BD131-E1E6-6B4A-8A43-7499BB4F444B}"/>
              </a:ext>
            </a:extLst>
          </p:cNvPr>
          <p:cNvSpPr>
            <a:spLocks noGrp="1"/>
          </p:cNvSpPr>
          <p:nvPr>
            <p:ph type="pic" sz="quarter" idx="16"/>
          </p:nvPr>
        </p:nvSpPr>
        <p:spPr>
          <a:xfrm>
            <a:off x="3203849" y="1931988"/>
            <a:ext cx="2502487" cy="1523637"/>
          </a:xfrm>
        </p:spPr>
        <p:txBody>
          <a:bodyPr/>
          <a:lstStyle/>
          <a:p>
            <a:r>
              <a:rPr lang="en-US"/>
              <a:t>Click icon to add picture</a:t>
            </a:r>
            <a:endParaRPr lang="fi-FI"/>
          </a:p>
        </p:txBody>
      </p:sp>
      <p:sp>
        <p:nvSpPr>
          <p:cNvPr id="18" name="Text Placeholder 15">
            <a:extLst>
              <a:ext uri="{FF2B5EF4-FFF2-40B4-BE49-F238E27FC236}">
                <a16:creationId xmlns:a16="http://schemas.microsoft.com/office/drawing/2014/main" id="{97DB071B-9088-9940-8EEF-A7349739FAA7}"/>
              </a:ext>
            </a:extLst>
          </p:cNvPr>
          <p:cNvSpPr>
            <a:spLocks noGrp="1"/>
          </p:cNvSpPr>
          <p:nvPr>
            <p:ph type="body" sz="quarter" idx="17"/>
          </p:nvPr>
        </p:nvSpPr>
        <p:spPr>
          <a:xfrm>
            <a:off x="3203849" y="3455625"/>
            <a:ext cx="2502487" cy="2633662"/>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9" name="Picture Placeholder 6">
            <a:extLst>
              <a:ext uri="{FF2B5EF4-FFF2-40B4-BE49-F238E27FC236}">
                <a16:creationId xmlns:a16="http://schemas.microsoft.com/office/drawing/2014/main" id="{D91EB564-08EC-084A-85ED-67955978534A}"/>
              </a:ext>
            </a:extLst>
          </p:cNvPr>
          <p:cNvSpPr>
            <a:spLocks noGrp="1"/>
          </p:cNvSpPr>
          <p:nvPr>
            <p:ph type="pic" sz="quarter" idx="18"/>
          </p:nvPr>
        </p:nvSpPr>
        <p:spPr>
          <a:xfrm>
            <a:off x="5866181" y="1931988"/>
            <a:ext cx="2502487" cy="1523637"/>
          </a:xfrm>
        </p:spPr>
        <p:txBody>
          <a:bodyPr/>
          <a:lstStyle/>
          <a:p>
            <a:r>
              <a:rPr lang="en-US"/>
              <a:t>Click icon to add picture</a:t>
            </a:r>
            <a:endParaRPr lang="fi-FI"/>
          </a:p>
        </p:txBody>
      </p:sp>
      <p:sp>
        <p:nvSpPr>
          <p:cNvPr id="20" name="Text Placeholder 15">
            <a:extLst>
              <a:ext uri="{FF2B5EF4-FFF2-40B4-BE49-F238E27FC236}">
                <a16:creationId xmlns:a16="http://schemas.microsoft.com/office/drawing/2014/main" id="{D5E66258-07E1-E642-A305-89957CDCCFED}"/>
              </a:ext>
            </a:extLst>
          </p:cNvPr>
          <p:cNvSpPr>
            <a:spLocks noGrp="1"/>
          </p:cNvSpPr>
          <p:nvPr>
            <p:ph type="body" sz="quarter" idx="19"/>
          </p:nvPr>
        </p:nvSpPr>
        <p:spPr>
          <a:xfrm>
            <a:off x="5866181" y="3455625"/>
            <a:ext cx="2502487" cy="2633662"/>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1" name="Picture Placeholder 6">
            <a:extLst>
              <a:ext uri="{FF2B5EF4-FFF2-40B4-BE49-F238E27FC236}">
                <a16:creationId xmlns:a16="http://schemas.microsoft.com/office/drawing/2014/main" id="{DDAC2486-1BBC-E148-8A6A-A96E0924C82A}"/>
              </a:ext>
            </a:extLst>
          </p:cNvPr>
          <p:cNvSpPr>
            <a:spLocks noGrp="1"/>
          </p:cNvSpPr>
          <p:nvPr>
            <p:ph type="pic" sz="quarter" idx="20"/>
          </p:nvPr>
        </p:nvSpPr>
        <p:spPr>
          <a:xfrm>
            <a:off x="8528513" y="1933860"/>
            <a:ext cx="2502487" cy="1523637"/>
          </a:xfrm>
        </p:spPr>
        <p:txBody>
          <a:bodyPr/>
          <a:lstStyle/>
          <a:p>
            <a:r>
              <a:rPr lang="en-US"/>
              <a:t>Click icon to add picture</a:t>
            </a:r>
            <a:endParaRPr lang="fi-FI"/>
          </a:p>
        </p:txBody>
      </p:sp>
      <p:sp>
        <p:nvSpPr>
          <p:cNvPr id="22" name="Text Placeholder 15">
            <a:extLst>
              <a:ext uri="{FF2B5EF4-FFF2-40B4-BE49-F238E27FC236}">
                <a16:creationId xmlns:a16="http://schemas.microsoft.com/office/drawing/2014/main" id="{1A3268F3-BC79-314A-9049-89ABFE488563}"/>
              </a:ext>
            </a:extLst>
          </p:cNvPr>
          <p:cNvSpPr>
            <a:spLocks noGrp="1"/>
          </p:cNvSpPr>
          <p:nvPr>
            <p:ph type="body" sz="quarter" idx="21"/>
          </p:nvPr>
        </p:nvSpPr>
        <p:spPr>
          <a:xfrm>
            <a:off x="8528513" y="3457497"/>
            <a:ext cx="2502487" cy="2633662"/>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4" name="Date Placeholder 3">
            <a:extLst>
              <a:ext uri="{FF2B5EF4-FFF2-40B4-BE49-F238E27FC236}">
                <a16:creationId xmlns:a16="http://schemas.microsoft.com/office/drawing/2014/main" id="{36BEA95B-149A-4378-99A8-4A3778EC0E29}"/>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64EDD59F-3A17-4BC6-9E83-53686DFA9C26}" type="datetime1">
              <a:rPr lang="en-GB" noProof="0" smtClean="0"/>
              <a:t>28/04/2021</a:t>
            </a:fld>
            <a:endParaRPr lang="en-GB" noProof="0"/>
          </a:p>
        </p:txBody>
      </p:sp>
      <p:sp>
        <p:nvSpPr>
          <p:cNvPr id="26" name="Slide Number Placeholder 5">
            <a:extLst>
              <a:ext uri="{FF2B5EF4-FFF2-40B4-BE49-F238E27FC236}">
                <a16:creationId xmlns:a16="http://schemas.microsoft.com/office/drawing/2014/main" id="{CEF878AF-8D06-4EF3-883F-34F2EFF16D5A}"/>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4" name="Footer Placeholder 10">
            <a:extLst>
              <a:ext uri="{FF2B5EF4-FFF2-40B4-BE49-F238E27FC236}">
                <a16:creationId xmlns:a16="http://schemas.microsoft.com/office/drawing/2014/main" id="{5FB341E1-B4C6-4A8F-95EC-40D3CF9664A3}"/>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0603573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s and text_2 - whit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83AB547-0C6F-394C-8BEF-5A6F3FBAF0D7}"/>
              </a:ext>
            </a:extLst>
          </p:cNvPr>
          <p:cNvSpPr>
            <a:spLocks noGrp="1"/>
          </p:cNvSpPr>
          <p:nvPr>
            <p:ph type="title"/>
          </p:nvPr>
        </p:nvSpPr>
        <p:spPr>
          <a:xfrm>
            <a:off x="414243" y="908050"/>
            <a:ext cx="10506697" cy="649288"/>
          </a:xfrm>
          <a:prstGeom prst="rect">
            <a:avLst/>
          </a:prstGeom>
        </p:spPr>
        <p:txBody>
          <a:bodyPr anchor="t" anchorCtr="0"/>
          <a:lstStyle/>
          <a:p>
            <a:r>
              <a:rPr lang="en-US" noProof="0"/>
              <a:t>Click to edit Master title style</a:t>
            </a:r>
            <a:endParaRPr lang="en-GB" noProof="0"/>
          </a:p>
        </p:txBody>
      </p:sp>
      <p:sp>
        <p:nvSpPr>
          <p:cNvPr id="7" name="Picture Placeholder 6">
            <a:extLst>
              <a:ext uri="{FF2B5EF4-FFF2-40B4-BE49-F238E27FC236}">
                <a16:creationId xmlns:a16="http://schemas.microsoft.com/office/drawing/2014/main" id="{C779FD3A-6E17-1D47-8E91-0B127B4332FC}"/>
              </a:ext>
            </a:extLst>
          </p:cNvPr>
          <p:cNvSpPr>
            <a:spLocks noGrp="1"/>
          </p:cNvSpPr>
          <p:nvPr>
            <p:ph type="pic" sz="quarter" idx="14"/>
          </p:nvPr>
        </p:nvSpPr>
        <p:spPr>
          <a:xfrm>
            <a:off x="529078" y="1931988"/>
            <a:ext cx="3231889" cy="1593882"/>
          </a:xfrm>
        </p:spPr>
        <p:txBody>
          <a:bodyPr>
            <a:noAutofit/>
          </a:bodyPr>
          <a:lstStyle/>
          <a:p>
            <a:r>
              <a:rPr lang="en-US"/>
              <a:t>Click icon to add picture</a:t>
            </a:r>
            <a:endParaRPr lang="fi-FI"/>
          </a:p>
        </p:txBody>
      </p:sp>
      <p:sp>
        <p:nvSpPr>
          <p:cNvPr id="16" name="Text Placeholder 15">
            <a:extLst>
              <a:ext uri="{FF2B5EF4-FFF2-40B4-BE49-F238E27FC236}">
                <a16:creationId xmlns:a16="http://schemas.microsoft.com/office/drawing/2014/main" id="{F8C0298E-F14A-6845-92C8-38BD03C68323}"/>
              </a:ext>
            </a:extLst>
          </p:cNvPr>
          <p:cNvSpPr>
            <a:spLocks noGrp="1"/>
          </p:cNvSpPr>
          <p:nvPr>
            <p:ph type="body" sz="quarter" idx="15"/>
          </p:nvPr>
        </p:nvSpPr>
        <p:spPr>
          <a:xfrm>
            <a:off x="529078" y="3455625"/>
            <a:ext cx="3231889" cy="2755084"/>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8" name="Picture Placeholder 6">
            <a:extLst>
              <a:ext uri="{FF2B5EF4-FFF2-40B4-BE49-F238E27FC236}">
                <a16:creationId xmlns:a16="http://schemas.microsoft.com/office/drawing/2014/main" id="{5111911C-6CB3-AD44-A987-239427CE4085}"/>
              </a:ext>
            </a:extLst>
          </p:cNvPr>
          <p:cNvSpPr>
            <a:spLocks noGrp="1"/>
          </p:cNvSpPr>
          <p:nvPr>
            <p:ph type="pic" sz="quarter" idx="16"/>
          </p:nvPr>
        </p:nvSpPr>
        <p:spPr>
          <a:xfrm>
            <a:off x="3969788" y="1931988"/>
            <a:ext cx="3231889" cy="1593882"/>
          </a:xfrm>
        </p:spPr>
        <p:txBody>
          <a:bodyPr>
            <a:noAutofit/>
          </a:bodyPr>
          <a:lstStyle/>
          <a:p>
            <a:r>
              <a:rPr lang="en-US"/>
              <a:t>Click icon to add picture</a:t>
            </a:r>
            <a:endParaRPr lang="fi-FI"/>
          </a:p>
        </p:txBody>
      </p:sp>
      <p:sp>
        <p:nvSpPr>
          <p:cNvPr id="29" name="Text Placeholder 15">
            <a:extLst>
              <a:ext uri="{FF2B5EF4-FFF2-40B4-BE49-F238E27FC236}">
                <a16:creationId xmlns:a16="http://schemas.microsoft.com/office/drawing/2014/main" id="{4B81E064-8551-694A-8FD5-C523BEB10D17}"/>
              </a:ext>
            </a:extLst>
          </p:cNvPr>
          <p:cNvSpPr>
            <a:spLocks noGrp="1"/>
          </p:cNvSpPr>
          <p:nvPr>
            <p:ph type="body" sz="quarter" idx="17"/>
          </p:nvPr>
        </p:nvSpPr>
        <p:spPr>
          <a:xfrm>
            <a:off x="3969788" y="3455625"/>
            <a:ext cx="3231889" cy="2755084"/>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30" name="Picture Placeholder 6">
            <a:extLst>
              <a:ext uri="{FF2B5EF4-FFF2-40B4-BE49-F238E27FC236}">
                <a16:creationId xmlns:a16="http://schemas.microsoft.com/office/drawing/2014/main" id="{E37D0D04-EE41-5F42-BA3B-67ED3166C673}"/>
              </a:ext>
            </a:extLst>
          </p:cNvPr>
          <p:cNvSpPr>
            <a:spLocks noGrp="1"/>
          </p:cNvSpPr>
          <p:nvPr>
            <p:ph type="pic" sz="quarter" idx="18"/>
          </p:nvPr>
        </p:nvSpPr>
        <p:spPr>
          <a:xfrm>
            <a:off x="7410498" y="1931988"/>
            <a:ext cx="3231889" cy="1593882"/>
          </a:xfrm>
        </p:spPr>
        <p:txBody>
          <a:bodyPr>
            <a:noAutofit/>
          </a:bodyPr>
          <a:lstStyle/>
          <a:p>
            <a:r>
              <a:rPr lang="en-US"/>
              <a:t>Click icon to add picture</a:t>
            </a:r>
            <a:endParaRPr lang="fi-FI"/>
          </a:p>
        </p:txBody>
      </p:sp>
      <p:sp>
        <p:nvSpPr>
          <p:cNvPr id="31" name="Text Placeholder 15">
            <a:extLst>
              <a:ext uri="{FF2B5EF4-FFF2-40B4-BE49-F238E27FC236}">
                <a16:creationId xmlns:a16="http://schemas.microsoft.com/office/drawing/2014/main" id="{C7609D31-2B9E-9841-9A07-1A4FC7045736}"/>
              </a:ext>
            </a:extLst>
          </p:cNvPr>
          <p:cNvSpPr>
            <a:spLocks noGrp="1"/>
          </p:cNvSpPr>
          <p:nvPr>
            <p:ph type="body" sz="quarter" idx="19"/>
          </p:nvPr>
        </p:nvSpPr>
        <p:spPr>
          <a:xfrm>
            <a:off x="7410498" y="3455625"/>
            <a:ext cx="3231889" cy="2755084"/>
          </a:xfrm>
          <a:solidFill>
            <a:srgbClr val="EFEFEF"/>
          </a:solidFill>
        </p:spPr>
        <p:txBody>
          <a:bodyPr lIns="144000" tIns="216000" rIns="144000" bIns="216000">
            <a:noAutofit/>
          </a:bodyPr>
          <a:lstStyle>
            <a:lvl1pPr marL="0" indent="0">
              <a:lnSpc>
                <a:spcPct val="100000"/>
              </a:lnSpc>
              <a:buNone/>
              <a:defRPr sz="1600"/>
            </a:lvl1pPr>
            <a:lvl2pPr marL="314325" indent="0">
              <a:lnSpc>
                <a:spcPct val="100000"/>
              </a:lnSpc>
              <a:buNone/>
              <a:defRPr sz="1600"/>
            </a:lvl2pPr>
            <a:lvl3pPr marL="671513" indent="0">
              <a:lnSpc>
                <a:spcPct val="100000"/>
              </a:lnSpc>
              <a:buNone/>
              <a:defRPr sz="1600"/>
            </a:lvl3pPr>
            <a:lvl4pPr marL="1027112" indent="0">
              <a:lnSpc>
                <a:spcPct val="100000"/>
              </a:lnSpc>
              <a:buNone/>
              <a:defRPr sz="1600"/>
            </a:lvl4pPr>
            <a:lvl5pPr marL="1336675" indent="0">
              <a:lnSpc>
                <a:spcPct val="100000"/>
              </a:lnSpc>
              <a:buNone/>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Date Placeholder 3">
            <a:extLst>
              <a:ext uri="{FF2B5EF4-FFF2-40B4-BE49-F238E27FC236}">
                <a16:creationId xmlns:a16="http://schemas.microsoft.com/office/drawing/2014/main" id="{A32E84F1-B479-4DA5-B79A-E1AAD0184436}"/>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C03CCED2-7CB5-4D58-8E64-3F32DD8AC35B}" type="datetime1">
              <a:rPr lang="en-GB" noProof="0" smtClean="0"/>
              <a:t>28/04/2021</a:t>
            </a:fld>
            <a:endParaRPr lang="en-GB" noProof="0"/>
          </a:p>
        </p:txBody>
      </p:sp>
      <p:sp>
        <p:nvSpPr>
          <p:cNvPr id="15" name="Slide Number Placeholder 5">
            <a:extLst>
              <a:ext uri="{FF2B5EF4-FFF2-40B4-BE49-F238E27FC236}">
                <a16:creationId xmlns:a16="http://schemas.microsoft.com/office/drawing/2014/main" id="{8DBF1F0F-97EF-4D74-A4D0-217EA478DC08}"/>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2" name="Footer Placeholder 10">
            <a:extLst>
              <a:ext uri="{FF2B5EF4-FFF2-40B4-BE49-F238E27FC236}">
                <a16:creationId xmlns:a16="http://schemas.microsoft.com/office/drawing/2014/main" id="{74C35F04-76D4-4B98-A67F-2CB880FD6A98}"/>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22240063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 whit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895A594-3BD2-D54E-93FD-6F7FCA50C312}"/>
              </a:ext>
            </a:extLst>
          </p:cNvPr>
          <p:cNvSpPr>
            <a:spLocks noGrp="1"/>
          </p:cNvSpPr>
          <p:nvPr>
            <p:ph type="title" hasCustomPrompt="1"/>
          </p:nvPr>
        </p:nvSpPr>
        <p:spPr>
          <a:xfrm>
            <a:off x="668339" y="2835805"/>
            <a:ext cx="10660250" cy="1820862"/>
          </a:xfrm>
          <a:prstGeom prst="rect">
            <a:avLst/>
          </a:prstGeom>
        </p:spPr>
        <p:txBody>
          <a:bodyPr anchor="b" anchorCtr="0">
            <a:noAutofit/>
          </a:bodyPr>
          <a:lstStyle>
            <a:lvl1pPr algn="r">
              <a:defRPr sz="5400">
                <a:solidFill>
                  <a:srgbClr val="4E008E"/>
                </a:solidFill>
              </a:defRPr>
            </a:lvl1pPr>
          </a:lstStyle>
          <a:p>
            <a:r>
              <a:rPr lang="en-GB" noProof="0"/>
              <a:t>“Insert </a:t>
            </a:r>
            <a:br>
              <a:rPr lang="en-GB" noProof="0"/>
            </a:br>
            <a:r>
              <a:rPr lang="en-GB" noProof="0"/>
              <a:t>text here.”</a:t>
            </a:r>
          </a:p>
        </p:txBody>
      </p:sp>
      <p:sp>
        <p:nvSpPr>
          <p:cNvPr id="13" name="Tekstin paikkamerkki 2"/>
          <p:cNvSpPr>
            <a:spLocks noGrp="1"/>
          </p:cNvSpPr>
          <p:nvPr>
            <p:ph type="body" sz="quarter" idx="11" hasCustomPrompt="1"/>
          </p:nvPr>
        </p:nvSpPr>
        <p:spPr>
          <a:xfrm>
            <a:off x="668338" y="4784723"/>
            <a:ext cx="10660062" cy="1440000"/>
          </a:xfrm>
        </p:spPr>
        <p:txBody>
          <a:bodyPr>
            <a:noAutofit/>
          </a:bodyPr>
          <a:lstStyle>
            <a:lvl1pPr marL="0" indent="0" algn="r">
              <a:buFontTx/>
              <a:buNone/>
              <a:defRPr sz="3200">
                <a:solidFill>
                  <a:srgbClr val="4E008E"/>
                </a:solidFill>
              </a:defRPr>
            </a:lvl1pPr>
            <a:lvl2pPr marL="314325" indent="0" algn="r">
              <a:buFontTx/>
              <a:buNone/>
              <a:defRPr/>
            </a:lvl2pPr>
            <a:lvl3pPr marL="671513" indent="0" algn="r">
              <a:buFontTx/>
              <a:buNone/>
              <a:defRPr/>
            </a:lvl3pPr>
            <a:lvl4pPr marL="1027112" indent="0" algn="r">
              <a:buFontTx/>
              <a:buNone/>
              <a:defRPr/>
            </a:lvl4pPr>
            <a:lvl5pPr marL="1336675" indent="0" algn="r">
              <a:buFontTx/>
              <a:buNone/>
              <a:defRPr/>
            </a:lvl5pPr>
          </a:lstStyle>
          <a:p>
            <a:pPr lvl="0"/>
            <a:r>
              <a:rPr lang="en-GB" noProof="0"/>
              <a:t>– Firstname Lastname</a:t>
            </a:r>
          </a:p>
        </p:txBody>
      </p:sp>
      <p:sp>
        <p:nvSpPr>
          <p:cNvPr id="11" name="Date Placeholder 3">
            <a:extLst>
              <a:ext uri="{FF2B5EF4-FFF2-40B4-BE49-F238E27FC236}">
                <a16:creationId xmlns:a16="http://schemas.microsoft.com/office/drawing/2014/main" id="{2D54C215-BF9C-463D-8116-5E5F873B8321}"/>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05B95343-439D-47C2-AB7D-A7B7FEDBEAB3}" type="datetime1">
              <a:rPr lang="en-GB" noProof="0" smtClean="0"/>
              <a:t>28/04/2021</a:t>
            </a:fld>
            <a:endParaRPr lang="en-GB" noProof="0"/>
          </a:p>
        </p:txBody>
      </p:sp>
      <p:sp>
        <p:nvSpPr>
          <p:cNvPr id="14" name="Slide Number Placeholder 5">
            <a:extLst>
              <a:ext uri="{FF2B5EF4-FFF2-40B4-BE49-F238E27FC236}">
                <a16:creationId xmlns:a16="http://schemas.microsoft.com/office/drawing/2014/main" id="{822651F8-67AD-4CA7-B5C5-141B94156E99}"/>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8" name="Footer Placeholder 10">
            <a:extLst>
              <a:ext uri="{FF2B5EF4-FFF2-40B4-BE49-F238E27FC236}">
                <a16:creationId xmlns:a16="http://schemas.microsoft.com/office/drawing/2014/main" id="{D38B48EA-3C26-4DE6-8A6F-BD13DFD31C46}"/>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50049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white">
    <p:spTree>
      <p:nvGrpSpPr>
        <p:cNvPr id="1" name=""/>
        <p:cNvGrpSpPr/>
        <p:nvPr/>
      </p:nvGrpSpPr>
      <p:grpSpPr>
        <a:xfrm>
          <a:off x="0" y="0"/>
          <a:ext cx="0" cy="0"/>
          <a:chOff x="0" y="0"/>
          <a:chExt cx="0" cy="0"/>
        </a:xfrm>
      </p:grpSpPr>
      <p:sp>
        <p:nvSpPr>
          <p:cNvPr id="2" name="Title 1"/>
          <p:cNvSpPr>
            <a:spLocks noGrp="1"/>
          </p:cNvSpPr>
          <p:nvPr>
            <p:ph type="ctrTitle"/>
          </p:nvPr>
        </p:nvSpPr>
        <p:spPr>
          <a:xfrm>
            <a:off x="550863" y="2757600"/>
            <a:ext cx="11090275" cy="1440000"/>
          </a:xfrm>
          <a:prstGeom prst="rect">
            <a:avLst/>
          </a:prstGeom>
        </p:spPr>
        <p:txBody>
          <a:bodyPr anchor="b">
            <a:noAutofit/>
          </a:bodyPr>
          <a:lstStyle>
            <a:lvl1pPr algn="ctr">
              <a:defRPr sz="5400">
                <a:solidFill>
                  <a:srgbClr val="4E008E"/>
                </a:solidFill>
              </a:defRPr>
            </a:lvl1pPr>
          </a:lstStyle>
          <a:p>
            <a:r>
              <a:rPr lang="en-US" noProof="0"/>
              <a:t>Click to edit Master title style</a:t>
            </a:r>
            <a:endParaRPr lang="en-GB" noProof="0"/>
          </a:p>
        </p:txBody>
      </p:sp>
      <p:sp>
        <p:nvSpPr>
          <p:cNvPr id="3" name="Subtitle 2"/>
          <p:cNvSpPr>
            <a:spLocks noGrp="1"/>
          </p:cNvSpPr>
          <p:nvPr>
            <p:ph type="subTitle" idx="1"/>
          </p:nvPr>
        </p:nvSpPr>
        <p:spPr>
          <a:xfrm>
            <a:off x="557589" y="4435200"/>
            <a:ext cx="11083550" cy="1440000"/>
          </a:xfrm>
        </p:spPr>
        <p:txBody>
          <a:bodyPr>
            <a:noAutofit/>
          </a:bodyPr>
          <a:lstStyle>
            <a:lvl1pPr marL="0" indent="0" algn="ctr">
              <a:buNone/>
              <a:defRPr sz="3200">
                <a:solidFill>
                  <a:srgbClr val="4E008E"/>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GB" noProof="0"/>
          </a:p>
        </p:txBody>
      </p:sp>
      <p:sp>
        <p:nvSpPr>
          <p:cNvPr id="7" name="Footer Placeholder 10">
            <a:extLst>
              <a:ext uri="{FF2B5EF4-FFF2-40B4-BE49-F238E27FC236}">
                <a16:creationId xmlns:a16="http://schemas.microsoft.com/office/drawing/2014/main" id="{B2D621D0-61E7-E946-BBC9-24D91EEA5E2F}"/>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8" name="Date Placeholder 3">
            <a:extLst>
              <a:ext uri="{FF2B5EF4-FFF2-40B4-BE49-F238E27FC236}">
                <a16:creationId xmlns:a16="http://schemas.microsoft.com/office/drawing/2014/main" id="{38BB0235-0F5A-40FA-B663-F054FD106CF2}"/>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DFF24113-B408-42F9-B448-C515AD4E1B6E}" type="datetime1">
              <a:rPr lang="en-GB" noProof="0" smtClean="0"/>
              <a:t>28/04/2021</a:t>
            </a:fld>
            <a:endParaRPr lang="en-GB" noProof="0"/>
          </a:p>
        </p:txBody>
      </p:sp>
      <p:sp>
        <p:nvSpPr>
          <p:cNvPr id="9" name="Slide Number Placeholder 5">
            <a:extLst>
              <a:ext uri="{FF2B5EF4-FFF2-40B4-BE49-F238E27FC236}">
                <a16:creationId xmlns:a16="http://schemas.microsoft.com/office/drawing/2014/main" id="{BE0BDB65-6D51-44F4-970C-428F139C630D}"/>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3181463487"/>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 purple">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CFF25AA6-74E4-4FDC-97D1-348B884E4510}"/>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11" name="Title 1"/>
          <p:cNvSpPr>
            <a:spLocks noGrp="1"/>
          </p:cNvSpPr>
          <p:nvPr>
            <p:ph type="title" hasCustomPrompt="1"/>
          </p:nvPr>
        </p:nvSpPr>
        <p:spPr>
          <a:xfrm>
            <a:off x="802266" y="2683405"/>
            <a:ext cx="10660250" cy="1820862"/>
          </a:xfrm>
          <a:prstGeom prst="rect">
            <a:avLst/>
          </a:prstGeom>
        </p:spPr>
        <p:txBody>
          <a:bodyPr>
            <a:noAutofit/>
          </a:bodyPr>
          <a:lstStyle>
            <a:lvl1pPr algn="r">
              <a:defRPr sz="5400">
                <a:solidFill>
                  <a:schemeClr val="bg1"/>
                </a:solidFill>
              </a:defRPr>
            </a:lvl1pPr>
          </a:lstStyle>
          <a:p>
            <a:r>
              <a:rPr lang="en-GB" noProof="0"/>
              <a:t>“Insert </a:t>
            </a:r>
            <a:br>
              <a:rPr lang="en-GB" noProof="0"/>
            </a:br>
            <a:r>
              <a:rPr lang="en-GB" noProof="0"/>
              <a:t>text here.”</a:t>
            </a:r>
          </a:p>
        </p:txBody>
      </p:sp>
      <p:sp>
        <p:nvSpPr>
          <p:cNvPr id="12" name="Tekstin paikkamerkki 13"/>
          <p:cNvSpPr>
            <a:spLocks noGrp="1"/>
          </p:cNvSpPr>
          <p:nvPr>
            <p:ph type="body" sz="quarter" idx="12" hasCustomPrompt="1"/>
          </p:nvPr>
        </p:nvSpPr>
        <p:spPr>
          <a:xfrm>
            <a:off x="802266" y="4606387"/>
            <a:ext cx="10644349" cy="1440000"/>
          </a:xfrm>
        </p:spPr>
        <p:txBody>
          <a:bodyPr>
            <a:noAutofit/>
          </a:bodyPr>
          <a:lstStyle>
            <a:lvl1pPr marL="0" indent="0" algn="r">
              <a:buFontTx/>
              <a:buNone/>
              <a:defRPr sz="3200">
                <a:solidFill>
                  <a:schemeClr val="bg1"/>
                </a:solidFill>
              </a:defRPr>
            </a:lvl1pPr>
            <a:lvl2pPr marL="314325" indent="0">
              <a:buFontTx/>
              <a:buNone/>
              <a:defRPr>
                <a:solidFill>
                  <a:schemeClr val="bg1"/>
                </a:solidFill>
              </a:defRPr>
            </a:lvl2pPr>
            <a:lvl3pPr marL="671513" indent="0">
              <a:buFontTx/>
              <a:buNone/>
              <a:defRPr>
                <a:solidFill>
                  <a:schemeClr val="bg1"/>
                </a:solidFill>
              </a:defRPr>
            </a:lvl3pPr>
            <a:lvl4pPr marL="1027112" indent="0">
              <a:buFontTx/>
              <a:buNone/>
              <a:defRPr>
                <a:solidFill>
                  <a:schemeClr val="bg1"/>
                </a:solidFill>
              </a:defRPr>
            </a:lvl4pPr>
            <a:lvl5pPr marL="1336675" indent="0">
              <a:buFontTx/>
              <a:buNone/>
              <a:defRPr>
                <a:solidFill>
                  <a:schemeClr val="bg1"/>
                </a:solidFill>
              </a:defRPr>
            </a:lvl5pPr>
          </a:lstStyle>
          <a:p>
            <a:pPr algn="r"/>
            <a:r>
              <a:rPr lang="en-GB" noProof="0">
                <a:solidFill>
                  <a:schemeClr val="bg1"/>
                </a:solidFill>
              </a:rPr>
              <a:t>– Firstname Lastname</a:t>
            </a:r>
          </a:p>
        </p:txBody>
      </p:sp>
      <p:sp>
        <p:nvSpPr>
          <p:cNvPr id="13" name="Footer Placeholder 4">
            <a:extLst>
              <a:ext uri="{FF2B5EF4-FFF2-40B4-BE49-F238E27FC236}">
                <a16:creationId xmlns:a16="http://schemas.microsoft.com/office/drawing/2014/main" id="{D4DAC962-BCA0-4E26-A90A-EC7C6038D1A4}"/>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4" name="Date Placeholder 3">
            <a:extLst>
              <a:ext uri="{FF2B5EF4-FFF2-40B4-BE49-F238E27FC236}">
                <a16:creationId xmlns:a16="http://schemas.microsoft.com/office/drawing/2014/main" id="{7B84C95F-B250-4250-A075-AEF10367FC22}"/>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E469B13D-3954-4F23-A09B-162115E21D05}" type="datetime1">
              <a:rPr lang="en-GB" noProof="0" smtClean="0"/>
              <a:t>28/04/2021</a:t>
            </a:fld>
            <a:endParaRPr lang="en-GB" noProof="0"/>
          </a:p>
        </p:txBody>
      </p:sp>
      <p:sp>
        <p:nvSpPr>
          <p:cNvPr id="15" name="Slide Number Placeholder 5">
            <a:extLst>
              <a:ext uri="{FF2B5EF4-FFF2-40B4-BE49-F238E27FC236}">
                <a16:creationId xmlns:a16="http://schemas.microsoft.com/office/drawing/2014/main" id="{026F114B-97C9-4F70-8E58-1AFA5B8E3A2F}"/>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27042312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resenter - whit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B2510EA-1654-E84D-A789-CFF2920E002A}"/>
              </a:ext>
              <a:ext uri="{C183D7F6-B498-43B3-948B-1728B52AA6E4}">
                <adec:decorative xmlns:adec="http://schemas.microsoft.com/office/drawing/2017/decorative" val="1"/>
              </a:ext>
            </a:extLst>
          </p:cNvPr>
          <p:cNvSpPr/>
          <p:nvPr userDrawn="1"/>
        </p:nvSpPr>
        <p:spPr>
          <a:xfrm>
            <a:off x="277978" y="636422"/>
            <a:ext cx="11914022" cy="6221578"/>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7" name="Rectangle 6">
            <a:extLst>
              <a:ext uri="{FF2B5EF4-FFF2-40B4-BE49-F238E27FC236}">
                <a16:creationId xmlns:a16="http://schemas.microsoft.com/office/drawing/2014/main" id="{53B9B4DE-33B9-0041-8077-678234364330}"/>
              </a:ext>
              <a:ext uri="{C183D7F6-B498-43B3-948B-1728B52AA6E4}">
                <adec:decorative xmlns:adec="http://schemas.microsoft.com/office/drawing/2017/decorative" val="1"/>
              </a:ext>
            </a:extLst>
          </p:cNvPr>
          <p:cNvSpPr/>
          <p:nvPr userDrawn="1"/>
        </p:nvSpPr>
        <p:spPr>
          <a:xfrm>
            <a:off x="1093510" y="1569142"/>
            <a:ext cx="9690754" cy="4060706"/>
          </a:xfrm>
          <a:prstGeom prst="rect">
            <a:avLst/>
          </a:prstGeom>
          <a:solidFill>
            <a:schemeClr val="bg1"/>
          </a:solidFill>
          <a:ln>
            <a:noFill/>
          </a:ln>
          <a:effectLst>
            <a:outerShdw blurRad="190500" dist="38100" dir="2700000" sx="74000" sy="74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fi-FI">
              <a:solidFill>
                <a:schemeClr val="tx1">
                  <a:lumMod val="60000"/>
                  <a:lumOff val="40000"/>
                </a:schemeClr>
              </a:solidFill>
            </a:endParaRPr>
          </a:p>
        </p:txBody>
      </p:sp>
      <p:sp>
        <p:nvSpPr>
          <p:cNvPr id="9" name="Picture Placeholder 8">
            <a:extLst>
              <a:ext uri="{FF2B5EF4-FFF2-40B4-BE49-F238E27FC236}">
                <a16:creationId xmlns:a16="http://schemas.microsoft.com/office/drawing/2014/main" id="{933A1E0F-9E5E-9745-BEF2-2CE041671C63}"/>
              </a:ext>
              <a:ext uri="{C183D7F6-B498-43B3-948B-1728B52AA6E4}">
                <adec:decorative xmlns:adec="http://schemas.microsoft.com/office/drawing/2017/decorative" val="0"/>
              </a:ext>
            </a:extLst>
          </p:cNvPr>
          <p:cNvSpPr>
            <a:spLocks noGrp="1"/>
          </p:cNvSpPr>
          <p:nvPr>
            <p:ph type="pic" sz="quarter" idx="14"/>
          </p:nvPr>
        </p:nvSpPr>
        <p:spPr>
          <a:xfrm>
            <a:off x="8663233" y="1883432"/>
            <a:ext cx="2401642" cy="3424232"/>
          </a:xfrm>
          <a:solidFill>
            <a:srgbClr val="7DCDBE"/>
          </a:solidFill>
        </p:spPr>
        <p:txBody>
          <a:bodyPr/>
          <a:lstStyle>
            <a:lvl1pPr marL="0" indent="0" algn="ctr">
              <a:buNone/>
              <a:defRPr>
                <a:solidFill>
                  <a:schemeClr val="tx1"/>
                </a:solidFill>
              </a:defRPr>
            </a:lvl1pPr>
          </a:lstStyle>
          <a:p>
            <a:r>
              <a:rPr lang="en-US"/>
              <a:t>Click icon to add picture</a:t>
            </a:r>
          </a:p>
        </p:txBody>
      </p:sp>
      <p:sp>
        <p:nvSpPr>
          <p:cNvPr id="10" name="Text Placeholder 2">
            <a:extLst>
              <a:ext uri="{FF2B5EF4-FFF2-40B4-BE49-F238E27FC236}">
                <a16:creationId xmlns:a16="http://schemas.microsoft.com/office/drawing/2014/main" id="{BDD4BC1B-C1D1-4F41-B9B7-335D450148A5}"/>
              </a:ext>
            </a:extLst>
          </p:cNvPr>
          <p:cNvSpPr>
            <a:spLocks noGrp="1"/>
          </p:cNvSpPr>
          <p:nvPr>
            <p:ph type="body" idx="1" hasCustomPrompt="1"/>
          </p:nvPr>
        </p:nvSpPr>
        <p:spPr>
          <a:xfrm>
            <a:off x="1502126" y="1569143"/>
            <a:ext cx="6827907" cy="816758"/>
          </a:xfrm>
        </p:spPr>
        <p:txBody>
          <a:bodyPr anchor="b" anchorCtr="0">
            <a:noAutofit/>
          </a:bodyPr>
          <a:lstStyle>
            <a:lvl1pPr marL="0" indent="0">
              <a:buNone/>
              <a:defRPr sz="3200" b="1">
                <a:solidFill>
                  <a:srgbClr val="4E008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a:t>Firstname Lastname</a:t>
            </a:r>
          </a:p>
        </p:txBody>
      </p:sp>
      <p:sp>
        <p:nvSpPr>
          <p:cNvPr id="11" name="Content Placeholder 3">
            <a:extLst>
              <a:ext uri="{FF2B5EF4-FFF2-40B4-BE49-F238E27FC236}">
                <a16:creationId xmlns:a16="http://schemas.microsoft.com/office/drawing/2014/main" id="{A2938A8D-D773-5142-92B9-89D818060D6F}"/>
              </a:ext>
            </a:extLst>
          </p:cNvPr>
          <p:cNvSpPr>
            <a:spLocks noGrp="1"/>
          </p:cNvSpPr>
          <p:nvPr>
            <p:ph sz="half" idx="2" hasCustomPrompt="1"/>
          </p:nvPr>
        </p:nvSpPr>
        <p:spPr>
          <a:xfrm>
            <a:off x="1502130" y="2385899"/>
            <a:ext cx="6827904" cy="365134"/>
          </a:xfrm>
        </p:spPr>
        <p:txBody>
          <a:bodyPr>
            <a:noAutofit/>
          </a:bodyPr>
          <a:lstStyle>
            <a:lvl1pPr marL="0" indent="0" algn="l">
              <a:buNone/>
              <a:defRPr sz="2400">
                <a:solidFill>
                  <a:srgbClr val="7DCDBE"/>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Title</a:t>
            </a:r>
          </a:p>
        </p:txBody>
      </p:sp>
      <p:cxnSp>
        <p:nvCxnSpPr>
          <p:cNvPr id="17" name="Straight Connector 16">
            <a:extLst>
              <a:ext uri="{FF2B5EF4-FFF2-40B4-BE49-F238E27FC236}">
                <a16:creationId xmlns:a16="http://schemas.microsoft.com/office/drawing/2014/main" id="{CA126850-0A2D-214C-8173-B9D9A2BCD6CD}"/>
              </a:ext>
            </a:extLst>
          </p:cNvPr>
          <p:cNvCxnSpPr/>
          <p:nvPr userDrawn="1"/>
        </p:nvCxnSpPr>
        <p:spPr>
          <a:xfrm>
            <a:off x="4868747" y="2984293"/>
            <a:ext cx="0" cy="2319489"/>
          </a:xfrm>
          <a:prstGeom prst="line">
            <a:avLst/>
          </a:prstGeom>
          <a:ln w="3175">
            <a:solidFill>
              <a:srgbClr val="4E008E"/>
            </a:solidFill>
          </a:ln>
        </p:spPr>
        <p:style>
          <a:lnRef idx="1">
            <a:schemeClr val="accent1"/>
          </a:lnRef>
          <a:fillRef idx="0">
            <a:schemeClr val="accent1"/>
          </a:fillRef>
          <a:effectRef idx="0">
            <a:schemeClr val="accent1"/>
          </a:effectRef>
          <a:fontRef idx="minor">
            <a:schemeClr val="tx1"/>
          </a:fontRef>
        </p:style>
      </p:cxnSp>
      <p:sp>
        <p:nvSpPr>
          <p:cNvPr id="19" name="Text Placeholder 18">
            <a:extLst>
              <a:ext uri="{FF2B5EF4-FFF2-40B4-BE49-F238E27FC236}">
                <a16:creationId xmlns:a16="http://schemas.microsoft.com/office/drawing/2014/main" id="{B09D0D4C-BB57-D348-99EE-61BD94E3A565}"/>
              </a:ext>
            </a:extLst>
          </p:cNvPr>
          <p:cNvSpPr>
            <a:spLocks noGrp="1"/>
          </p:cNvSpPr>
          <p:nvPr>
            <p:ph type="body" sz="quarter" idx="17"/>
          </p:nvPr>
        </p:nvSpPr>
        <p:spPr>
          <a:xfrm>
            <a:off x="1502127" y="2915308"/>
            <a:ext cx="3183740" cy="2392356"/>
          </a:xfrm>
        </p:spPr>
        <p:txBody>
          <a:bodyPr>
            <a:noAutofit/>
          </a:bodyPr>
          <a:lstStyle>
            <a:lvl1pPr marL="0" indent="0">
              <a:lnSpc>
                <a:spcPct val="100000"/>
              </a:lnSpc>
              <a:buNone/>
              <a:defRPr sz="2000"/>
            </a:lvl1pPr>
            <a:lvl2pPr marL="314325" indent="0">
              <a:lnSpc>
                <a:spcPct val="100000"/>
              </a:lnSpc>
              <a:buNone/>
              <a:defRPr sz="2000"/>
            </a:lvl2pPr>
            <a:lvl3pPr marL="671513" indent="0">
              <a:lnSpc>
                <a:spcPct val="100000"/>
              </a:lnSpc>
              <a:buNone/>
              <a:defRPr sz="2000"/>
            </a:lvl3pPr>
            <a:lvl4pPr marL="1027112" indent="0">
              <a:lnSpc>
                <a:spcPct val="100000"/>
              </a:lnSpc>
              <a:buNone/>
              <a:defRPr sz="2000"/>
            </a:lvl4pPr>
            <a:lvl5pPr marL="1336675" indent="0">
              <a:lnSpc>
                <a:spcPct val="100000"/>
              </a:lnSpc>
              <a:buNone/>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20" name="Text Placeholder 18">
            <a:extLst>
              <a:ext uri="{FF2B5EF4-FFF2-40B4-BE49-F238E27FC236}">
                <a16:creationId xmlns:a16="http://schemas.microsoft.com/office/drawing/2014/main" id="{282D1424-0632-DE42-8831-FEFEDCC90799}"/>
              </a:ext>
            </a:extLst>
          </p:cNvPr>
          <p:cNvSpPr>
            <a:spLocks noGrp="1"/>
          </p:cNvSpPr>
          <p:nvPr>
            <p:ph type="body" sz="quarter" idx="18"/>
          </p:nvPr>
        </p:nvSpPr>
        <p:spPr>
          <a:xfrm>
            <a:off x="5146294" y="2914199"/>
            <a:ext cx="3183740" cy="2393505"/>
          </a:xfrm>
        </p:spPr>
        <p:txBody>
          <a:bodyPr>
            <a:noAutofit/>
          </a:bodyPr>
          <a:lstStyle>
            <a:lvl1pPr marL="0" indent="0">
              <a:lnSpc>
                <a:spcPct val="100000"/>
              </a:lnSpc>
              <a:buNone/>
              <a:defRPr sz="2000"/>
            </a:lvl1pPr>
            <a:lvl2pPr marL="314325" indent="0">
              <a:lnSpc>
                <a:spcPct val="100000"/>
              </a:lnSpc>
              <a:buNone/>
              <a:defRPr sz="2000"/>
            </a:lvl2pPr>
            <a:lvl3pPr marL="671513" indent="0">
              <a:lnSpc>
                <a:spcPct val="100000"/>
              </a:lnSpc>
              <a:buNone/>
              <a:defRPr sz="2000"/>
            </a:lvl3pPr>
            <a:lvl4pPr marL="1027112" indent="0">
              <a:lnSpc>
                <a:spcPct val="100000"/>
              </a:lnSpc>
              <a:buNone/>
              <a:defRPr sz="2000"/>
            </a:lvl4pPr>
            <a:lvl5pPr marL="1336675" indent="0">
              <a:lnSpc>
                <a:spcPct val="100000"/>
              </a:lnSpc>
              <a:buFont typeface="Arial" panose="020B0604020202020204" pitchFamily="34" charset="0"/>
              <a:buNone/>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5" name="Date Placeholder 3">
            <a:extLst>
              <a:ext uri="{FF2B5EF4-FFF2-40B4-BE49-F238E27FC236}">
                <a16:creationId xmlns:a16="http://schemas.microsoft.com/office/drawing/2014/main" id="{266ED82B-11B6-41FE-87C7-2B5722E38F87}"/>
              </a:ext>
            </a:extLst>
          </p:cNvPr>
          <p:cNvSpPr>
            <a:spLocks noGrp="1"/>
          </p:cNvSpPr>
          <p:nvPr>
            <p:ph type="dt" sz="half" idx="19"/>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FE98C067-8722-48C5-8452-DDEDD7114E73}" type="datetime1">
              <a:rPr lang="en-GB" noProof="0" smtClean="0"/>
              <a:t>28/04/2021</a:t>
            </a:fld>
            <a:endParaRPr lang="en-GB" noProof="0"/>
          </a:p>
        </p:txBody>
      </p:sp>
      <p:sp>
        <p:nvSpPr>
          <p:cNvPr id="18" name="Slide Number Placeholder 5">
            <a:extLst>
              <a:ext uri="{FF2B5EF4-FFF2-40B4-BE49-F238E27FC236}">
                <a16:creationId xmlns:a16="http://schemas.microsoft.com/office/drawing/2014/main" id="{E69F5273-5630-41AF-BBE6-A465425B113E}"/>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3" name="Footer Placeholder 10">
            <a:extLst>
              <a:ext uri="{FF2B5EF4-FFF2-40B4-BE49-F238E27FC236}">
                <a16:creationId xmlns:a16="http://schemas.microsoft.com/office/drawing/2014/main" id="{9A05E985-5042-48F0-9519-B76D1E940482}"/>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7768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g picture - whit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A96305A-4729-C241-80A5-A3957FB9DF29}"/>
              </a:ext>
              <a:ext uri="{C183D7F6-B498-43B3-948B-1728B52AA6E4}">
                <adec:decorative xmlns:adec="http://schemas.microsoft.com/office/drawing/2017/decorative" val="1"/>
              </a:ext>
            </a:extLst>
          </p:cNvPr>
          <p:cNvSpPr>
            <a:spLocks noGrp="1"/>
          </p:cNvSpPr>
          <p:nvPr>
            <p:ph type="pic" sz="quarter" idx="13"/>
          </p:nvPr>
        </p:nvSpPr>
        <p:spPr>
          <a:xfrm>
            <a:off x="299923" y="628650"/>
            <a:ext cx="11892077" cy="6229350"/>
          </a:xfrm>
        </p:spPr>
        <p:txBody>
          <a:bodyPr/>
          <a:lstStyle>
            <a:lvl1pPr marL="0" indent="0" algn="ctr">
              <a:buNone/>
              <a:defRPr/>
            </a:lvl1pPr>
          </a:lstStyle>
          <a:p>
            <a:r>
              <a:rPr lang="en-US"/>
              <a:t>Click icon to add picture</a:t>
            </a:r>
          </a:p>
        </p:txBody>
      </p:sp>
      <p:sp>
        <p:nvSpPr>
          <p:cNvPr id="7" name="Date Placeholder 3">
            <a:extLst>
              <a:ext uri="{FF2B5EF4-FFF2-40B4-BE49-F238E27FC236}">
                <a16:creationId xmlns:a16="http://schemas.microsoft.com/office/drawing/2014/main" id="{72AACA4F-50A2-4213-AE5B-26622BDBF93E}"/>
              </a:ext>
            </a:extLst>
          </p:cNvPr>
          <p:cNvSpPr>
            <a:spLocks noGrp="1"/>
          </p:cNvSpPr>
          <p:nvPr>
            <p:ph type="dt" sz="half" idx="19"/>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6FA188AA-A794-4652-BE5A-909F08B6167B}" type="datetime1">
              <a:rPr lang="en-GB" noProof="0" smtClean="0"/>
              <a:t>28/04/2021</a:t>
            </a:fld>
            <a:endParaRPr lang="en-GB" noProof="0"/>
          </a:p>
        </p:txBody>
      </p:sp>
      <p:sp>
        <p:nvSpPr>
          <p:cNvPr id="9" name="Slide Number Placeholder 5">
            <a:extLst>
              <a:ext uri="{FF2B5EF4-FFF2-40B4-BE49-F238E27FC236}">
                <a16:creationId xmlns:a16="http://schemas.microsoft.com/office/drawing/2014/main" id="{79179ABD-0CDD-4487-ADD9-0679BFCE26AE}"/>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0" name="Footer Placeholder 10">
            <a:extLst>
              <a:ext uri="{FF2B5EF4-FFF2-40B4-BE49-F238E27FC236}">
                <a16:creationId xmlns:a16="http://schemas.microsoft.com/office/drawing/2014/main" id="{0BCA9A8C-35F5-4107-B91B-A52435FB7E95}"/>
              </a:ext>
            </a:extLst>
          </p:cNvPr>
          <p:cNvSpPr>
            <a:spLocks noGrp="1"/>
          </p:cNvSpPr>
          <p:nvPr>
            <p:ph type="ftr" sz="quarter" idx="20"/>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Tree>
    <p:extLst>
      <p:ext uri="{BB962C8B-B14F-4D97-AF65-F5344CB8AC3E}">
        <p14:creationId xmlns:p14="http://schemas.microsoft.com/office/powerpoint/2010/main" val="3733392987"/>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ing EN - purple">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40D9D56B-380E-41B8-9315-ED5CBC9E42C4}"/>
              </a:ext>
              <a:ext uri="{C183D7F6-B498-43B3-948B-1728B52AA6E4}">
                <adec:decorative xmlns:adec="http://schemas.microsoft.com/office/drawing/2017/decorative" val="1"/>
              </a:ext>
            </a:extLst>
          </p:cNvPr>
          <p:cNvSpPr/>
          <p:nvPr userDrawn="1"/>
        </p:nvSpPr>
        <p:spPr>
          <a:xfrm>
            <a:off x="2" y="0"/>
            <a:ext cx="12191998" cy="6858000"/>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pic>
        <p:nvPicPr>
          <p:cNvPr id="7" name="Kuva 6">
            <a:extLst>
              <a:ext uri="{FF2B5EF4-FFF2-40B4-BE49-F238E27FC236}">
                <a16:creationId xmlns:a16="http://schemas.microsoft.com/office/drawing/2014/main" id="{074A7632-0B5B-4DF2-9411-9E0ADFA0617B}"/>
              </a:ext>
            </a:extLst>
          </p:cNvPr>
          <p:cNvPicPr>
            <a:picLocks noChangeAspect="1"/>
          </p:cNvPicPr>
          <p:nvPr userDrawn="1"/>
        </p:nvPicPr>
        <p:blipFill>
          <a:blip r:embed="rId2"/>
          <a:stretch>
            <a:fillRect/>
          </a:stretch>
        </p:blipFill>
        <p:spPr>
          <a:xfrm>
            <a:off x="3016714" y="1879326"/>
            <a:ext cx="2225901" cy="3114035"/>
          </a:xfrm>
          <a:prstGeom prst="rect">
            <a:avLst/>
          </a:prstGeom>
        </p:spPr>
      </p:pic>
      <p:sp>
        <p:nvSpPr>
          <p:cNvPr id="8" name="Tekstiruutu 7">
            <a:extLst>
              <a:ext uri="{FF2B5EF4-FFF2-40B4-BE49-F238E27FC236}">
                <a16:creationId xmlns:a16="http://schemas.microsoft.com/office/drawing/2014/main" id="{A93BB476-CD94-4029-8F95-5AE34712627B}"/>
              </a:ext>
            </a:extLst>
          </p:cNvPr>
          <p:cNvSpPr txBox="1"/>
          <p:nvPr userDrawn="1"/>
        </p:nvSpPr>
        <p:spPr>
          <a:xfrm>
            <a:off x="5794795" y="2509714"/>
            <a:ext cx="3758780" cy="2169825"/>
          </a:xfrm>
          <a:prstGeom prst="rect">
            <a:avLst/>
          </a:prstGeom>
          <a:noFill/>
        </p:spPr>
        <p:txBody>
          <a:bodyPr wrap="square" rtlCol="0" anchor="b" anchorCtr="0">
            <a:spAutoFit/>
          </a:bodyPr>
          <a:lstStyle/>
          <a:p>
            <a:pPr>
              <a:lnSpc>
                <a:spcPts val="5400"/>
              </a:lnSpc>
            </a:pPr>
            <a:r>
              <a:rPr lang="en-GB" sz="5600" b="1" noProof="0">
                <a:solidFill>
                  <a:schemeClr val="bg1"/>
                </a:solidFill>
              </a:rPr>
              <a:t>Human Potential Unlimited.</a:t>
            </a:r>
          </a:p>
        </p:txBody>
      </p:sp>
    </p:spTree>
    <p:extLst>
      <p:ext uri="{BB962C8B-B14F-4D97-AF65-F5344CB8AC3E}">
        <p14:creationId xmlns:p14="http://schemas.microsoft.com/office/powerpoint/2010/main" val="15685269"/>
      </p:ext>
    </p:extLst>
  </p:cSld>
  <p:clrMapOvr>
    <a:masterClrMapping/>
  </p:clrMapOvr>
  <p:extLst>
    <p:ext uri="{DCECCB84-F9BA-43D5-87BE-67443E8EF086}">
      <p15:sldGuideLst xmlns:p15="http://schemas.microsoft.com/office/powerpoint/2012/main">
        <p15:guide id="1" orient="horz" pos="73">
          <p15:clr>
            <a:srgbClr val="FBAE40"/>
          </p15:clr>
        </p15:guide>
        <p15:guide id="2" pos="75">
          <p15:clr>
            <a:srgbClr val="FBAE40"/>
          </p15:clr>
        </p15:guide>
        <p15:guide id="3" pos="7605">
          <p15:clr>
            <a:srgbClr val="FBAE40"/>
          </p15:clr>
        </p15:guide>
        <p15:guide id="4" orient="horz" pos="424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11723"/>
            <a:ext cx="10515600" cy="645616"/>
          </a:xfrm>
          <a:prstGeom prst="rect">
            <a:avLst/>
          </a:prstGeom>
        </p:spPr>
        <p:txBody>
          <a:bodyPr/>
          <a:lstStyle/>
          <a:p>
            <a:r>
              <a:rPr lang="en-US" noProof="0"/>
              <a:t>Click to edit Master title style</a:t>
            </a:r>
            <a:endParaRPr lang="en-GB" noProof="0"/>
          </a:p>
        </p:txBody>
      </p:sp>
      <p:sp>
        <p:nvSpPr>
          <p:cNvPr id="3" name="Content Placeholder 2"/>
          <p:cNvSpPr>
            <a:spLocks noGrp="1"/>
          </p:cNvSpPr>
          <p:nvPr>
            <p:ph idx="1"/>
          </p:nvPr>
        </p:nvSpPr>
        <p:spPr>
          <a:xfrm>
            <a:off x="410400" y="1707297"/>
            <a:ext cx="10515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8" name="Footer Placeholder 10">
            <a:extLst>
              <a:ext uri="{FF2B5EF4-FFF2-40B4-BE49-F238E27FC236}">
                <a16:creationId xmlns:a16="http://schemas.microsoft.com/office/drawing/2014/main" id="{3405FCAB-7A18-034B-9743-CFD67A11D41C}"/>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9" name="Date Placeholder 3">
            <a:extLst>
              <a:ext uri="{FF2B5EF4-FFF2-40B4-BE49-F238E27FC236}">
                <a16:creationId xmlns:a16="http://schemas.microsoft.com/office/drawing/2014/main" id="{9EC2DD84-1BF6-4E3C-BCC3-08913B1A4537}"/>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19B791B1-16A9-4796-ABE1-3107E5C870A1}" type="datetime1">
              <a:rPr lang="en-GB" noProof="0" smtClean="0"/>
              <a:t>28/04/2021</a:t>
            </a:fld>
            <a:endParaRPr lang="en-GB" noProof="0"/>
          </a:p>
        </p:txBody>
      </p:sp>
      <p:sp>
        <p:nvSpPr>
          <p:cNvPr id="10" name="Slide Number Placeholder 5">
            <a:extLst>
              <a:ext uri="{FF2B5EF4-FFF2-40B4-BE49-F238E27FC236}">
                <a16:creationId xmlns:a16="http://schemas.microsoft.com/office/drawing/2014/main" id="{36B2755C-0223-4E55-9084-FF6941279518}"/>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1383577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 purple">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2E511953-F32B-4B5F-9EC2-2431EB03FD9F}"/>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11723"/>
            <a:ext cx="10515600" cy="645616"/>
          </a:xfrm>
          <a:prstGeom prst="rect">
            <a:avLst/>
          </a:prstGeom>
        </p:spPr>
        <p:txBody>
          <a:bodyPr/>
          <a:lstStyle>
            <a:lvl1pPr>
              <a:defRPr>
                <a:solidFill>
                  <a:schemeClr val="bg1"/>
                </a:solidFill>
              </a:defRPr>
            </a:lvl1pPr>
          </a:lstStyle>
          <a:p>
            <a:r>
              <a:rPr lang="en-US" noProof="0"/>
              <a:t>Click to edit Master title style</a:t>
            </a:r>
            <a:endParaRPr lang="en-GB" noProof="0"/>
          </a:p>
        </p:txBody>
      </p:sp>
      <p:sp>
        <p:nvSpPr>
          <p:cNvPr id="3" name="Content Placeholder 2"/>
          <p:cNvSpPr>
            <a:spLocks noGrp="1"/>
          </p:cNvSpPr>
          <p:nvPr>
            <p:ph idx="1"/>
          </p:nvPr>
        </p:nvSpPr>
        <p:spPr>
          <a:xfrm>
            <a:off x="410400" y="1707297"/>
            <a:ext cx="10515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9" name="Footer Placeholder 4">
            <a:extLst>
              <a:ext uri="{FF2B5EF4-FFF2-40B4-BE49-F238E27FC236}">
                <a16:creationId xmlns:a16="http://schemas.microsoft.com/office/drawing/2014/main" id="{4E01EC75-0511-4C59-AFDC-B169D9524780}"/>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0" name="Date Placeholder 3">
            <a:extLst>
              <a:ext uri="{FF2B5EF4-FFF2-40B4-BE49-F238E27FC236}">
                <a16:creationId xmlns:a16="http://schemas.microsoft.com/office/drawing/2014/main" id="{A4711C01-20AD-4C7D-A906-DDBC6C93E9A7}"/>
              </a:ext>
            </a:extLst>
          </p:cNvPr>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077F78B7-30BA-47DC-8D3D-B6AF7AA5C106}" type="datetime1">
              <a:rPr lang="en-GB" noProof="0" smtClean="0"/>
              <a:t>28/04/2021</a:t>
            </a:fld>
            <a:endParaRPr lang="en-GB" noProof="0"/>
          </a:p>
        </p:txBody>
      </p:sp>
      <p:sp>
        <p:nvSpPr>
          <p:cNvPr id="11" name="Slide Number Placeholder 5">
            <a:extLst>
              <a:ext uri="{FF2B5EF4-FFF2-40B4-BE49-F238E27FC236}">
                <a16:creationId xmlns:a16="http://schemas.microsoft.com/office/drawing/2014/main" id="{3D49CC18-975B-4218-9BEB-3D804548A460}"/>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259092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08051"/>
            <a:ext cx="10655486" cy="649288"/>
          </a:xfrm>
          <a:prstGeom prst="rect">
            <a:avLst/>
          </a:prstGeom>
        </p:spPr>
        <p:txBody>
          <a:bodyPr anchor="t" anchorCtr="0"/>
          <a:lstStyle/>
          <a:p>
            <a:r>
              <a:rPr lang="en-US" noProof="0"/>
              <a:t>Click to edit Master title style</a:t>
            </a:r>
            <a:endParaRPr lang="en-GB" noProof="0"/>
          </a:p>
        </p:txBody>
      </p:sp>
      <p:sp>
        <p:nvSpPr>
          <p:cNvPr id="3" name="Content Placeholder 2"/>
          <p:cNvSpPr>
            <a:spLocks noGrp="1"/>
          </p:cNvSpPr>
          <p:nvPr>
            <p:ph sz="half" idx="1"/>
          </p:nvPr>
        </p:nvSpPr>
        <p:spPr>
          <a:xfrm>
            <a:off x="4104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Content Placeholder 3"/>
          <p:cNvSpPr>
            <a:spLocks noGrp="1"/>
          </p:cNvSpPr>
          <p:nvPr>
            <p:ph sz="half" idx="2"/>
          </p:nvPr>
        </p:nvSpPr>
        <p:spPr>
          <a:xfrm>
            <a:off x="6248399" y="1825625"/>
            <a:ext cx="5387465"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1" name="Footer Placeholder 10">
            <a:extLst>
              <a:ext uri="{FF2B5EF4-FFF2-40B4-BE49-F238E27FC236}">
                <a16:creationId xmlns:a16="http://schemas.microsoft.com/office/drawing/2014/main" id="{E5ECB8C9-6F71-8745-9B9D-ED3B992FA1B0}"/>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9" name="Date Placeholder 3">
            <a:extLst>
              <a:ext uri="{FF2B5EF4-FFF2-40B4-BE49-F238E27FC236}">
                <a16:creationId xmlns:a16="http://schemas.microsoft.com/office/drawing/2014/main" id="{7BCE51E9-C67C-4EF8-826E-F1A4EE041BC0}"/>
              </a:ext>
            </a:extLst>
          </p:cNvPr>
          <p:cNvSpPr>
            <a:spLocks noGrp="1"/>
          </p:cNvSpPr>
          <p:nvPr>
            <p:ph type="dt" sz="half" idx="10"/>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A384A62-AD18-48D9-B88A-A3C8BA3326D3}" type="datetime1">
              <a:rPr lang="en-GB" noProof="0" smtClean="0"/>
              <a:t>28/04/2021</a:t>
            </a:fld>
            <a:endParaRPr lang="en-GB" noProof="0"/>
          </a:p>
        </p:txBody>
      </p:sp>
      <p:sp>
        <p:nvSpPr>
          <p:cNvPr id="12" name="Slide Number Placeholder 5">
            <a:extLst>
              <a:ext uri="{FF2B5EF4-FFF2-40B4-BE49-F238E27FC236}">
                <a16:creationId xmlns:a16="http://schemas.microsoft.com/office/drawing/2014/main" id="{105DAC9A-9264-4E96-A741-2D8DA1F06451}"/>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174499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 purp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C351703-006A-624D-9F66-D3B3015E7B64}"/>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08051"/>
            <a:ext cx="10643348" cy="649288"/>
          </a:xfrm>
          <a:prstGeom prst="rect">
            <a:avLst/>
          </a:prstGeom>
        </p:spPr>
        <p:txBody>
          <a:bodyPr anchor="b" anchorCtr="0"/>
          <a:lstStyle>
            <a:lvl1pPr>
              <a:defRPr>
                <a:solidFill>
                  <a:schemeClr val="bg1"/>
                </a:solidFill>
              </a:defRPr>
            </a:lvl1pPr>
          </a:lstStyle>
          <a:p>
            <a:r>
              <a:rPr lang="en-US" noProof="0"/>
              <a:t>Click to edit Master title style</a:t>
            </a:r>
            <a:endParaRPr lang="en-GB" noProof="0"/>
          </a:p>
        </p:txBody>
      </p:sp>
      <p:sp>
        <p:nvSpPr>
          <p:cNvPr id="3" name="Content Placeholder 2"/>
          <p:cNvSpPr>
            <a:spLocks noGrp="1"/>
          </p:cNvSpPr>
          <p:nvPr>
            <p:ph sz="half" idx="1"/>
          </p:nvPr>
        </p:nvSpPr>
        <p:spPr>
          <a:xfrm>
            <a:off x="410400" y="1706400"/>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Content Placeholder 3"/>
          <p:cNvSpPr>
            <a:spLocks noGrp="1"/>
          </p:cNvSpPr>
          <p:nvPr>
            <p:ph sz="half" idx="2"/>
          </p:nvPr>
        </p:nvSpPr>
        <p:spPr>
          <a:xfrm>
            <a:off x="6248400" y="1706400"/>
            <a:ext cx="5392738"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Footer Placeholder 4">
            <a:extLst>
              <a:ext uri="{FF2B5EF4-FFF2-40B4-BE49-F238E27FC236}">
                <a16:creationId xmlns:a16="http://schemas.microsoft.com/office/drawing/2014/main" id="{E8398AE9-4026-46A2-BBA1-AAB0971832B5}"/>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5" name="Date Placeholder 3">
            <a:extLst>
              <a:ext uri="{FF2B5EF4-FFF2-40B4-BE49-F238E27FC236}">
                <a16:creationId xmlns:a16="http://schemas.microsoft.com/office/drawing/2014/main" id="{9AE78F3E-1AD5-409A-90E2-A126A9F8418C}"/>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B93D2B77-21B4-4503-8F96-67D29A8E98C1}" type="datetime1">
              <a:rPr lang="en-GB" noProof="0" smtClean="0"/>
              <a:t>28/04/2021</a:t>
            </a:fld>
            <a:endParaRPr lang="en-GB" noProof="0"/>
          </a:p>
        </p:txBody>
      </p:sp>
      <p:sp>
        <p:nvSpPr>
          <p:cNvPr id="16" name="Slide Number Placeholder 5">
            <a:extLst>
              <a:ext uri="{FF2B5EF4-FFF2-40B4-BE49-F238E27FC236}">
                <a16:creationId xmlns:a16="http://schemas.microsoft.com/office/drawing/2014/main" id="{DEFCCDBD-D833-4FF5-A833-32B63E903242}"/>
              </a:ext>
            </a:extLst>
          </p:cNvPr>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317542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 white">
    <p:spTree>
      <p:nvGrpSpPr>
        <p:cNvPr id="1" name=""/>
        <p:cNvGrpSpPr/>
        <p:nvPr/>
      </p:nvGrpSpPr>
      <p:grpSpPr>
        <a:xfrm>
          <a:off x="0" y="0"/>
          <a:ext cx="0" cy="0"/>
          <a:chOff x="0" y="0"/>
          <a:chExt cx="0" cy="0"/>
        </a:xfrm>
      </p:grpSpPr>
      <p:sp>
        <p:nvSpPr>
          <p:cNvPr id="2" name="Title 1"/>
          <p:cNvSpPr>
            <a:spLocks noGrp="1"/>
          </p:cNvSpPr>
          <p:nvPr>
            <p:ph type="title"/>
          </p:nvPr>
        </p:nvSpPr>
        <p:spPr>
          <a:xfrm>
            <a:off x="410400" y="916517"/>
            <a:ext cx="10650635" cy="649288"/>
          </a:xfrm>
          <a:prstGeom prst="rect">
            <a:avLst/>
          </a:prstGeom>
        </p:spPr>
        <p:txBody>
          <a:bodyPr anchor="t" anchorCtr="0"/>
          <a:lstStyle/>
          <a:p>
            <a:r>
              <a:rPr lang="en-US" noProof="0"/>
              <a:t>Click to edit Master title style</a:t>
            </a:r>
            <a:endParaRPr lang="en-GB" noProof="0"/>
          </a:p>
        </p:txBody>
      </p:sp>
      <p:sp>
        <p:nvSpPr>
          <p:cNvPr id="3" name="Text Placeholder 2"/>
          <p:cNvSpPr>
            <a:spLocks noGrp="1"/>
          </p:cNvSpPr>
          <p:nvPr>
            <p:ph type="body" idx="1"/>
          </p:nvPr>
        </p:nvSpPr>
        <p:spPr>
          <a:xfrm>
            <a:off x="410400" y="1700214"/>
            <a:ext cx="5157787" cy="8048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10400" y="2647950"/>
            <a:ext cx="5157787" cy="3541713"/>
          </a:xfrm>
        </p:spPr>
        <p:txBody>
          <a:bodyPr/>
          <a:lstStyle>
            <a:lvl1pPr>
              <a:defRPr sz="2000"/>
            </a:lvl1pPr>
            <a:lvl2pPr>
              <a:defRPr sz="2000"/>
            </a:lvl2pPr>
            <a:lvl3pPr>
              <a:defRPr sz="2000"/>
            </a:lvl3pPr>
            <a:lvl4pPr>
              <a:defRPr sz="2000"/>
            </a:lvl4pPr>
            <a:lvl5pPr>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 name="Text Placeholder 4"/>
          <p:cNvSpPr>
            <a:spLocks noGrp="1"/>
          </p:cNvSpPr>
          <p:nvPr>
            <p:ph type="body" sz="quarter" idx="3"/>
          </p:nvPr>
        </p:nvSpPr>
        <p:spPr>
          <a:xfrm>
            <a:off x="5881687" y="1700214"/>
            <a:ext cx="5183188" cy="8048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881687" y="2647950"/>
            <a:ext cx="5183188" cy="3541714"/>
          </a:xfrm>
        </p:spPr>
        <p:txBody>
          <a:bodyPr/>
          <a:lstStyle>
            <a:lvl1pPr>
              <a:defRPr sz="2000"/>
            </a:lvl1pPr>
            <a:lvl2pPr>
              <a:defRPr sz="2000"/>
            </a:lvl2pPr>
            <a:lvl3pPr>
              <a:defRPr sz="2000"/>
            </a:lvl3pPr>
            <a:lvl4pPr>
              <a:defRPr sz="2000"/>
            </a:lvl4pPr>
            <a:lvl5pPr>
              <a:defRPr sz="20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3" name="Footer Placeholder 10">
            <a:extLst>
              <a:ext uri="{FF2B5EF4-FFF2-40B4-BE49-F238E27FC236}">
                <a16:creationId xmlns:a16="http://schemas.microsoft.com/office/drawing/2014/main" id="{20D11757-AD21-8C44-BA47-2C7CCF6BD25F}"/>
              </a:ext>
            </a:extLst>
          </p:cNvPr>
          <p:cNvSpPr>
            <a:spLocks noGrp="1"/>
          </p:cNvSpPr>
          <p:nvPr>
            <p:ph type="ftr" sz="quarter" idx="1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11" name="Date Placeholder 3">
            <a:extLst>
              <a:ext uri="{FF2B5EF4-FFF2-40B4-BE49-F238E27FC236}">
                <a16:creationId xmlns:a16="http://schemas.microsoft.com/office/drawing/2014/main" id="{8267BC55-B784-4D84-8769-21885DB5752F}"/>
              </a:ext>
            </a:extLst>
          </p:cNvPr>
          <p:cNvSpPr>
            <a:spLocks noGrp="1"/>
          </p:cNvSpPr>
          <p:nvPr>
            <p:ph type="dt" sz="half" idx="14"/>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B41531B-607C-47F8-B3A9-9457FE35A658}" type="datetime1">
              <a:rPr lang="en-GB" noProof="0" smtClean="0"/>
              <a:t>28/04/2021</a:t>
            </a:fld>
            <a:endParaRPr lang="en-GB" noProof="0"/>
          </a:p>
        </p:txBody>
      </p:sp>
      <p:sp>
        <p:nvSpPr>
          <p:cNvPr id="14" name="Slide Number Placeholder 5">
            <a:extLst>
              <a:ext uri="{FF2B5EF4-FFF2-40B4-BE49-F238E27FC236}">
                <a16:creationId xmlns:a16="http://schemas.microsoft.com/office/drawing/2014/main" id="{01527A28-514A-4E4D-B9BB-80131B1DE746}"/>
              </a:ext>
            </a:extLst>
          </p:cNvPr>
          <p:cNvSpPr>
            <a:spLocks noGrp="1"/>
          </p:cNvSpPr>
          <p:nvPr>
            <p:ph type="sldNum" sz="quarter" idx="15"/>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Tree>
    <p:extLst>
      <p:ext uri="{BB962C8B-B14F-4D97-AF65-F5344CB8AC3E}">
        <p14:creationId xmlns:p14="http://schemas.microsoft.com/office/powerpoint/2010/main" val="348849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 purple">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EB8D2C57-C1F3-4D95-825E-2E55BFB96759}"/>
              </a:ext>
              <a:ext uri="{C183D7F6-B498-43B3-948B-1728B52AA6E4}">
                <adec:decorative xmlns:adec="http://schemas.microsoft.com/office/drawing/2017/decorative" val="1"/>
              </a:ext>
            </a:extLst>
          </p:cNvPr>
          <p:cNvSpPr/>
          <p:nvPr userDrawn="1"/>
        </p:nvSpPr>
        <p:spPr>
          <a:xfrm>
            <a:off x="277978" y="640094"/>
            <a:ext cx="11914022" cy="6221578"/>
          </a:xfrm>
          <a:prstGeom prst="rect">
            <a:avLst/>
          </a:prstGeom>
          <a:solidFill>
            <a:srgbClr val="4E00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solidFill>
                <a:schemeClr val="tx1">
                  <a:lumMod val="60000"/>
                  <a:lumOff val="40000"/>
                </a:schemeClr>
              </a:solidFill>
            </a:endParaRPr>
          </a:p>
        </p:txBody>
      </p:sp>
      <p:sp>
        <p:nvSpPr>
          <p:cNvPr id="2" name="Title 1"/>
          <p:cNvSpPr>
            <a:spLocks noGrp="1"/>
          </p:cNvSpPr>
          <p:nvPr>
            <p:ph type="title"/>
          </p:nvPr>
        </p:nvSpPr>
        <p:spPr>
          <a:xfrm>
            <a:off x="410400" y="916517"/>
            <a:ext cx="10642163" cy="649288"/>
          </a:xfrm>
          <a:prstGeom prst="rect">
            <a:avLst/>
          </a:prstGeom>
        </p:spPr>
        <p:txBody>
          <a:bodyPr anchor="t" anchorCtr="0">
            <a:noAutofit/>
          </a:bodyPr>
          <a:lstStyle>
            <a:lvl1pPr>
              <a:defRPr>
                <a:solidFill>
                  <a:schemeClr val="bg1"/>
                </a:solidFill>
              </a:defRPr>
            </a:lvl1pPr>
          </a:lstStyle>
          <a:p>
            <a:r>
              <a:rPr lang="en-US" noProof="0"/>
              <a:t>Click to edit Master title style</a:t>
            </a:r>
            <a:endParaRPr lang="en-GB" noProof="0"/>
          </a:p>
        </p:txBody>
      </p:sp>
      <p:sp>
        <p:nvSpPr>
          <p:cNvPr id="3" name="Text Placeholder 2"/>
          <p:cNvSpPr>
            <a:spLocks noGrp="1"/>
          </p:cNvSpPr>
          <p:nvPr>
            <p:ph type="body" idx="1"/>
          </p:nvPr>
        </p:nvSpPr>
        <p:spPr>
          <a:xfrm>
            <a:off x="410400" y="1700214"/>
            <a:ext cx="5157787" cy="804862"/>
          </a:xfrm>
        </p:spPr>
        <p:txBody>
          <a:bodyPr anchor="b">
            <a:noAutofit/>
          </a:bodyP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10400" y="2647950"/>
            <a:ext cx="5157787" cy="3541713"/>
          </a:xfrm>
        </p:spPr>
        <p:txBody>
          <a:bodyPr>
            <a:no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5" name="Text Placeholder 4"/>
          <p:cNvSpPr>
            <a:spLocks noGrp="1"/>
          </p:cNvSpPr>
          <p:nvPr>
            <p:ph type="body" sz="quarter" idx="3"/>
          </p:nvPr>
        </p:nvSpPr>
        <p:spPr>
          <a:xfrm>
            <a:off x="5873216" y="1700214"/>
            <a:ext cx="5183188" cy="804862"/>
          </a:xfrm>
        </p:spPr>
        <p:txBody>
          <a:bodyPr anchor="b">
            <a:noAutofit/>
          </a:bodyP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873216" y="2647950"/>
            <a:ext cx="5183188" cy="3541714"/>
          </a:xfrm>
        </p:spPr>
        <p:txBody>
          <a:bodyPr>
            <a:no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14" name="Footer Placeholder 4">
            <a:extLst>
              <a:ext uri="{FF2B5EF4-FFF2-40B4-BE49-F238E27FC236}">
                <a16:creationId xmlns:a16="http://schemas.microsoft.com/office/drawing/2014/main" id="{ECA17208-6DE2-4F5B-B757-D5C3A17631EF}"/>
              </a:ext>
            </a:extLst>
          </p:cNvPr>
          <p:cNvSpPr>
            <a:spLocks noGrp="1"/>
          </p:cNvSpPr>
          <p:nvPr>
            <p:ph type="ftr" sz="quarter" idx="11"/>
          </p:nvPr>
        </p:nvSpPr>
        <p:spPr>
          <a:xfrm>
            <a:off x="410400" y="6489700"/>
            <a:ext cx="6779559" cy="251947"/>
          </a:xfrm>
          <a:prstGeom prst="rect">
            <a:avLst/>
          </a:prstGeom>
        </p:spPr>
        <p:txBody>
          <a:bodyPr/>
          <a:lstStyle>
            <a:lvl1pPr>
              <a:defRPr>
                <a:solidFill>
                  <a:schemeClr val="bg1"/>
                </a:solidFill>
              </a:defRPr>
            </a:lvl1pPr>
          </a:lstStyle>
          <a:p>
            <a:endParaRPr lang="en-GB" noProof="0"/>
          </a:p>
        </p:txBody>
      </p:sp>
      <p:sp>
        <p:nvSpPr>
          <p:cNvPr id="15" name="Date Placeholder 3">
            <a:extLst>
              <a:ext uri="{FF2B5EF4-FFF2-40B4-BE49-F238E27FC236}">
                <a16:creationId xmlns:a16="http://schemas.microsoft.com/office/drawing/2014/main" id="{283CFA40-FCD9-4A03-A580-D0EEA6494001}"/>
              </a:ext>
            </a:extLst>
          </p:cNvPr>
          <p:cNvSpPr>
            <a:spLocks noGrp="1"/>
          </p:cNvSpPr>
          <p:nvPr>
            <p:ph type="dt" sz="half" idx="12"/>
          </p:nvPr>
        </p:nvSpPr>
        <p:spPr>
          <a:xfrm>
            <a:off x="10855589" y="6489700"/>
            <a:ext cx="766827" cy="254172"/>
          </a:xfrm>
          <a:prstGeom prst="rect">
            <a:avLst/>
          </a:prstGeom>
        </p:spPr>
        <p:txBody>
          <a:bodyPr vert="horz" lIns="0" tIns="45720" rIns="0" bIns="45720" rtlCol="0" anchor="b" anchorCtr="0"/>
          <a:lstStyle>
            <a:lvl1pPr algn="r">
              <a:defRPr sz="1000">
                <a:solidFill>
                  <a:schemeClr val="bg1"/>
                </a:solidFill>
              </a:defRPr>
            </a:lvl1pPr>
          </a:lstStyle>
          <a:p>
            <a:fld id="{2B82FCDA-E02D-49C5-97D6-3E67AC7AAA7E}" type="datetime1">
              <a:rPr lang="en-GB" noProof="0" smtClean="0"/>
              <a:t>28/04/2021</a:t>
            </a:fld>
            <a:endParaRPr lang="en-GB" noProof="0"/>
          </a:p>
        </p:txBody>
      </p:sp>
      <p:sp>
        <p:nvSpPr>
          <p:cNvPr id="16" name="Slide Number Placeholder 5">
            <a:extLst>
              <a:ext uri="{FF2B5EF4-FFF2-40B4-BE49-F238E27FC236}">
                <a16:creationId xmlns:a16="http://schemas.microsoft.com/office/drawing/2014/main" id="{8AACA649-1609-4824-AF1D-CF39DED724D4}"/>
              </a:ext>
            </a:extLst>
          </p:cNvPr>
          <p:cNvSpPr>
            <a:spLocks noGrp="1"/>
          </p:cNvSpPr>
          <p:nvPr>
            <p:ph type="sldNum" sz="quarter" idx="13"/>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solidFill>
                  <a:schemeClr val="bg1"/>
                </a:solidFill>
              </a:rPr>
              <a:pPr/>
              <a:t>‹#›</a:t>
            </a:fld>
            <a:endParaRPr lang="en-GB" noProof="0">
              <a:solidFill>
                <a:schemeClr val="bg1"/>
              </a:solidFill>
            </a:endParaRPr>
          </a:p>
        </p:txBody>
      </p:sp>
    </p:spTree>
    <p:extLst>
      <p:ext uri="{BB962C8B-B14F-4D97-AF65-F5344CB8AC3E}">
        <p14:creationId xmlns:p14="http://schemas.microsoft.com/office/powerpoint/2010/main" val="423748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0400" y="1707297"/>
            <a:ext cx="10515600" cy="4351338"/>
          </a:xfrm>
          <a:prstGeom prst="rect">
            <a:avLst/>
          </a:prstGeom>
        </p:spPr>
        <p:txBody>
          <a:bodyPr vert="horz" lIns="91440" tIns="45720" rIns="91440" bIns="45720" rtlCol="0">
            <a:noAutofit/>
          </a:bodyPr>
          <a:lstStyle/>
          <a:p>
            <a:pPr lvl="0"/>
            <a:r>
              <a:rPr lang="en-GB" noProof="0"/>
              <a:t>Muokkaa tekstin perustyylejä napsauttamalla</a:t>
            </a:r>
          </a:p>
          <a:p>
            <a:pPr lvl="1"/>
            <a:r>
              <a:rPr lang="en-GB" noProof="0"/>
              <a:t>toinen taso</a:t>
            </a:r>
          </a:p>
          <a:p>
            <a:pPr lvl="2"/>
            <a:r>
              <a:rPr lang="en-GB" noProof="0"/>
              <a:t>kolmas taso</a:t>
            </a:r>
          </a:p>
          <a:p>
            <a:pPr lvl="3"/>
            <a:r>
              <a:rPr lang="en-GB" noProof="0"/>
              <a:t>neljäs taso</a:t>
            </a:r>
          </a:p>
          <a:p>
            <a:pPr lvl="4"/>
            <a:r>
              <a:rPr lang="en-GB" noProof="0"/>
              <a:t>viides taso</a:t>
            </a:r>
          </a:p>
        </p:txBody>
      </p:sp>
      <p:sp>
        <p:nvSpPr>
          <p:cNvPr id="4" name="Date Placeholder 3"/>
          <p:cNvSpPr>
            <a:spLocks noGrp="1"/>
          </p:cNvSpPr>
          <p:nvPr>
            <p:ph type="dt" sz="half" idx="2"/>
          </p:nvPr>
        </p:nvSpPr>
        <p:spPr>
          <a:xfrm>
            <a:off x="10855589" y="6489700"/>
            <a:ext cx="766827" cy="254172"/>
          </a:xfrm>
          <a:prstGeom prst="rect">
            <a:avLst/>
          </a:prstGeom>
        </p:spPr>
        <p:txBody>
          <a:bodyPr vert="horz" lIns="0" tIns="45720" rIns="0" bIns="45720" rtlCol="0" anchor="b" anchorCtr="0"/>
          <a:lstStyle>
            <a:lvl1pPr algn="r">
              <a:defRPr sz="1000">
                <a:solidFill>
                  <a:schemeClr val="bg1">
                    <a:lumMod val="65000"/>
                  </a:schemeClr>
                </a:solidFill>
              </a:defRPr>
            </a:lvl1pPr>
          </a:lstStyle>
          <a:p>
            <a:fld id="{78524CAB-73A3-4E1C-B819-63001E3C8AC4}" type="datetime1">
              <a:rPr lang="en-GB" noProof="0" smtClean="0"/>
              <a:t>28/04/2021</a:t>
            </a:fld>
            <a:endParaRPr lang="en-GB" noProof="0"/>
          </a:p>
        </p:txBody>
      </p:sp>
      <p:sp>
        <p:nvSpPr>
          <p:cNvPr id="6" name="Slide Number Placeholder 5"/>
          <p:cNvSpPr>
            <a:spLocks noGrp="1"/>
          </p:cNvSpPr>
          <p:nvPr>
            <p:ph type="sldNum" sz="quarter" idx="4"/>
          </p:nvPr>
        </p:nvSpPr>
        <p:spPr>
          <a:xfrm>
            <a:off x="11697005" y="6489700"/>
            <a:ext cx="375932" cy="254015"/>
          </a:xfrm>
          <a:prstGeom prst="rect">
            <a:avLst/>
          </a:prstGeom>
        </p:spPr>
        <p:txBody>
          <a:bodyPr vert="horz" lIns="0" tIns="45720" rIns="91440" bIns="45720" rtlCol="0" anchor="b" anchorCtr="0"/>
          <a:lstStyle>
            <a:lvl1pPr algn="l">
              <a:defRPr sz="1000">
                <a:solidFill>
                  <a:schemeClr val="bg1">
                    <a:lumMod val="65000"/>
                  </a:schemeClr>
                </a:solidFill>
              </a:defRPr>
            </a:lvl1pPr>
          </a:lstStyle>
          <a:p>
            <a:r>
              <a:rPr lang="en-GB" noProof="0"/>
              <a:t>|  </a:t>
            </a:r>
            <a:fld id="{CDC8994D-33BE-6F4B-918B-78B2D731EB1C}" type="slidenum">
              <a:rPr lang="en-GB" noProof="0" smtClean="0"/>
              <a:pPr/>
              <a:t>‹#›</a:t>
            </a:fld>
            <a:endParaRPr lang="en-GB" noProof="0"/>
          </a:p>
        </p:txBody>
      </p:sp>
      <p:sp>
        <p:nvSpPr>
          <p:cNvPr id="11" name="Footer Placeholder 10">
            <a:extLst>
              <a:ext uri="{FF2B5EF4-FFF2-40B4-BE49-F238E27FC236}">
                <a16:creationId xmlns:a16="http://schemas.microsoft.com/office/drawing/2014/main" id="{85E40AAE-D302-7647-9D31-6971CE88E753}"/>
              </a:ext>
            </a:extLst>
          </p:cNvPr>
          <p:cNvSpPr>
            <a:spLocks noGrp="1"/>
          </p:cNvSpPr>
          <p:nvPr>
            <p:ph type="ftr" sz="quarter" idx="3"/>
          </p:nvPr>
        </p:nvSpPr>
        <p:spPr>
          <a:xfrm>
            <a:off x="410400" y="6489700"/>
            <a:ext cx="6778800" cy="254015"/>
          </a:xfrm>
          <a:prstGeom prst="rect">
            <a:avLst/>
          </a:prstGeom>
        </p:spPr>
        <p:txBody>
          <a:bodyPr vert="horz" lIns="91440" tIns="45720" rIns="91440" bIns="45720" rtlCol="0" anchor="b" anchorCtr="0"/>
          <a:lstStyle>
            <a:lvl1pPr algn="l">
              <a:defRPr sz="1000">
                <a:solidFill>
                  <a:schemeClr val="bg1">
                    <a:lumMod val="65000"/>
                  </a:schemeClr>
                </a:solidFill>
              </a:defRPr>
            </a:lvl1pPr>
          </a:lstStyle>
          <a:p>
            <a:endParaRPr lang="en-GB" noProof="0"/>
          </a:p>
        </p:txBody>
      </p:sp>
      <p:sp>
        <p:nvSpPr>
          <p:cNvPr id="12" name="Title Placeholder 11">
            <a:extLst>
              <a:ext uri="{FF2B5EF4-FFF2-40B4-BE49-F238E27FC236}">
                <a16:creationId xmlns:a16="http://schemas.microsoft.com/office/drawing/2014/main" id="{03743BE5-29C0-A94B-962C-58F60464054B}"/>
              </a:ext>
            </a:extLst>
          </p:cNvPr>
          <p:cNvSpPr>
            <a:spLocks noGrp="1"/>
          </p:cNvSpPr>
          <p:nvPr>
            <p:ph type="title"/>
          </p:nvPr>
        </p:nvSpPr>
        <p:spPr>
          <a:xfrm>
            <a:off x="410400" y="911553"/>
            <a:ext cx="10521733" cy="645785"/>
          </a:xfrm>
          <a:prstGeom prst="rect">
            <a:avLst/>
          </a:prstGeom>
        </p:spPr>
        <p:txBody>
          <a:bodyPr vert="horz" lIns="91440" tIns="45720" rIns="91440" bIns="45720" rtlCol="0" anchor="t" anchorCtr="0">
            <a:noAutofit/>
          </a:bodyPr>
          <a:lstStyle/>
          <a:p>
            <a:r>
              <a:rPr lang="en-GB" noProof="0"/>
              <a:t>Muokkaa perustyyl. napsautt.</a:t>
            </a:r>
          </a:p>
        </p:txBody>
      </p:sp>
      <p:pic>
        <p:nvPicPr>
          <p:cNvPr id="5" name="Kuva 4" descr="Tampere University.">
            <a:extLst>
              <a:ext uri="{FF2B5EF4-FFF2-40B4-BE49-F238E27FC236}">
                <a16:creationId xmlns:a16="http://schemas.microsoft.com/office/drawing/2014/main" id="{37F13CCF-E858-4691-8DA5-CEDCEA21226F}"/>
              </a:ext>
            </a:extLst>
          </p:cNvPr>
          <p:cNvPicPr>
            <a:picLocks noChangeAspect="1"/>
          </p:cNvPicPr>
          <p:nvPr userDrawn="1"/>
        </p:nvPicPr>
        <p:blipFill>
          <a:blip r:embed="rId35"/>
          <a:stretch>
            <a:fillRect/>
          </a:stretch>
        </p:blipFill>
        <p:spPr>
          <a:xfrm>
            <a:off x="126000" y="115200"/>
            <a:ext cx="1741557" cy="421200"/>
          </a:xfrm>
          <a:prstGeom prst="rect">
            <a:avLst/>
          </a:prstGeom>
        </p:spPr>
      </p:pic>
    </p:spTree>
    <p:extLst>
      <p:ext uri="{BB962C8B-B14F-4D97-AF65-F5344CB8AC3E}">
        <p14:creationId xmlns:p14="http://schemas.microsoft.com/office/powerpoint/2010/main" val="661027825"/>
      </p:ext>
    </p:extLst>
  </p:cSld>
  <p:clrMap bg1="lt1" tx1="dk1" bg2="lt2" tx2="dk2" accent1="accent1" accent2="accent2" accent3="accent3" accent4="accent4" accent5="accent5" accent6="accent6" hlink="hlink" folHlink="folHlink"/>
  <p:sldLayoutIdLst>
    <p:sldLayoutId id="2147483806" r:id="rId1"/>
    <p:sldLayoutId id="2147483769" r:id="rId2"/>
    <p:sldLayoutId id="2147483781" r:id="rId3"/>
    <p:sldLayoutId id="2147483770" r:id="rId4"/>
    <p:sldLayoutId id="2147483803" r:id="rId5"/>
    <p:sldLayoutId id="2147483772" r:id="rId6"/>
    <p:sldLayoutId id="2147483785" r:id="rId7"/>
    <p:sldLayoutId id="2147483773" r:id="rId8"/>
    <p:sldLayoutId id="2147483786" r:id="rId9"/>
    <p:sldLayoutId id="2147483774" r:id="rId10"/>
    <p:sldLayoutId id="2147483787" r:id="rId11"/>
    <p:sldLayoutId id="2147483775" r:id="rId12"/>
    <p:sldLayoutId id="2147483788" r:id="rId13"/>
    <p:sldLayoutId id="2147483798" r:id="rId14"/>
    <p:sldLayoutId id="2147483776" r:id="rId15"/>
    <p:sldLayoutId id="2147483789" r:id="rId16"/>
    <p:sldLayoutId id="2147483778" r:id="rId17"/>
    <p:sldLayoutId id="2147483795" r:id="rId18"/>
    <p:sldLayoutId id="2147483779" r:id="rId19"/>
    <p:sldLayoutId id="2147483796" r:id="rId20"/>
    <p:sldLayoutId id="2147483777" r:id="rId21"/>
    <p:sldLayoutId id="2147483790" r:id="rId22"/>
    <p:sldLayoutId id="2147483791" r:id="rId23"/>
    <p:sldLayoutId id="2147483780" r:id="rId24"/>
    <p:sldLayoutId id="2147483792" r:id="rId25"/>
    <p:sldLayoutId id="2147483782" r:id="rId26"/>
    <p:sldLayoutId id="2147483800" r:id="rId27"/>
    <p:sldLayoutId id="2147483804" r:id="rId28"/>
    <p:sldLayoutId id="2147483802" r:id="rId29"/>
    <p:sldLayoutId id="2147483805" r:id="rId30"/>
    <p:sldLayoutId id="2147483801" r:id="rId31"/>
    <p:sldLayoutId id="2147483783" r:id="rId32"/>
    <p:sldLayoutId id="2147483807" r:id="rId33"/>
  </p:sldLayoutIdLst>
  <p:hf hdr="0" ftr="0" dt="0"/>
  <p:txStyles>
    <p:title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p:titleStyle>
    <p:bodyStyle>
      <a:lvl1pPr marL="180975" indent="-180975" algn="l" defTabSz="914400" rtl="0" eaLnBrk="1" latinLnBrk="0" hangingPunct="1">
        <a:lnSpc>
          <a:spcPct val="90000"/>
        </a:lnSpc>
        <a:spcBef>
          <a:spcPts val="1000"/>
        </a:spcBef>
        <a:buFont typeface="Arial" panose="020B0604020202020204" pitchFamily="34" charset="0"/>
        <a:buChar char="•"/>
        <a:tabLst/>
        <a:defRPr sz="3200" kern="1200">
          <a:solidFill>
            <a:schemeClr val="tx1"/>
          </a:solidFill>
          <a:latin typeface="+mn-lt"/>
          <a:ea typeface="+mn-ea"/>
          <a:cs typeface="+mn-cs"/>
        </a:defRPr>
      </a:lvl1pPr>
      <a:lvl2pPr marL="488950" indent="-174625" algn="l" defTabSz="914400" rtl="0" eaLnBrk="1" latinLnBrk="0" hangingPunct="1">
        <a:lnSpc>
          <a:spcPct val="90000"/>
        </a:lnSpc>
        <a:spcBef>
          <a:spcPts val="500"/>
        </a:spcBef>
        <a:buFont typeface="Arial" panose="020B0604020202020204" pitchFamily="34" charset="0"/>
        <a:buChar char="•"/>
        <a:tabLst/>
        <a:defRPr sz="2800" kern="1200">
          <a:solidFill>
            <a:schemeClr val="tx1"/>
          </a:solidFill>
          <a:latin typeface="+mn-lt"/>
          <a:ea typeface="+mn-ea"/>
          <a:cs typeface="+mn-cs"/>
        </a:defRPr>
      </a:lvl2pPr>
      <a:lvl3pPr marL="804863" indent="-133350" algn="l" defTabSz="914400" rtl="0" eaLnBrk="1" latinLnBrk="0" hangingPunct="1">
        <a:lnSpc>
          <a:spcPct val="90000"/>
        </a:lnSpc>
        <a:spcBef>
          <a:spcPts val="500"/>
        </a:spcBef>
        <a:buFont typeface="Arial" panose="020B0604020202020204" pitchFamily="34" charset="0"/>
        <a:buChar char="•"/>
        <a:tabLst/>
        <a:defRPr sz="2400" kern="1200">
          <a:solidFill>
            <a:schemeClr val="tx1"/>
          </a:solidFill>
          <a:latin typeface="+mn-lt"/>
          <a:ea typeface="+mn-ea"/>
          <a:cs typeface="+mn-cs"/>
        </a:defRPr>
      </a:lvl3pPr>
      <a:lvl4pPr marL="1155700" indent="-128588"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mn-lt"/>
          <a:ea typeface="+mn-ea"/>
          <a:cs typeface="+mn-cs"/>
        </a:defRPr>
      </a:lvl4pPr>
      <a:lvl5pPr marL="1470025" indent="-133350" algn="l" defTabSz="914400" rtl="0" eaLnBrk="1" latinLnBrk="0" hangingPunct="1">
        <a:lnSpc>
          <a:spcPct val="90000"/>
        </a:lnSpc>
        <a:spcBef>
          <a:spcPts val="500"/>
        </a:spcBef>
        <a:buFont typeface="Arial" panose="020B0604020202020204" pitchFamily="34" charset="0"/>
        <a:buChar char="•"/>
        <a:tabLs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3">
          <p15:clr>
            <a:srgbClr val="F26B43"/>
          </p15:clr>
        </p15:guide>
        <p15:guide id="2" pos="7605">
          <p15:clr>
            <a:srgbClr val="F26B43"/>
          </p15:clr>
        </p15:guide>
        <p15:guide id="3" pos="75">
          <p15:clr>
            <a:srgbClr val="F26B43"/>
          </p15:clr>
        </p15:guide>
        <p15:guide id="4" orient="horz" pos="4247">
          <p15:clr>
            <a:srgbClr val="F26B43"/>
          </p15:clr>
        </p15:guide>
        <p15:guide id="5" pos="325">
          <p15:clr>
            <a:srgbClr val="F26B43"/>
          </p15:clr>
        </p15:guide>
        <p15:guide id="6" orient="horz" pos="4088">
          <p15:clr>
            <a:srgbClr val="F26B43"/>
          </p15:clr>
        </p15:guide>
        <p15:guide id="7" pos="6970">
          <p15:clr>
            <a:srgbClr val="F26B43"/>
          </p15:clr>
        </p15:guide>
        <p15:guide id="8" orient="horz" pos="346">
          <p15:clr>
            <a:srgbClr val="F26B43"/>
          </p15:clr>
        </p15:guide>
        <p15:guide id="9" orient="horz" pos="981">
          <p15:clr>
            <a:srgbClr val="F26B43"/>
          </p15:clr>
        </p15:guide>
        <p15:guide id="10" orient="horz" pos="572">
          <p15:clr>
            <a:srgbClr val="F26B43"/>
          </p15:clr>
        </p15:guide>
        <p15:guide id="11" orient="horz" pos="1071">
          <p15:clr>
            <a:srgbClr val="F26B43"/>
          </p15:clr>
        </p15:guide>
        <p15:guide id="12" pos="733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codeproject.com/Articles/865935/Object-Tracking-Kalman-Filter-with-Ease"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a:extLst>
              <a:ext uri="{FF2B5EF4-FFF2-40B4-BE49-F238E27FC236}">
                <a16:creationId xmlns:a16="http://schemas.microsoft.com/office/drawing/2014/main" id="{B04E0433-140C-4C5F-8B9C-D5C033F19982}"/>
              </a:ext>
            </a:extLst>
          </p:cNvPr>
          <p:cNvSpPr>
            <a:spLocks noGrp="1"/>
          </p:cNvSpPr>
          <p:nvPr>
            <p:ph type="ctrTitle"/>
          </p:nvPr>
        </p:nvSpPr>
        <p:spPr>
          <a:xfrm>
            <a:off x="550863" y="1747270"/>
            <a:ext cx="11090275" cy="1289652"/>
          </a:xfrm>
        </p:spPr>
        <p:txBody>
          <a:bodyPr anchor="ctr"/>
          <a:lstStyle/>
          <a:p>
            <a:r>
              <a:rPr lang="tr-TR" sz="4900" dirty="0"/>
              <a:t>Automated spatiotem</a:t>
            </a:r>
            <a:r>
              <a:rPr lang="fi-FI" sz="4900" dirty="0"/>
              <a:t>p</a:t>
            </a:r>
            <a:r>
              <a:rPr lang="tr-TR" sz="4900" dirty="0"/>
              <a:t>oral annotation of sound o</a:t>
            </a:r>
            <a:r>
              <a:rPr lang="fi-FI" sz="4900" dirty="0"/>
              <a:t>b</a:t>
            </a:r>
            <a:r>
              <a:rPr lang="tr-TR" sz="4900" dirty="0"/>
              <a:t>ject</a:t>
            </a:r>
            <a:r>
              <a:rPr lang="fi-FI" sz="4900" dirty="0"/>
              <a:t>s</a:t>
            </a:r>
            <a:r>
              <a:rPr lang="tr-TR" sz="4900" dirty="0"/>
              <a:t> in a scene</a:t>
            </a:r>
            <a:endParaRPr lang="en-GB" sz="4900" dirty="0"/>
          </a:p>
        </p:txBody>
      </p:sp>
      <p:sp>
        <p:nvSpPr>
          <p:cNvPr id="3" name="Alaotsikko 2">
            <a:extLst>
              <a:ext uri="{FF2B5EF4-FFF2-40B4-BE49-F238E27FC236}">
                <a16:creationId xmlns:a16="http://schemas.microsoft.com/office/drawing/2014/main" id="{8AD43232-7E51-4454-882A-C71C381903E7}"/>
              </a:ext>
            </a:extLst>
          </p:cNvPr>
          <p:cNvSpPr>
            <a:spLocks noGrp="1"/>
          </p:cNvSpPr>
          <p:nvPr>
            <p:ph type="subTitle" idx="1"/>
          </p:nvPr>
        </p:nvSpPr>
        <p:spPr>
          <a:xfrm>
            <a:off x="550861" y="4278803"/>
            <a:ext cx="11083550" cy="2312497"/>
          </a:xfrm>
        </p:spPr>
        <p:txBody>
          <a:bodyPr/>
          <a:lstStyle/>
          <a:p>
            <a:r>
              <a:rPr lang="tr-TR" sz="3000" dirty="0" err="1"/>
              <a:t>Einari</a:t>
            </a:r>
            <a:r>
              <a:rPr lang="tr-TR" sz="3000" dirty="0"/>
              <a:t> VAARAS</a:t>
            </a:r>
          </a:p>
          <a:p>
            <a:r>
              <a:rPr lang="tr-TR" sz="3000" dirty="0" err="1"/>
              <a:t>Kalle</a:t>
            </a:r>
            <a:r>
              <a:rPr lang="tr-TR" sz="3000" dirty="0"/>
              <a:t> LAHTINEN</a:t>
            </a:r>
          </a:p>
          <a:p>
            <a:r>
              <a:rPr lang="tr-TR" sz="3000" dirty="0"/>
              <a:t>Mehmet AYDIN</a:t>
            </a:r>
            <a:endParaRPr lang="en-GB" sz="3000" dirty="0"/>
          </a:p>
          <a:p>
            <a:endParaRPr lang="en-GB" sz="3000" dirty="0"/>
          </a:p>
        </p:txBody>
      </p:sp>
      <p:sp>
        <p:nvSpPr>
          <p:cNvPr id="6" name="Dian numeron paikkamerkki 5">
            <a:extLst>
              <a:ext uri="{FF2B5EF4-FFF2-40B4-BE49-F238E27FC236}">
                <a16:creationId xmlns:a16="http://schemas.microsoft.com/office/drawing/2014/main" id="{55F02BCB-A60B-4893-822E-9134C6813866}"/>
              </a:ext>
            </a:extLst>
          </p:cNvPr>
          <p:cNvSpPr>
            <a:spLocks noGrp="1"/>
          </p:cNvSpPr>
          <p:nvPr>
            <p:ph type="sldNum" sz="quarter" idx="4"/>
          </p:nvPr>
        </p:nvSpPr>
        <p:spPr/>
        <p:txBody>
          <a:bodyPr/>
          <a:lstStyle/>
          <a:p>
            <a:r>
              <a:rPr lang="en-GB" noProof="0" dirty="0"/>
              <a:t>|  </a:t>
            </a:r>
            <a:fld id="{CDC8994D-33BE-6F4B-918B-78B2D731EB1C}" type="slidenum">
              <a:rPr lang="en-GB" noProof="0" smtClean="0">
                <a:solidFill>
                  <a:schemeClr val="bg1"/>
                </a:solidFill>
              </a:rPr>
              <a:pPr/>
              <a:t>1</a:t>
            </a:fld>
            <a:endParaRPr lang="en-GB" noProof="0" dirty="0">
              <a:solidFill>
                <a:schemeClr val="bg1"/>
              </a:solidFill>
            </a:endParaRPr>
          </a:p>
        </p:txBody>
      </p:sp>
      <p:sp>
        <p:nvSpPr>
          <p:cNvPr id="7" name="Subtitle 2">
            <a:extLst>
              <a:ext uri="{FF2B5EF4-FFF2-40B4-BE49-F238E27FC236}">
                <a16:creationId xmlns:a16="http://schemas.microsoft.com/office/drawing/2014/main" id="{8BF20CA7-418E-4853-9AE2-B68799096793}"/>
              </a:ext>
            </a:extLst>
          </p:cNvPr>
          <p:cNvSpPr txBox="1">
            <a:spLocks/>
          </p:cNvSpPr>
          <p:nvPr/>
        </p:nvSpPr>
        <p:spPr>
          <a:xfrm>
            <a:off x="550861" y="852066"/>
            <a:ext cx="11083550" cy="80792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tabLst/>
              <a:defRPr sz="2000" kern="1200">
                <a:solidFill>
                  <a:schemeClr val="tx1">
                    <a:lumMod val="20000"/>
                    <a:lumOff val="8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tabLst/>
              <a:defRPr sz="2000" kern="1200">
                <a:solidFill>
                  <a:schemeClr val="bg2">
                    <a:lumMod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tabLst/>
              <a:defRPr sz="1800" kern="1200">
                <a:solidFill>
                  <a:schemeClr val="bg2">
                    <a:lumMod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tr-TR" sz="3000" dirty="0"/>
              <a:t>COMP.SGN.250 </a:t>
            </a:r>
            <a:r>
              <a:rPr lang="tr-TR" sz="3000" dirty="0" err="1"/>
              <a:t>Signal</a:t>
            </a:r>
            <a:r>
              <a:rPr lang="tr-TR" sz="3000" dirty="0"/>
              <a:t> </a:t>
            </a:r>
            <a:r>
              <a:rPr lang="tr-TR" sz="3000" dirty="0" err="1"/>
              <a:t>Processing</a:t>
            </a:r>
            <a:r>
              <a:rPr lang="tr-TR" sz="3000" dirty="0"/>
              <a:t> </a:t>
            </a:r>
            <a:r>
              <a:rPr lang="tr-TR" sz="3000" dirty="0" err="1"/>
              <a:t>Innovation</a:t>
            </a:r>
            <a:r>
              <a:rPr lang="tr-TR" sz="3000" dirty="0"/>
              <a:t> Project</a:t>
            </a:r>
            <a:endParaRPr lang="en-US" sz="3000" dirty="0"/>
          </a:p>
        </p:txBody>
      </p:sp>
      <p:sp>
        <p:nvSpPr>
          <p:cNvPr id="8" name="Subtitle 2">
            <a:extLst>
              <a:ext uri="{FF2B5EF4-FFF2-40B4-BE49-F238E27FC236}">
                <a16:creationId xmlns:a16="http://schemas.microsoft.com/office/drawing/2014/main" id="{D11FF233-A569-46CD-BCFA-2BA1F9625ADA}"/>
              </a:ext>
            </a:extLst>
          </p:cNvPr>
          <p:cNvSpPr txBox="1">
            <a:spLocks/>
          </p:cNvSpPr>
          <p:nvPr/>
        </p:nvSpPr>
        <p:spPr>
          <a:xfrm>
            <a:off x="550861" y="3428999"/>
            <a:ext cx="11083550" cy="8444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tabLst/>
              <a:defRPr sz="2000" kern="1200">
                <a:solidFill>
                  <a:schemeClr val="tx1">
                    <a:lumMod val="20000"/>
                    <a:lumOff val="8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tabLst/>
              <a:defRPr sz="2000" kern="1200">
                <a:solidFill>
                  <a:schemeClr val="bg2">
                    <a:lumMod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tabLst/>
              <a:defRPr sz="1800" kern="1200">
                <a:solidFill>
                  <a:schemeClr val="bg2">
                    <a:lumMod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tabLst/>
              <a:defRPr sz="1600" kern="1200">
                <a:solidFill>
                  <a:schemeClr val="bg2">
                    <a:lumMod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i-FI" sz="3000" dirty="0" err="1"/>
              <a:t>Final</a:t>
            </a:r>
            <a:r>
              <a:rPr lang="fi-FI" sz="3000"/>
              <a:t> Presentation</a:t>
            </a:r>
            <a:endParaRPr lang="en-US" sz="3000" dirty="0"/>
          </a:p>
        </p:txBody>
      </p:sp>
    </p:spTree>
    <p:extLst>
      <p:ext uri="{BB962C8B-B14F-4D97-AF65-F5344CB8AC3E}">
        <p14:creationId xmlns:p14="http://schemas.microsoft.com/office/powerpoint/2010/main" val="2565372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4DD8-9CD5-4790-8BB9-7639F8654E6F}"/>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7250358A-BD62-4F04-8CE5-5A18459E1924}"/>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F1413DE8-61B4-4C99-BCC2-65C6E1A83F78}"/>
              </a:ext>
            </a:extLst>
          </p:cNvPr>
          <p:cNvSpPr>
            <a:spLocks noGrp="1"/>
          </p:cNvSpPr>
          <p:nvPr>
            <p:ph type="sldNum" sz="quarter" idx="4"/>
          </p:nvPr>
        </p:nvSpPr>
        <p:spPr/>
        <p:txBody>
          <a:bodyPr/>
          <a:lstStyle/>
          <a:p>
            <a:r>
              <a:rPr lang="en-GB" noProof="0"/>
              <a:t>|  </a:t>
            </a:r>
            <a:fld id="{CDC8994D-33BE-6F4B-918B-78B2D731EB1C}" type="slidenum">
              <a:rPr lang="en-GB" noProof="0" smtClean="0"/>
              <a:pPr/>
              <a:t>10</a:t>
            </a:fld>
            <a:endParaRPr lang="en-GB" noProof="0"/>
          </a:p>
        </p:txBody>
      </p:sp>
    </p:spTree>
    <p:extLst>
      <p:ext uri="{BB962C8B-B14F-4D97-AF65-F5344CB8AC3E}">
        <p14:creationId xmlns:p14="http://schemas.microsoft.com/office/powerpoint/2010/main" val="1636399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42A3-B542-4293-B200-D4205B2D9CC4}"/>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385F8FE2-7D9F-482F-AFC0-756A493565A6}"/>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E7A72D8F-76B1-4974-9589-CCE9C9937FB1}"/>
              </a:ext>
            </a:extLst>
          </p:cNvPr>
          <p:cNvSpPr>
            <a:spLocks noGrp="1"/>
          </p:cNvSpPr>
          <p:nvPr>
            <p:ph type="sldNum" sz="quarter" idx="4"/>
          </p:nvPr>
        </p:nvSpPr>
        <p:spPr/>
        <p:txBody>
          <a:bodyPr/>
          <a:lstStyle/>
          <a:p>
            <a:r>
              <a:rPr lang="en-GB" noProof="0"/>
              <a:t>|  </a:t>
            </a:r>
            <a:fld id="{CDC8994D-33BE-6F4B-918B-78B2D731EB1C}" type="slidenum">
              <a:rPr lang="en-GB" noProof="0" smtClean="0"/>
              <a:pPr/>
              <a:t>11</a:t>
            </a:fld>
            <a:endParaRPr lang="en-GB" noProof="0"/>
          </a:p>
        </p:txBody>
      </p:sp>
    </p:spTree>
    <p:extLst>
      <p:ext uri="{BB962C8B-B14F-4D97-AF65-F5344CB8AC3E}">
        <p14:creationId xmlns:p14="http://schemas.microsoft.com/office/powerpoint/2010/main" val="3284953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99B42-EFB3-49E9-9F9F-FAF7CF576355}"/>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9C558AC8-F038-424D-8806-63EF6C6D2E0A}"/>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1B8CD3D2-353B-42FF-9DAA-64138799091C}"/>
              </a:ext>
            </a:extLst>
          </p:cNvPr>
          <p:cNvSpPr>
            <a:spLocks noGrp="1"/>
          </p:cNvSpPr>
          <p:nvPr>
            <p:ph type="sldNum" sz="quarter" idx="4"/>
          </p:nvPr>
        </p:nvSpPr>
        <p:spPr/>
        <p:txBody>
          <a:bodyPr/>
          <a:lstStyle/>
          <a:p>
            <a:r>
              <a:rPr lang="en-GB" noProof="0"/>
              <a:t>|  </a:t>
            </a:r>
            <a:fld id="{CDC8994D-33BE-6F4B-918B-78B2D731EB1C}" type="slidenum">
              <a:rPr lang="en-GB" noProof="0" smtClean="0"/>
              <a:pPr/>
              <a:t>12</a:t>
            </a:fld>
            <a:endParaRPr lang="en-GB" noProof="0"/>
          </a:p>
        </p:txBody>
      </p:sp>
    </p:spTree>
    <p:extLst>
      <p:ext uri="{BB962C8B-B14F-4D97-AF65-F5344CB8AC3E}">
        <p14:creationId xmlns:p14="http://schemas.microsoft.com/office/powerpoint/2010/main" val="3804781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56CA-4783-4C24-AF36-A7138C82CEC9}"/>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44B6144D-DAAA-42DD-9B3F-0BF64997EAB4}"/>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03BFA65C-1F08-47F3-AFBB-0A1A7187C590}"/>
              </a:ext>
            </a:extLst>
          </p:cNvPr>
          <p:cNvSpPr>
            <a:spLocks noGrp="1"/>
          </p:cNvSpPr>
          <p:nvPr>
            <p:ph type="sldNum" sz="quarter" idx="4"/>
          </p:nvPr>
        </p:nvSpPr>
        <p:spPr/>
        <p:txBody>
          <a:bodyPr/>
          <a:lstStyle/>
          <a:p>
            <a:r>
              <a:rPr lang="en-GB" noProof="0"/>
              <a:t>|  </a:t>
            </a:r>
            <a:fld id="{CDC8994D-33BE-6F4B-918B-78B2D731EB1C}" type="slidenum">
              <a:rPr lang="en-GB" noProof="0" smtClean="0"/>
              <a:pPr/>
              <a:t>13</a:t>
            </a:fld>
            <a:endParaRPr lang="en-GB" noProof="0"/>
          </a:p>
        </p:txBody>
      </p:sp>
    </p:spTree>
    <p:extLst>
      <p:ext uri="{BB962C8B-B14F-4D97-AF65-F5344CB8AC3E}">
        <p14:creationId xmlns:p14="http://schemas.microsoft.com/office/powerpoint/2010/main" val="406778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B1AE-3EB1-439B-955B-3120B3D1CB1E}"/>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7D028B6B-B35B-45E7-BE59-C1189483A277}"/>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4ED7030C-2A97-49D1-B48E-DF4701A48851}"/>
              </a:ext>
            </a:extLst>
          </p:cNvPr>
          <p:cNvSpPr>
            <a:spLocks noGrp="1"/>
          </p:cNvSpPr>
          <p:nvPr>
            <p:ph type="sldNum" sz="quarter" idx="4"/>
          </p:nvPr>
        </p:nvSpPr>
        <p:spPr/>
        <p:txBody>
          <a:bodyPr/>
          <a:lstStyle/>
          <a:p>
            <a:r>
              <a:rPr lang="en-GB" noProof="0"/>
              <a:t>|  </a:t>
            </a:r>
            <a:fld id="{CDC8994D-33BE-6F4B-918B-78B2D731EB1C}" type="slidenum">
              <a:rPr lang="en-GB" noProof="0" smtClean="0"/>
              <a:pPr/>
              <a:t>14</a:t>
            </a:fld>
            <a:endParaRPr lang="en-GB" noProof="0"/>
          </a:p>
        </p:txBody>
      </p:sp>
    </p:spTree>
    <p:extLst>
      <p:ext uri="{BB962C8B-B14F-4D97-AF65-F5344CB8AC3E}">
        <p14:creationId xmlns:p14="http://schemas.microsoft.com/office/powerpoint/2010/main" val="464035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B3CB-0ED7-4E5C-B99E-3DB8A1918847}"/>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9B000474-FDDA-4CB1-B29E-AD75D1FEF281}"/>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F7D3EFC1-C978-4FA8-991C-75290401B08F}"/>
              </a:ext>
            </a:extLst>
          </p:cNvPr>
          <p:cNvSpPr>
            <a:spLocks noGrp="1"/>
          </p:cNvSpPr>
          <p:nvPr>
            <p:ph type="sldNum" sz="quarter" idx="4"/>
          </p:nvPr>
        </p:nvSpPr>
        <p:spPr/>
        <p:txBody>
          <a:bodyPr/>
          <a:lstStyle/>
          <a:p>
            <a:r>
              <a:rPr lang="en-GB" noProof="0"/>
              <a:t>|  </a:t>
            </a:r>
            <a:fld id="{CDC8994D-33BE-6F4B-918B-78B2D731EB1C}" type="slidenum">
              <a:rPr lang="en-GB" noProof="0" smtClean="0"/>
              <a:pPr/>
              <a:t>15</a:t>
            </a:fld>
            <a:endParaRPr lang="en-GB" noProof="0"/>
          </a:p>
        </p:txBody>
      </p:sp>
    </p:spTree>
    <p:extLst>
      <p:ext uri="{BB962C8B-B14F-4D97-AF65-F5344CB8AC3E}">
        <p14:creationId xmlns:p14="http://schemas.microsoft.com/office/powerpoint/2010/main" val="2853988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a:t>
            </a:r>
            <a:endParaRPr lang="en-US" dirty="0">
              <a:latin typeface="Arial"/>
              <a:cs typeface="Arial"/>
            </a:endParaRPr>
          </a:p>
        </p:txBody>
      </p:sp>
      <p:sp>
        <p:nvSpPr>
          <p:cNvPr id="3" name="Content Placeholder 2">
            <a:extLst>
              <a:ext uri="{FF2B5EF4-FFF2-40B4-BE49-F238E27FC236}">
                <a16:creationId xmlns:a16="http://schemas.microsoft.com/office/drawing/2014/main" id="{A26C880C-874F-4BE2-8686-58B461EFA3E7}"/>
              </a:ext>
            </a:extLst>
          </p:cNvPr>
          <p:cNvSpPr>
            <a:spLocks noGrp="1"/>
          </p:cNvSpPr>
          <p:nvPr>
            <p:ph idx="1"/>
          </p:nvPr>
        </p:nvSpPr>
        <p:spPr>
          <a:xfrm>
            <a:off x="410399" y="1707297"/>
            <a:ext cx="11286605" cy="4351338"/>
          </a:xfrm>
        </p:spPr>
        <p:txBody>
          <a:bodyPr vert="horz" lIns="91440" tIns="45720" rIns="91440" bIns="45720" rtlCol="0" anchor="t">
            <a:noAutofit/>
          </a:bodyPr>
          <a:lstStyle/>
          <a:p>
            <a:pPr marL="0" indent="0">
              <a:buNone/>
            </a:pPr>
            <a:r>
              <a:rPr lang="en-US" sz="4000" dirty="0">
                <a:solidFill>
                  <a:srgbClr val="4E008E"/>
                </a:solidFill>
                <a:latin typeface="Arial"/>
                <a:ea typeface="+mj-ea"/>
                <a:cs typeface="Arial"/>
              </a:rPr>
              <a:t>Deep SORT</a:t>
            </a:r>
          </a:p>
          <a:p>
            <a:pPr marL="571500" indent="-571500"/>
            <a:r>
              <a:rPr lang="en-US" sz="2800" dirty="0">
                <a:ea typeface="+mn-lt"/>
                <a:cs typeface="+mn-lt"/>
              </a:rPr>
              <a:t>Deep-Sort is a traditional single-hypothesis multi-target tracking method using recursive Kalman filtering and frame-by-frame data correlation.</a:t>
            </a:r>
          </a:p>
          <a:p>
            <a:pPr marL="571500" indent="-571500"/>
            <a:r>
              <a:rPr lang="en-US" sz="2800" dirty="0">
                <a:ea typeface="+mn-lt"/>
                <a:cs typeface="+mn-lt"/>
              </a:rPr>
              <a:t>Deep-Sort adopts the fusion metric that combining the distance of predicted position and the observed position in the Markov space and the cosine distance of the apparent feature between the bounding boxes in the Kalman filter.</a:t>
            </a:r>
            <a:endParaRPr lang="en-US" sz="2800" dirty="0">
              <a:ea typeface="+mj-ea"/>
              <a:cs typeface="Arial" panose="020B0604020202020204"/>
            </a:endParaRP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16</a:t>
            </a:fld>
            <a:endParaRPr lang="en-GB" noProof="0"/>
          </a:p>
        </p:txBody>
      </p:sp>
    </p:spTree>
    <p:extLst>
      <p:ext uri="{BB962C8B-B14F-4D97-AF65-F5344CB8AC3E}">
        <p14:creationId xmlns:p14="http://schemas.microsoft.com/office/powerpoint/2010/main" val="1704128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17</a:t>
            </a:fld>
            <a:endParaRPr lang="en-GB" noProof="0"/>
          </a:p>
        </p:txBody>
      </p:sp>
      <p:pic>
        <p:nvPicPr>
          <p:cNvPr id="15" name="Picture 15" descr="Diagram&#10;&#10;Description automatically generated">
            <a:extLst>
              <a:ext uri="{FF2B5EF4-FFF2-40B4-BE49-F238E27FC236}">
                <a16:creationId xmlns:a16="http://schemas.microsoft.com/office/drawing/2014/main" id="{8A743F83-B233-451D-BAF3-B11EC68643B3}"/>
              </a:ext>
            </a:extLst>
          </p:cNvPr>
          <p:cNvPicPr>
            <a:picLocks noGrp="1" noChangeAspect="1"/>
          </p:cNvPicPr>
          <p:nvPr>
            <p:ph idx="1"/>
          </p:nvPr>
        </p:nvPicPr>
        <p:blipFill>
          <a:blip r:embed="rId2"/>
          <a:stretch>
            <a:fillRect/>
          </a:stretch>
        </p:blipFill>
        <p:spPr>
          <a:xfrm>
            <a:off x="410400" y="2340205"/>
            <a:ext cx="10515600" cy="3085522"/>
          </a:xfrm>
        </p:spPr>
      </p:pic>
      <p:sp>
        <p:nvSpPr>
          <p:cNvPr id="19" name="Title 1">
            <a:extLst>
              <a:ext uri="{FF2B5EF4-FFF2-40B4-BE49-F238E27FC236}">
                <a16:creationId xmlns:a16="http://schemas.microsoft.com/office/drawing/2014/main" id="{FB8FBD9E-5734-4F3A-A6C9-9C9B019246DD}"/>
              </a:ext>
            </a:extLst>
          </p:cNvPr>
          <p:cNvSpPr txBox="1">
            <a:spLocks/>
          </p:cNvSpPr>
          <p:nvPr/>
        </p:nvSpPr>
        <p:spPr>
          <a:xfrm>
            <a:off x="835969" y="5679255"/>
            <a:ext cx="10515600" cy="64561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a:lstStyle>
          <a:p>
            <a:r>
              <a:rPr lang="en-US" sz="2400" b="0" dirty="0">
                <a:solidFill>
                  <a:schemeClr val="tx1"/>
                </a:solidFill>
                <a:latin typeface="Arial"/>
                <a:cs typeface="Arial"/>
              </a:rPr>
              <a:t>Figure : The workflow of real-time detection and tracking [1]</a:t>
            </a:r>
          </a:p>
        </p:txBody>
      </p:sp>
    </p:spTree>
    <p:extLst>
      <p:ext uri="{BB962C8B-B14F-4D97-AF65-F5344CB8AC3E}">
        <p14:creationId xmlns:p14="http://schemas.microsoft.com/office/powerpoint/2010/main" val="1588009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a:xfrm>
            <a:off x="410400" y="916517"/>
            <a:ext cx="10650635" cy="649288"/>
          </a:xfrm>
        </p:spPr>
        <p:txBody>
          <a:bodyPr anchor="t">
            <a:normAutofit/>
          </a:bodyPr>
          <a:lstStyle/>
          <a:p>
            <a:endParaRPr lang="en-US" dirty="0"/>
          </a:p>
        </p:txBody>
      </p:sp>
      <p:sp>
        <p:nvSpPr>
          <p:cNvPr id="5" name="Content Placeholder 4">
            <a:extLst>
              <a:ext uri="{FF2B5EF4-FFF2-40B4-BE49-F238E27FC236}">
                <a16:creationId xmlns:a16="http://schemas.microsoft.com/office/drawing/2014/main" id="{39306DE6-A2B4-4040-ABD5-3BCA767D66B3}"/>
              </a:ext>
            </a:extLst>
          </p:cNvPr>
          <p:cNvSpPr>
            <a:spLocks noGrp="1"/>
          </p:cNvSpPr>
          <p:nvPr>
            <p:ph sz="half" idx="2"/>
          </p:nvPr>
        </p:nvSpPr>
        <p:spPr>
          <a:xfrm>
            <a:off x="464829" y="4618264"/>
            <a:ext cx="10099901" cy="1865314"/>
          </a:xfrm>
        </p:spPr>
        <p:txBody>
          <a:bodyPr vert="horz" lIns="91440" tIns="45720" rIns="91440" bIns="45720" rtlCol="0" anchor="t">
            <a:normAutofit fontScale="92500" lnSpcReduction="10000"/>
          </a:bodyPr>
          <a:lstStyle/>
          <a:p>
            <a:pPr>
              <a:spcBef>
                <a:spcPct val="0"/>
              </a:spcBef>
              <a:spcAft>
                <a:spcPts val="600"/>
              </a:spcAft>
            </a:pPr>
            <a:r>
              <a:rPr lang="en-US" dirty="0"/>
              <a:t>Input: {image, patches, image pyramid}</a:t>
            </a:r>
          </a:p>
          <a:p>
            <a:pPr>
              <a:spcBef>
                <a:spcPct val="0"/>
              </a:spcBef>
              <a:spcAft>
                <a:spcPts val="600"/>
              </a:spcAft>
            </a:pPr>
            <a:r>
              <a:rPr lang="en-US" dirty="0"/>
              <a:t>Backbone: {VGG16, ResNet50, ResNeXt-101, Darknet53}</a:t>
            </a:r>
            <a:endParaRPr lang="en-US" dirty="0">
              <a:cs typeface="Arial"/>
            </a:endParaRPr>
          </a:p>
          <a:p>
            <a:pPr>
              <a:spcBef>
                <a:spcPct val="0"/>
              </a:spcBef>
              <a:spcAft>
                <a:spcPts val="600"/>
              </a:spcAft>
            </a:pPr>
            <a:r>
              <a:rPr lang="en-US" dirty="0">
                <a:cs typeface="Arial"/>
              </a:rPr>
              <a:t>Neck: </a:t>
            </a:r>
          </a:p>
          <a:p>
            <a:pPr>
              <a:spcBef>
                <a:spcPct val="0"/>
              </a:spcBef>
              <a:spcAft>
                <a:spcPts val="600"/>
              </a:spcAft>
            </a:pPr>
            <a:r>
              <a:rPr lang="en-US" dirty="0">
                <a:cs typeface="Arial"/>
              </a:rPr>
              <a:t>Head:</a:t>
            </a:r>
          </a:p>
          <a:p>
            <a:pPr lvl="1">
              <a:spcBef>
                <a:spcPct val="0"/>
              </a:spcBef>
              <a:spcAft>
                <a:spcPts val="600"/>
              </a:spcAft>
              <a:buFont typeface="Wingdings" panose="020B0604020202020204" pitchFamily="34" charset="0"/>
              <a:buChar char="Ø"/>
            </a:pPr>
            <a:r>
              <a:rPr lang="en-US" dirty="0">
                <a:cs typeface="Arial"/>
              </a:rPr>
              <a:t>Dense Prediction: {RPN, YOLO, SSD, Retina-Net, FCOS}</a:t>
            </a:r>
          </a:p>
          <a:p>
            <a:pPr lvl="1">
              <a:spcBef>
                <a:spcPct val="0"/>
              </a:spcBef>
              <a:spcAft>
                <a:spcPts val="600"/>
              </a:spcAft>
              <a:buFont typeface="Wingdings" panose="020B0604020202020204" pitchFamily="34" charset="0"/>
              <a:buChar char="Ø"/>
            </a:pPr>
            <a:r>
              <a:rPr lang="en-US" dirty="0">
                <a:cs typeface="Arial"/>
              </a:rPr>
              <a:t>Sparse Prediction: {Faster R-CNN, R-FCN} </a:t>
            </a:r>
            <a:r>
              <a:rPr lang="en-US" dirty="0">
                <a:ea typeface="+mn-lt"/>
                <a:cs typeface="+mn-lt"/>
              </a:rPr>
              <a:t>[2]</a:t>
            </a:r>
          </a:p>
        </p:txBody>
      </p:sp>
      <p:sp>
        <p:nvSpPr>
          <p:cNvPr id="19" name="Title 1">
            <a:extLst>
              <a:ext uri="{FF2B5EF4-FFF2-40B4-BE49-F238E27FC236}">
                <a16:creationId xmlns:a16="http://schemas.microsoft.com/office/drawing/2014/main" id="{FB8FBD9E-5734-4F3A-A6C9-9C9B019246DD}"/>
              </a:ext>
            </a:extLst>
          </p:cNvPr>
          <p:cNvSpPr txBox="1">
            <a:spLocks/>
          </p:cNvSpPr>
          <p:nvPr/>
        </p:nvSpPr>
        <p:spPr>
          <a:xfrm>
            <a:off x="1157287" y="3626985"/>
            <a:ext cx="9265330" cy="587148"/>
          </a:xfrm>
          <a:prstGeom prst="rect">
            <a:avLst/>
          </a:prstGeom>
        </p:spPr>
        <p:txBody>
          <a:bodyPr vert="horz" lIns="91440" tIns="45720" rIns="91440" bIns="45720" rtlCol="0" anchor="b" anchorCtr="0">
            <a:normAutofit/>
          </a:bodyPr>
          <a:lst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a:lstStyle>
          <a:p>
            <a:pPr>
              <a:spcAft>
                <a:spcPts val="600"/>
              </a:spcAft>
            </a:pPr>
            <a:r>
              <a:rPr lang="en-US" sz="2400" b="0" dirty="0">
                <a:solidFill>
                  <a:schemeClr val="tx1"/>
                </a:solidFill>
                <a:latin typeface="Arial"/>
                <a:cs typeface="Arial"/>
              </a:rPr>
              <a:t>Figure : Architecture of object detection of YOLOv4 [2]</a:t>
            </a:r>
          </a:p>
        </p:txBody>
      </p:sp>
      <p:pic>
        <p:nvPicPr>
          <p:cNvPr id="6" name="Picture 6" descr="A picture containing diagram&#10;&#10;Description automatically generated">
            <a:extLst>
              <a:ext uri="{FF2B5EF4-FFF2-40B4-BE49-F238E27FC236}">
                <a16:creationId xmlns:a16="http://schemas.microsoft.com/office/drawing/2014/main" id="{7698726F-F063-4130-8A6E-757FFA95E467}"/>
              </a:ext>
            </a:extLst>
          </p:cNvPr>
          <p:cNvPicPr>
            <a:picLocks noGrp="1" noChangeAspect="1"/>
          </p:cNvPicPr>
          <p:nvPr>
            <p:ph sz="quarter" idx="4"/>
          </p:nvPr>
        </p:nvPicPr>
        <p:blipFill>
          <a:blip r:embed="rId2"/>
          <a:stretch>
            <a:fillRect/>
          </a:stretch>
        </p:blipFill>
        <p:spPr>
          <a:xfrm>
            <a:off x="1157287" y="1574854"/>
            <a:ext cx="9406845" cy="2182706"/>
          </a:xfrm>
          <a:noFill/>
        </p:spPr>
      </p:pic>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15"/>
          </p:nvPr>
        </p:nvSpPr>
        <p:spPr>
          <a:xfrm>
            <a:off x="11697005" y="6489700"/>
            <a:ext cx="375932" cy="254015"/>
          </a:xfrm>
        </p:spPr>
        <p:txBody>
          <a:bodyPr anchor="b">
            <a:normAutofit/>
          </a:bodyPr>
          <a:lstStyle/>
          <a:p>
            <a:pPr>
              <a:spcAft>
                <a:spcPts val="600"/>
              </a:spcAft>
            </a:pPr>
            <a:r>
              <a:rPr lang="en-GB" noProof="0"/>
              <a:t>|  </a:t>
            </a:r>
            <a:fld id="{CDC8994D-33BE-6F4B-918B-78B2D731EB1C}" type="slidenum">
              <a:rPr lang="en-GB" noProof="0" smtClean="0"/>
              <a:pPr>
                <a:spcAft>
                  <a:spcPts val="600"/>
                </a:spcAft>
              </a:pPr>
              <a:t>18</a:t>
            </a:fld>
            <a:endParaRPr lang="en-GB" noProof="0"/>
          </a:p>
        </p:txBody>
      </p:sp>
    </p:spTree>
    <p:extLst>
      <p:ext uri="{BB962C8B-B14F-4D97-AF65-F5344CB8AC3E}">
        <p14:creationId xmlns:p14="http://schemas.microsoft.com/office/powerpoint/2010/main" val="2170928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br>
              <a:rPr lang="en-US" dirty="0">
                <a:latin typeface="Arial"/>
                <a:cs typeface="Arial"/>
              </a:rPr>
            </a:br>
            <a:r>
              <a:rPr lang="en-US" sz="3200" b="0" dirty="0">
                <a:latin typeface="Arial"/>
                <a:cs typeface="Arial"/>
              </a:rPr>
              <a:t>Kalman Filter</a:t>
            </a:r>
            <a:endParaRPr lang="en-US" sz="3200" b="0" dirty="0"/>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19</a:t>
            </a:fld>
            <a:endParaRPr lang="en-GB" noProof="0"/>
          </a:p>
        </p:txBody>
      </p:sp>
      <p:sp>
        <p:nvSpPr>
          <p:cNvPr id="19" name="Title 1">
            <a:extLst>
              <a:ext uri="{FF2B5EF4-FFF2-40B4-BE49-F238E27FC236}">
                <a16:creationId xmlns:a16="http://schemas.microsoft.com/office/drawing/2014/main" id="{FB8FBD9E-5734-4F3A-A6C9-9C9B019246DD}"/>
              </a:ext>
            </a:extLst>
          </p:cNvPr>
          <p:cNvSpPr txBox="1">
            <a:spLocks/>
          </p:cNvSpPr>
          <p:nvPr/>
        </p:nvSpPr>
        <p:spPr>
          <a:xfrm>
            <a:off x="835969" y="5679255"/>
            <a:ext cx="10515600" cy="64561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000" b="1" i="0" kern="1200">
                <a:solidFill>
                  <a:srgbClr val="4E008E"/>
                </a:solidFill>
                <a:latin typeface="Arial" panose="020B0604020202020204" pitchFamily="34" charset="0"/>
                <a:ea typeface="+mj-ea"/>
                <a:cs typeface="Arial" panose="020B0604020202020204" pitchFamily="34" charset="0"/>
              </a:defRPr>
            </a:lvl1pPr>
          </a:lstStyle>
          <a:p>
            <a:r>
              <a:rPr lang="en-US" sz="2400" b="0">
                <a:solidFill>
                  <a:schemeClr val="tx1"/>
                </a:solidFill>
                <a:latin typeface="Arial"/>
                <a:cs typeface="Arial"/>
              </a:rPr>
              <a:t>Source:</a:t>
            </a:r>
            <a:r>
              <a:rPr lang="en-US" sz="1800" b="0" u="sng">
                <a:latin typeface="Arial"/>
                <a:cs typeface="Arial"/>
                <a:hlinkClick r:id="rId2"/>
              </a:rPr>
              <a:t>https://www.codeproject.com/Articles/865935/Object-Tracking-Kalman-Filter-with-Ease</a:t>
            </a:r>
            <a:endParaRPr lang="en-US" sz="1800" b="0">
              <a:solidFill>
                <a:schemeClr val="tx1"/>
              </a:solidFill>
              <a:latin typeface="Arial"/>
              <a:cs typeface="Arial"/>
            </a:endParaRPr>
          </a:p>
        </p:txBody>
      </p:sp>
      <p:pic>
        <p:nvPicPr>
          <p:cNvPr id="7" name="Picture 7" descr="Diagram&#10;&#10;Description automatically generated">
            <a:extLst>
              <a:ext uri="{FF2B5EF4-FFF2-40B4-BE49-F238E27FC236}">
                <a16:creationId xmlns:a16="http://schemas.microsoft.com/office/drawing/2014/main" id="{EB99B61D-D275-415B-AB72-468F05ECB3B8}"/>
              </a:ext>
            </a:extLst>
          </p:cNvPr>
          <p:cNvPicPr>
            <a:picLocks noGrp="1" noChangeAspect="1"/>
          </p:cNvPicPr>
          <p:nvPr>
            <p:ph idx="1"/>
          </p:nvPr>
        </p:nvPicPr>
        <p:blipFill>
          <a:blip r:embed="rId3"/>
          <a:stretch>
            <a:fillRect/>
          </a:stretch>
        </p:blipFill>
        <p:spPr>
          <a:xfrm>
            <a:off x="1069423" y="2120751"/>
            <a:ext cx="8679969" cy="3553184"/>
          </a:xfrm>
        </p:spPr>
      </p:pic>
    </p:spTree>
    <p:extLst>
      <p:ext uri="{BB962C8B-B14F-4D97-AF65-F5344CB8AC3E}">
        <p14:creationId xmlns:p14="http://schemas.microsoft.com/office/powerpoint/2010/main" val="23444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Introduction</a:t>
            </a:r>
            <a:endParaRPr lang="en-US" dirty="0">
              <a:latin typeface="Arial"/>
              <a:cs typeface="Arial"/>
            </a:endParaRPr>
          </a:p>
        </p:txBody>
      </p:sp>
      <p:sp>
        <p:nvSpPr>
          <p:cNvPr id="3" name="Content Placeholder 2">
            <a:extLst>
              <a:ext uri="{FF2B5EF4-FFF2-40B4-BE49-F238E27FC236}">
                <a16:creationId xmlns:a16="http://schemas.microsoft.com/office/drawing/2014/main" id="{A26C880C-874F-4BE2-8686-58B461EFA3E7}"/>
              </a:ext>
            </a:extLst>
          </p:cNvPr>
          <p:cNvSpPr>
            <a:spLocks noGrp="1"/>
          </p:cNvSpPr>
          <p:nvPr>
            <p:ph idx="1"/>
          </p:nvPr>
        </p:nvSpPr>
        <p:spPr>
          <a:xfrm>
            <a:off x="410399" y="1707297"/>
            <a:ext cx="11286605" cy="4351338"/>
          </a:xfrm>
        </p:spPr>
        <p:txBody>
          <a:bodyPr vert="horz" lIns="91440" tIns="45720" rIns="91440" bIns="45720" rtlCol="0" anchor="t">
            <a:noAutofit/>
          </a:bodyPr>
          <a:lstStyle/>
          <a:p>
            <a:pPr marL="571500" indent="-571500"/>
            <a:r>
              <a:rPr lang="en-US" sz="2800" dirty="0"/>
              <a:t>Audio streams, such as broadcast news, documentaries and personal videos contain sounds from a wide variety of sound sources</a:t>
            </a:r>
          </a:p>
          <a:p>
            <a:pPr marL="571500" indent="-571500"/>
            <a:r>
              <a:rPr lang="en-US" sz="2800" dirty="0"/>
              <a:t>These streams include detectable audio events of interest, such as speech, music or sounds of animals</a:t>
            </a:r>
          </a:p>
          <a:p>
            <a:pPr marL="571500" indent="-571500"/>
            <a:endParaRPr lang="en-US" sz="2800" dirty="0">
              <a:ea typeface="+mj-ea"/>
              <a:cs typeface="Arial" panose="020B0604020202020204"/>
            </a:endParaRP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2</a:t>
            </a:fld>
            <a:endParaRPr lang="en-GB" noProof="0"/>
          </a:p>
        </p:txBody>
      </p:sp>
    </p:spTree>
    <p:extLst>
      <p:ext uri="{BB962C8B-B14F-4D97-AF65-F5344CB8AC3E}">
        <p14:creationId xmlns:p14="http://schemas.microsoft.com/office/powerpoint/2010/main" val="3318260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5D03-E951-4472-9D5A-634C772B6055}"/>
              </a:ext>
            </a:extLst>
          </p:cNvPr>
          <p:cNvSpPr>
            <a:spLocks noGrp="1"/>
          </p:cNvSpPr>
          <p:nvPr>
            <p:ph type="title"/>
          </p:nvPr>
        </p:nvSpPr>
        <p:spPr/>
        <p:txBody>
          <a:bodyPr/>
          <a:lstStyle/>
          <a:p>
            <a:r>
              <a:rPr lang="en-US"/>
              <a:t>References</a:t>
            </a:r>
            <a:endParaRPr lang="fi-FI"/>
          </a:p>
        </p:txBody>
      </p:sp>
      <p:sp>
        <p:nvSpPr>
          <p:cNvPr id="3" name="Content Placeholder 2">
            <a:extLst>
              <a:ext uri="{FF2B5EF4-FFF2-40B4-BE49-F238E27FC236}">
                <a16:creationId xmlns:a16="http://schemas.microsoft.com/office/drawing/2014/main" id="{CEAC4FF8-FE66-4BC6-A30D-C2286A96EEBD}"/>
              </a:ext>
            </a:extLst>
          </p:cNvPr>
          <p:cNvSpPr>
            <a:spLocks noGrp="1"/>
          </p:cNvSpPr>
          <p:nvPr>
            <p:ph idx="1"/>
          </p:nvPr>
        </p:nvSpPr>
        <p:spPr>
          <a:xfrm>
            <a:off x="410400" y="1707297"/>
            <a:ext cx="10630618" cy="4351338"/>
          </a:xfrm>
        </p:spPr>
        <p:txBody>
          <a:bodyPr vert="horz" lIns="91440" tIns="45720" rIns="91440" bIns="45720" rtlCol="0" anchor="t">
            <a:noAutofit/>
          </a:bodyPr>
          <a:lstStyle/>
          <a:p>
            <a:pPr marL="0" indent="0">
              <a:buNone/>
            </a:pPr>
            <a:r>
              <a:rPr lang="en-US" sz="1600" dirty="0">
                <a:ea typeface="+mn-lt"/>
                <a:cs typeface="+mn-lt"/>
              </a:rPr>
              <a:t>[1] Xu Zhang, </a:t>
            </a:r>
            <a:r>
              <a:rPr lang="en-US" sz="1600" dirty="0" err="1">
                <a:ea typeface="+mn-lt"/>
                <a:cs typeface="+mn-lt"/>
              </a:rPr>
              <a:t>Xiangyang</a:t>
            </a:r>
            <a:r>
              <a:rPr lang="en-US" sz="1600" dirty="0">
                <a:ea typeface="+mn-lt"/>
                <a:cs typeface="+mn-lt"/>
              </a:rPr>
              <a:t> Hao, </a:t>
            </a:r>
            <a:r>
              <a:rPr lang="en-US" sz="1600" dirty="0" err="1">
                <a:ea typeface="+mn-lt"/>
                <a:cs typeface="+mn-lt"/>
              </a:rPr>
              <a:t>Songlin</a:t>
            </a:r>
            <a:r>
              <a:rPr lang="en-US" sz="1600" dirty="0">
                <a:ea typeface="+mn-lt"/>
                <a:cs typeface="+mn-lt"/>
              </a:rPr>
              <a:t> Liu, </a:t>
            </a:r>
            <a:r>
              <a:rPr lang="en-US" sz="1600" dirty="0" err="1">
                <a:ea typeface="+mn-lt"/>
                <a:cs typeface="+mn-lt"/>
              </a:rPr>
              <a:t>Junqiang</a:t>
            </a:r>
            <a:r>
              <a:rPr lang="en-US" sz="1600" dirty="0">
                <a:ea typeface="+mn-lt"/>
                <a:cs typeface="+mn-lt"/>
              </a:rPr>
              <a:t> Wang, </a:t>
            </a:r>
            <a:r>
              <a:rPr lang="en-US" sz="1600" dirty="0" err="1">
                <a:ea typeface="+mn-lt"/>
                <a:cs typeface="+mn-lt"/>
              </a:rPr>
              <a:t>Jiwei</a:t>
            </a:r>
            <a:r>
              <a:rPr lang="en-US" sz="1600" dirty="0">
                <a:ea typeface="+mn-lt"/>
                <a:cs typeface="+mn-lt"/>
              </a:rPr>
              <a:t> Xu, Jun Hu, "Multi-target tracking of surveillance video with differential YOLO and </a:t>
            </a:r>
            <a:r>
              <a:rPr lang="en-US" sz="1600" dirty="0" err="1">
                <a:ea typeface="+mn-lt"/>
                <a:cs typeface="+mn-lt"/>
              </a:rPr>
              <a:t>DeepSort</a:t>
            </a:r>
            <a:r>
              <a:rPr lang="en-US" sz="1600" dirty="0">
                <a:ea typeface="+mn-lt"/>
                <a:cs typeface="+mn-lt"/>
              </a:rPr>
              <a:t>," Proc. SPIE 11179, Eleventh International Conference on Digital Image Processing (ICDIP 2019), 111792L (14 August 2019); </a:t>
            </a:r>
            <a:r>
              <a:rPr lang="en-US" sz="1600" dirty="0" err="1">
                <a:ea typeface="+mn-lt"/>
                <a:cs typeface="+mn-lt"/>
              </a:rPr>
              <a:t>doi</a:t>
            </a:r>
            <a:r>
              <a:rPr lang="en-US" sz="1600" dirty="0">
                <a:ea typeface="+mn-lt"/>
                <a:cs typeface="+mn-lt"/>
              </a:rPr>
              <a:t>: 10.1117/12.2540269 </a:t>
            </a:r>
          </a:p>
          <a:p>
            <a:pPr marL="0" indent="0">
              <a:buNone/>
            </a:pPr>
            <a:r>
              <a:rPr lang="en-US" sz="1600" dirty="0">
                <a:ea typeface="+mn-lt"/>
                <a:cs typeface="+mn-lt"/>
              </a:rPr>
              <a:t>[2] Alexey </a:t>
            </a:r>
            <a:r>
              <a:rPr lang="en-US" sz="1600" dirty="0" err="1">
                <a:ea typeface="+mn-lt"/>
                <a:cs typeface="+mn-lt"/>
              </a:rPr>
              <a:t>Bochkovskiy,Chien</a:t>
            </a:r>
            <a:r>
              <a:rPr lang="en-US" sz="1600" dirty="0">
                <a:ea typeface="+mn-lt"/>
                <a:cs typeface="+mn-lt"/>
              </a:rPr>
              <a:t>-Yao </a:t>
            </a:r>
            <a:r>
              <a:rPr lang="en-US" sz="1600" dirty="0" err="1">
                <a:ea typeface="+mn-lt"/>
                <a:cs typeface="+mn-lt"/>
              </a:rPr>
              <a:t>Wang,Hong</a:t>
            </a:r>
            <a:r>
              <a:rPr lang="en-US" sz="1600" dirty="0">
                <a:ea typeface="+mn-lt"/>
                <a:cs typeface="+mn-lt"/>
              </a:rPr>
              <a:t>-Yuan Mark Liao, "YOLOv4: Optimal Speed and Accuracy of Object Detection ",2020</a:t>
            </a:r>
            <a:endParaRPr lang="en-US" dirty="0"/>
          </a:p>
          <a:p>
            <a:pPr marL="0" indent="0">
              <a:buNone/>
            </a:pPr>
            <a:endParaRPr lang="en" sz="1600" dirty="0">
              <a:cs typeface="Arial"/>
            </a:endParaRPr>
          </a:p>
          <a:p>
            <a:pPr marL="0" indent="0">
              <a:buNone/>
            </a:pPr>
            <a:endParaRPr lang="en-US" sz="1600" dirty="0">
              <a:cs typeface="Arial"/>
            </a:endParaRPr>
          </a:p>
          <a:p>
            <a:pPr marL="0" indent="0">
              <a:buNone/>
            </a:pPr>
            <a:endParaRPr lang="en-US" sz="1600" dirty="0">
              <a:cs typeface="Arial"/>
            </a:endParaRPr>
          </a:p>
        </p:txBody>
      </p:sp>
      <p:sp>
        <p:nvSpPr>
          <p:cNvPr id="4" name="Slide Number Placeholder 3">
            <a:extLst>
              <a:ext uri="{FF2B5EF4-FFF2-40B4-BE49-F238E27FC236}">
                <a16:creationId xmlns:a16="http://schemas.microsoft.com/office/drawing/2014/main" id="{DB78370C-297A-41BB-9642-01F3DFD1695F}"/>
              </a:ext>
            </a:extLst>
          </p:cNvPr>
          <p:cNvSpPr>
            <a:spLocks noGrp="1"/>
          </p:cNvSpPr>
          <p:nvPr>
            <p:ph type="sldNum" sz="quarter" idx="4"/>
          </p:nvPr>
        </p:nvSpPr>
        <p:spPr/>
        <p:txBody>
          <a:bodyPr/>
          <a:lstStyle/>
          <a:p>
            <a:r>
              <a:rPr lang="en-GB" noProof="0"/>
              <a:t>|  </a:t>
            </a:r>
            <a:fld id="{CDC8994D-33BE-6F4B-918B-78B2D731EB1C}" type="slidenum">
              <a:rPr lang="en-GB" noProof="0" smtClean="0"/>
              <a:pPr/>
              <a:t>20</a:t>
            </a:fld>
            <a:endParaRPr lang="en-GB" noProof="0"/>
          </a:p>
        </p:txBody>
      </p:sp>
    </p:spTree>
    <p:extLst>
      <p:ext uri="{BB962C8B-B14F-4D97-AF65-F5344CB8AC3E}">
        <p14:creationId xmlns:p14="http://schemas.microsoft.com/office/powerpoint/2010/main" val="2893056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099D-2FB9-4C55-B465-E8A526D19632}"/>
              </a:ext>
            </a:extLst>
          </p:cNvPr>
          <p:cNvSpPr>
            <a:spLocks noGrp="1"/>
          </p:cNvSpPr>
          <p:nvPr>
            <p:ph type="title"/>
          </p:nvPr>
        </p:nvSpPr>
        <p:spPr/>
        <p:txBody>
          <a:bodyPr/>
          <a:lstStyle/>
          <a:p>
            <a:r>
              <a:rPr lang="en-GB" dirty="0">
                <a:latin typeface="Arial"/>
                <a:cs typeface="Arial"/>
              </a:rPr>
              <a:t> Introduction</a:t>
            </a:r>
            <a:endParaRPr lang="en-US" dirty="0">
              <a:latin typeface="Arial"/>
              <a:cs typeface="Arial"/>
            </a:endParaRPr>
          </a:p>
        </p:txBody>
      </p:sp>
      <p:sp>
        <p:nvSpPr>
          <p:cNvPr id="3" name="Content Placeholder 2">
            <a:extLst>
              <a:ext uri="{FF2B5EF4-FFF2-40B4-BE49-F238E27FC236}">
                <a16:creationId xmlns:a16="http://schemas.microsoft.com/office/drawing/2014/main" id="{A26C880C-874F-4BE2-8686-58B461EFA3E7}"/>
              </a:ext>
            </a:extLst>
          </p:cNvPr>
          <p:cNvSpPr>
            <a:spLocks noGrp="1"/>
          </p:cNvSpPr>
          <p:nvPr>
            <p:ph idx="1"/>
          </p:nvPr>
        </p:nvSpPr>
        <p:spPr>
          <a:xfrm>
            <a:off x="410399" y="1707297"/>
            <a:ext cx="11286605" cy="4351338"/>
          </a:xfrm>
        </p:spPr>
        <p:txBody>
          <a:bodyPr vert="horz" lIns="91440" tIns="45720" rIns="91440" bIns="45720" rtlCol="0" anchor="t">
            <a:noAutofit/>
          </a:bodyPr>
          <a:lstStyle/>
          <a:p>
            <a:pPr marL="571500" indent="-571500" algn="just"/>
            <a:r>
              <a:rPr lang="en-US" sz="2800" dirty="0"/>
              <a:t> </a:t>
            </a:r>
            <a:r>
              <a:rPr lang="en-US" sz="2400" dirty="0"/>
              <a:t>Studying object detection methods for 360-degree video data </a:t>
            </a:r>
          </a:p>
          <a:p>
            <a:pPr marL="571500" indent="-571500" algn="just"/>
            <a:r>
              <a:rPr lang="en-US" sz="2400" dirty="0"/>
              <a:t> Determining and defining the scenes to be recorded </a:t>
            </a:r>
          </a:p>
          <a:p>
            <a:pPr marL="571500" indent="-571500" algn="just"/>
            <a:r>
              <a:rPr lang="en-US" sz="2400" dirty="0"/>
              <a:t> Recording spatiotemporal scenes with a 360-degree camera and integrated 360-degree microphone </a:t>
            </a:r>
          </a:p>
          <a:p>
            <a:pPr marL="571500" indent="-571500" algn="just"/>
            <a:r>
              <a:rPr lang="en-US" sz="2400" dirty="0"/>
              <a:t> Applying object detection to the video recording </a:t>
            </a:r>
          </a:p>
          <a:p>
            <a:pPr marL="571500" indent="-571500" algn="just"/>
            <a:r>
              <a:rPr lang="en-US" sz="2400" dirty="0"/>
              <a:t> Extracting temporal object detections and their locations from the video recording </a:t>
            </a:r>
          </a:p>
          <a:p>
            <a:pPr marL="571500" indent="-571500" algn="just"/>
            <a:r>
              <a:rPr lang="en-US" sz="2400" dirty="0"/>
              <a:t> Formulating spatiotemporal labels for the audio data by combining video and audio detections</a:t>
            </a:r>
          </a:p>
        </p:txBody>
      </p:sp>
      <p:sp>
        <p:nvSpPr>
          <p:cNvPr id="4" name="Slide Number Placeholder 3">
            <a:extLst>
              <a:ext uri="{FF2B5EF4-FFF2-40B4-BE49-F238E27FC236}">
                <a16:creationId xmlns:a16="http://schemas.microsoft.com/office/drawing/2014/main" id="{BE7E65FD-92F3-4B67-AB28-5D4DBC38BB45}"/>
              </a:ext>
            </a:extLst>
          </p:cNvPr>
          <p:cNvSpPr>
            <a:spLocks noGrp="1"/>
          </p:cNvSpPr>
          <p:nvPr>
            <p:ph type="sldNum" sz="quarter" idx="4"/>
          </p:nvPr>
        </p:nvSpPr>
        <p:spPr/>
        <p:txBody>
          <a:bodyPr/>
          <a:lstStyle/>
          <a:p>
            <a:r>
              <a:rPr lang="en-GB" noProof="0"/>
              <a:t>|  </a:t>
            </a:r>
            <a:fld id="{CDC8994D-33BE-6F4B-918B-78B2D731EB1C}" type="slidenum">
              <a:rPr lang="en-GB" noProof="0" smtClean="0"/>
              <a:pPr/>
              <a:t>3</a:t>
            </a:fld>
            <a:endParaRPr lang="en-GB" noProof="0"/>
          </a:p>
        </p:txBody>
      </p:sp>
    </p:spTree>
    <p:extLst>
      <p:ext uri="{BB962C8B-B14F-4D97-AF65-F5344CB8AC3E}">
        <p14:creationId xmlns:p14="http://schemas.microsoft.com/office/powerpoint/2010/main" val="4075940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8F7FC-F121-49F9-B844-28FA540C54AA}"/>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CB2F4A3F-34EA-4BB2-8EC9-234552F19C85}"/>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318E4918-929D-4761-A8C6-91DD31CE80A3}"/>
              </a:ext>
            </a:extLst>
          </p:cNvPr>
          <p:cNvSpPr>
            <a:spLocks noGrp="1"/>
          </p:cNvSpPr>
          <p:nvPr>
            <p:ph type="sldNum" sz="quarter" idx="4"/>
          </p:nvPr>
        </p:nvSpPr>
        <p:spPr/>
        <p:txBody>
          <a:bodyPr/>
          <a:lstStyle/>
          <a:p>
            <a:r>
              <a:rPr lang="en-GB" noProof="0"/>
              <a:t>|  </a:t>
            </a:r>
            <a:fld id="{CDC8994D-33BE-6F4B-918B-78B2D731EB1C}" type="slidenum">
              <a:rPr lang="en-GB" noProof="0" smtClean="0"/>
              <a:pPr/>
              <a:t>4</a:t>
            </a:fld>
            <a:endParaRPr lang="en-GB" noProof="0"/>
          </a:p>
        </p:txBody>
      </p:sp>
    </p:spTree>
    <p:extLst>
      <p:ext uri="{BB962C8B-B14F-4D97-AF65-F5344CB8AC3E}">
        <p14:creationId xmlns:p14="http://schemas.microsoft.com/office/powerpoint/2010/main" val="296700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DDA4-0095-4D2E-8175-830392212C73}"/>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012BB1C9-DC0F-4AC9-92B4-602804595390}"/>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BE819458-6176-454A-8112-28339B3D8D03}"/>
              </a:ext>
            </a:extLst>
          </p:cNvPr>
          <p:cNvSpPr>
            <a:spLocks noGrp="1"/>
          </p:cNvSpPr>
          <p:nvPr>
            <p:ph type="sldNum" sz="quarter" idx="4"/>
          </p:nvPr>
        </p:nvSpPr>
        <p:spPr/>
        <p:txBody>
          <a:bodyPr/>
          <a:lstStyle/>
          <a:p>
            <a:r>
              <a:rPr lang="en-GB" noProof="0"/>
              <a:t>|  </a:t>
            </a:r>
            <a:fld id="{CDC8994D-33BE-6F4B-918B-78B2D731EB1C}" type="slidenum">
              <a:rPr lang="en-GB" noProof="0" smtClean="0"/>
              <a:pPr/>
              <a:t>5</a:t>
            </a:fld>
            <a:endParaRPr lang="en-GB" noProof="0"/>
          </a:p>
        </p:txBody>
      </p:sp>
    </p:spTree>
    <p:extLst>
      <p:ext uri="{BB962C8B-B14F-4D97-AF65-F5344CB8AC3E}">
        <p14:creationId xmlns:p14="http://schemas.microsoft.com/office/powerpoint/2010/main" val="23930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2476-B097-4F2F-B080-92DB3DC87E31}"/>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EA036355-BD8E-4464-8A37-79A19B2A52FE}"/>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AE5624AE-1EFC-4DC3-B15A-06B8BCC2D917}"/>
              </a:ext>
            </a:extLst>
          </p:cNvPr>
          <p:cNvSpPr>
            <a:spLocks noGrp="1"/>
          </p:cNvSpPr>
          <p:nvPr>
            <p:ph type="sldNum" sz="quarter" idx="4"/>
          </p:nvPr>
        </p:nvSpPr>
        <p:spPr/>
        <p:txBody>
          <a:bodyPr/>
          <a:lstStyle/>
          <a:p>
            <a:r>
              <a:rPr lang="en-GB" noProof="0"/>
              <a:t>|  </a:t>
            </a:r>
            <a:fld id="{CDC8994D-33BE-6F4B-918B-78B2D731EB1C}" type="slidenum">
              <a:rPr lang="en-GB" noProof="0" smtClean="0"/>
              <a:pPr/>
              <a:t>6</a:t>
            </a:fld>
            <a:endParaRPr lang="en-GB" noProof="0"/>
          </a:p>
        </p:txBody>
      </p:sp>
    </p:spTree>
    <p:extLst>
      <p:ext uri="{BB962C8B-B14F-4D97-AF65-F5344CB8AC3E}">
        <p14:creationId xmlns:p14="http://schemas.microsoft.com/office/powerpoint/2010/main" val="1749541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BC18-3E25-409E-9120-C5252531460A}"/>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C2A4B2B7-CD5F-41FE-8F40-185B7828A0F3}"/>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A2E88699-765B-4810-B34E-A5DC6093214D}"/>
              </a:ext>
            </a:extLst>
          </p:cNvPr>
          <p:cNvSpPr>
            <a:spLocks noGrp="1"/>
          </p:cNvSpPr>
          <p:nvPr>
            <p:ph type="sldNum" sz="quarter" idx="4"/>
          </p:nvPr>
        </p:nvSpPr>
        <p:spPr/>
        <p:txBody>
          <a:bodyPr/>
          <a:lstStyle/>
          <a:p>
            <a:r>
              <a:rPr lang="en-GB" noProof="0"/>
              <a:t>|  </a:t>
            </a:r>
            <a:fld id="{CDC8994D-33BE-6F4B-918B-78B2D731EB1C}" type="slidenum">
              <a:rPr lang="en-GB" noProof="0" smtClean="0"/>
              <a:pPr/>
              <a:t>7</a:t>
            </a:fld>
            <a:endParaRPr lang="en-GB" noProof="0"/>
          </a:p>
        </p:txBody>
      </p:sp>
    </p:spTree>
    <p:extLst>
      <p:ext uri="{BB962C8B-B14F-4D97-AF65-F5344CB8AC3E}">
        <p14:creationId xmlns:p14="http://schemas.microsoft.com/office/powerpoint/2010/main" val="630459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C64C-2440-4094-84AC-6BF087852A6E}"/>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9C893AEF-9F78-4ECE-8A70-7567AF562E16}"/>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C0EC0766-DACB-4237-B39B-E45B5B9599B3}"/>
              </a:ext>
            </a:extLst>
          </p:cNvPr>
          <p:cNvSpPr>
            <a:spLocks noGrp="1"/>
          </p:cNvSpPr>
          <p:nvPr>
            <p:ph type="sldNum" sz="quarter" idx="4"/>
          </p:nvPr>
        </p:nvSpPr>
        <p:spPr/>
        <p:txBody>
          <a:bodyPr/>
          <a:lstStyle/>
          <a:p>
            <a:r>
              <a:rPr lang="en-GB" noProof="0"/>
              <a:t>|  </a:t>
            </a:r>
            <a:fld id="{CDC8994D-33BE-6F4B-918B-78B2D731EB1C}" type="slidenum">
              <a:rPr lang="en-GB" noProof="0" smtClean="0"/>
              <a:pPr/>
              <a:t>8</a:t>
            </a:fld>
            <a:endParaRPr lang="en-GB" noProof="0"/>
          </a:p>
        </p:txBody>
      </p:sp>
    </p:spTree>
    <p:extLst>
      <p:ext uri="{BB962C8B-B14F-4D97-AF65-F5344CB8AC3E}">
        <p14:creationId xmlns:p14="http://schemas.microsoft.com/office/powerpoint/2010/main" val="285762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98CA-884F-4C6E-A9F0-B599557B85A7}"/>
              </a:ext>
            </a:extLst>
          </p:cNvPr>
          <p:cNvSpPr>
            <a:spLocks noGrp="1"/>
          </p:cNvSpPr>
          <p:nvPr>
            <p:ph type="title"/>
          </p:nvPr>
        </p:nvSpPr>
        <p:spPr/>
        <p:txBody>
          <a:bodyPr/>
          <a:lstStyle/>
          <a:p>
            <a:endParaRPr lang="fi-FI"/>
          </a:p>
        </p:txBody>
      </p:sp>
      <p:sp>
        <p:nvSpPr>
          <p:cNvPr id="3" name="Content Placeholder 2">
            <a:extLst>
              <a:ext uri="{FF2B5EF4-FFF2-40B4-BE49-F238E27FC236}">
                <a16:creationId xmlns:a16="http://schemas.microsoft.com/office/drawing/2014/main" id="{71182AAF-924A-4F15-8312-CA9C0249E41D}"/>
              </a:ext>
            </a:extLst>
          </p:cNvPr>
          <p:cNvSpPr>
            <a:spLocks noGrp="1"/>
          </p:cNvSpPr>
          <p:nvPr>
            <p:ph idx="1"/>
          </p:nvPr>
        </p:nvSpPr>
        <p:spPr/>
        <p:txBody>
          <a:bodyPr/>
          <a:lstStyle/>
          <a:p>
            <a:endParaRPr lang="fi-FI"/>
          </a:p>
        </p:txBody>
      </p:sp>
      <p:sp>
        <p:nvSpPr>
          <p:cNvPr id="4" name="Slide Number Placeholder 3">
            <a:extLst>
              <a:ext uri="{FF2B5EF4-FFF2-40B4-BE49-F238E27FC236}">
                <a16:creationId xmlns:a16="http://schemas.microsoft.com/office/drawing/2014/main" id="{E174144E-02AB-4DBE-AADB-986851563288}"/>
              </a:ext>
            </a:extLst>
          </p:cNvPr>
          <p:cNvSpPr>
            <a:spLocks noGrp="1"/>
          </p:cNvSpPr>
          <p:nvPr>
            <p:ph type="sldNum" sz="quarter" idx="4"/>
          </p:nvPr>
        </p:nvSpPr>
        <p:spPr/>
        <p:txBody>
          <a:bodyPr/>
          <a:lstStyle/>
          <a:p>
            <a:r>
              <a:rPr lang="en-GB" noProof="0"/>
              <a:t>|  </a:t>
            </a:r>
            <a:fld id="{CDC8994D-33BE-6F4B-918B-78B2D731EB1C}" type="slidenum">
              <a:rPr lang="en-GB" noProof="0" smtClean="0"/>
              <a:pPr/>
              <a:t>9</a:t>
            </a:fld>
            <a:endParaRPr lang="en-GB" noProof="0"/>
          </a:p>
        </p:txBody>
      </p:sp>
    </p:spTree>
    <p:extLst>
      <p:ext uri="{BB962C8B-B14F-4D97-AF65-F5344CB8AC3E}">
        <p14:creationId xmlns:p14="http://schemas.microsoft.com/office/powerpoint/2010/main" val="1128859354"/>
      </p:ext>
    </p:extLst>
  </p:cSld>
  <p:clrMapOvr>
    <a:masterClrMapping/>
  </p:clrMapOvr>
</p:sld>
</file>

<file path=ppt/theme/theme1.xml><?xml version="1.0" encoding="utf-8"?>
<a:theme xmlns:a="http://schemas.openxmlformats.org/drawingml/2006/main" name="TUNI Theme">
  <a:themeElements>
    <a:clrScheme name="TUNI-teema-pp">
      <a:dk1>
        <a:srgbClr val="000000"/>
      </a:dk1>
      <a:lt1>
        <a:srgbClr val="FFFFFF"/>
      </a:lt1>
      <a:dk2>
        <a:srgbClr val="4E008E"/>
      </a:dk2>
      <a:lt2>
        <a:srgbClr val="FFFFFF"/>
      </a:lt2>
      <a:accent1>
        <a:srgbClr val="4E008E"/>
      </a:accent1>
      <a:accent2>
        <a:srgbClr val="38B399"/>
      </a:accent2>
      <a:accent3>
        <a:srgbClr val="FFE349"/>
      </a:accent3>
      <a:accent4>
        <a:srgbClr val="CF286F"/>
      </a:accent4>
      <a:accent5>
        <a:srgbClr val="000000"/>
      </a:accent5>
      <a:accent6>
        <a:srgbClr val="79C0EB"/>
      </a:accent6>
      <a:hlink>
        <a:srgbClr val="0041BE"/>
      </a:hlink>
      <a:folHlink>
        <a:srgbClr val="CF28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AU template EN.pptx" id="{B1C3DC4B-F950-4622-BA06-D51317C440AB}" vid="{6C22DEC0-38D3-4753-B7A5-3C914CF483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TAU template EN</Template>
  <TotalTime>0</TotalTime>
  <Words>411</Words>
  <Application>Microsoft Office PowerPoint</Application>
  <PresentationFormat>Widescreen</PresentationFormat>
  <Paragraphs>54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TUNI Theme</vt:lpstr>
      <vt:lpstr>Automated spatiotemporal annotation of sound objects in a scene</vt:lpstr>
      <vt:lpstr> Introduction</vt:lpstr>
      <vt:lpstr>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 Kalman Filter</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Mehmet Aydin (TAU)</dc:creator>
  <cp:lastModifiedBy>Mehmet Aydin (TAU)</cp:lastModifiedBy>
  <cp:revision>12</cp:revision>
  <dcterms:created xsi:type="dcterms:W3CDTF">2020-12-01T13:47:31Z</dcterms:created>
  <dcterms:modified xsi:type="dcterms:W3CDTF">2021-04-28T08:18:52Z</dcterms:modified>
</cp:coreProperties>
</file>