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68" r:id="rId1"/>
  </p:sldMasterIdLst>
  <p:notesMasterIdLst>
    <p:notesMasterId r:id="rId13"/>
  </p:notesMasterIdLst>
  <p:handoutMasterIdLst>
    <p:handoutMasterId r:id="rId14"/>
  </p:handoutMasterIdLst>
  <p:sldIdLst>
    <p:sldId id="257" r:id="rId2"/>
    <p:sldId id="259" r:id="rId3"/>
    <p:sldId id="271" r:id="rId4"/>
    <p:sldId id="272" r:id="rId5"/>
    <p:sldId id="273" r:id="rId6"/>
    <p:sldId id="264" r:id="rId7"/>
    <p:sldId id="274" r:id="rId8"/>
    <p:sldId id="275" r:id="rId9"/>
    <p:sldId id="276" r:id="rId10"/>
    <p:sldId id="277" r:id="rId11"/>
    <p:sldId id="267" r:id="rId12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9A2B7D9F-E4A9-43B5-86FB-07816A5D50AE}">
          <p14:sldIdLst>
            <p14:sldId id="257"/>
            <p14:sldId id="259"/>
            <p14:sldId id="271"/>
            <p14:sldId id="272"/>
            <p14:sldId id="273"/>
            <p14:sldId id="264"/>
            <p14:sldId id="274"/>
            <p14:sldId id="275"/>
            <p14:sldId id="276"/>
            <p14:sldId id="277"/>
            <p14:sldId id="26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DCDBE"/>
    <a:srgbClr val="4E008E"/>
    <a:srgbClr val="EFEFEF"/>
    <a:srgbClr val="C3B9D7"/>
    <a:srgbClr val="FFDCA5"/>
    <a:srgbClr val="F07387"/>
    <a:srgbClr val="F5A5C8"/>
    <a:srgbClr val="82C8F0"/>
    <a:srgbClr val="2700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53" autoAdjust="0"/>
    <p:restoredTop sz="88192" autoAdjust="0"/>
  </p:normalViewPr>
  <p:slideViewPr>
    <p:cSldViewPr snapToGrid="0" snapToObjects="1" showGuides="1">
      <p:cViewPr varScale="1">
        <p:scale>
          <a:sx n="64" d="100"/>
          <a:sy n="64" d="100"/>
        </p:scale>
        <p:origin x="864" y="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156" d="100"/>
          <a:sy n="156" d="100"/>
        </p:scale>
        <p:origin x="5416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2398E1-C99F-B940-AA2A-81EFFACD43E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11D06C-D5DE-814D-931E-02A0CE659BAA}" type="datetimeFigureOut">
              <a:rPr lang="fi-FI" smtClean="0"/>
              <a:t>9.2.2021</a:t>
            </a:fld>
            <a:endParaRPr lang="fi-F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F1C63F-BE00-6D49-B7F3-B253A7D51A9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271539-0194-5C43-B2F5-2C601016B9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E09C7D-6C28-B047-9D84-D52122B215C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771555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E9BFB5-475C-5B44-BA4D-42DE8089864D}" type="datetimeFigureOut">
              <a:rPr lang="fi-FI" smtClean="0"/>
              <a:t>9.2.2021</a:t>
            </a:fld>
            <a:endParaRPr lang="fi-FI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i-FI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A97949-CA96-A34A-920F-344DC55B347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78629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- pur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>
            <a:extLst>
              <a:ext uri="{FF2B5EF4-FFF2-40B4-BE49-F238E27FC236}">
                <a16:creationId xmlns:a16="http://schemas.microsoft.com/office/drawing/2014/main" id="{40D9D56B-380E-41B8-9315-ED5CBC9E4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" y="0"/>
            <a:ext cx="12191998" cy="6858000"/>
          </a:xfrm>
          <a:prstGeom prst="rect">
            <a:avLst/>
          </a:prstGeom>
          <a:solidFill>
            <a:srgbClr val="4E0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7638" y="2553066"/>
            <a:ext cx="6212793" cy="3381828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pic>
        <p:nvPicPr>
          <p:cNvPr id="4" name="Kuva 3" descr="Tampere University.">
            <a:extLst>
              <a:ext uri="{FF2B5EF4-FFF2-40B4-BE49-F238E27FC236}">
                <a16:creationId xmlns:a16="http://schemas.microsoft.com/office/drawing/2014/main" id="{F4B581D9-6573-401D-B01B-EC70ACF75D2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00000" y="1080000"/>
            <a:ext cx="3721277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4374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3">
          <p15:clr>
            <a:srgbClr val="FBAE40"/>
          </p15:clr>
        </p15:guide>
        <p15:guide id="2" pos="75">
          <p15:clr>
            <a:srgbClr val="FBAE40"/>
          </p15:clr>
        </p15:guide>
        <p15:guide id="3" pos="7605">
          <p15:clr>
            <a:srgbClr val="FBAE40"/>
          </p15:clr>
        </p15:guide>
        <p15:guide id="4" orient="horz" pos="4247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400" y="914401"/>
            <a:ext cx="10651813" cy="642938"/>
          </a:xfrm>
          <a:prstGeom prst="rect">
            <a:avLst/>
          </a:prstGeom>
        </p:spPr>
        <p:txBody>
          <a:bodyPr anchor="t" anchorCtr="0"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17B513FB-A89D-4CD9-816A-A2426574FC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6F494B7-536B-4523-A93B-014DDA635166}" type="datetime1">
              <a:rPr lang="en-GB" noProof="0" smtClean="0"/>
              <a:t>09/02/2021</a:t>
            </a:fld>
            <a:endParaRPr lang="en-GB" noProof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D7FC877C-D72B-4FA2-A4D8-10EC144C4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6" name="Footer Placeholder 10">
            <a:extLst>
              <a:ext uri="{FF2B5EF4-FFF2-40B4-BE49-F238E27FC236}">
                <a16:creationId xmlns:a16="http://schemas.microsoft.com/office/drawing/2014/main" id="{BA96801F-E137-4B25-94D7-4851FADECBA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10400" y="6489700"/>
            <a:ext cx="6778800" cy="25401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431326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-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DF54673-9ACE-45BB-89AE-4DF9D12000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77978" y="640094"/>
            <a:ext cx="11914022" cy="6221578"/>
          </a:xfrm>
          <a:prstGeom prst="rect">
            <a:avLst/>
          </a:prstGeom>
          <a:solidFill>
            <a:srgbClr val="4E0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400" y="914401"/>
            <a:ext cx="10643351" cy="642938"/>
          </a:xfrm>
          <a:prstGeom prst="rect">
            <a:avLst/>
          </a:prstGeo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10BA03E9-7771-435A-ACF2-791A64625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0400" y="6489700"/>
            <a:ext cx="6779559" cy="25194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noProof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DA061E97-8041-4B8C-84EB-4224E0AC85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E49F6CDD-3D96-4E59-90E6-D27F0B55FBA1}" type="datetime1">
              <a:rPr lang="en-GB" noProof="0" smtClean="0"/>
              <a:t>09/02/2021</a:t>
            </a:fld>
            <a:endParaRPr lang="en-GB" noProof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3E88A044-4865-4080-A1DB-4D812EAA9A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>
                <a:solidFill>
                  <a:schemeClr val="bg1"/>
                </a:solidFill>
              </a:rPr>
              <a:pPr/>
              <a:t>‹#›</a:t>
            </a:fld>
            <a:endParaRPr lang="en-GB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84846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91F2527F-684A-4121-9363-8807B0AFD1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CF43835C-B417-41EC-B18F-FE0259E07427}" type="datetime1">
              <a:rPr lang="en-GB" noProof="0" smtClean="0"/>
              <a:t>09/02/2021</a:t>
            </a:fld>
            <a:endParaRPr lang="en-GB" noProof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306364A-3632-4E1B-8113-A8981F3C52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5" name="Footer Placeholder 10">
            <a:extLst>
              <a:ext uri="{FF2B5EF4-FFF2-40B4-BE49-F238E27FC236}">
                <a16:creationId xmlns:a16="http://schemas.microsoft.com/office/drawing/2014/main" id="{DFF5CBD4-0D40-46CB-83FF-1C58DD78706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10400" y="6489700"/>
            <a:ext cx="6778800" cy="25401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6329176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-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6A4069F-7B77-435A-A9D6-CD64E24346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77978" y="640094"/>
            <a:ext cx="11914022" cy="6221578"/>
          </a:xfrm>
          <a:prstGeom prst="rect">
            <a:avLst/>
          </a:prstGeom>
          <a:solidFill>
            <a:srgbClr val="4E0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737735C-1BFC-5948-A4B6-6B9D9DF1DAD9}"/>
              </a:ext>
            </a:extLst>
          </p:cNvPr>
          <p:cNvSpPr txBox="1">
            <a:spLocks/>
          </p:cNvSpPr>
          <p:nvPr userDrawn="1"/>
        </p:nvSpPr>
        <p:spPr>
          <a:xfrm>
            <a:off x="430580" y="6506631"/>
            <a:ext cx="6779559" cy="251947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defPPr>
              <a:defRPr lang="fi-FI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i-FI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686E1A08-E0B6-4CF0-9B54-F868C9DFE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0400" y="6489700"/>
            <a:ext cx="6779559" cy="25194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noProof="0"/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8C7C9B07-1287-4DA9-8EE6-AAC6DE8166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AA00BC7-E6BD-409E-AC0A-D889FBBF3E1F}" type="datetime1">
              <a:rPr lang="en-GB" noProof="0" smtClean="0"/>
              <a:t>09/02/2021</a:t>
            </a:fld>
            <a:endParaRPr lang="en-GB" noProof="0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8697E018-CB7F-48B9-B44F-8C4B55AF6C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>
                <a:solidFill>
                  <a:schemeClr val="bg1"/>
                </a:solidFill>
              </a:rPr>
              <a:pPr/>
              <a:t>‹#›</a:t>
            </a:fld>
            <a:endParaRPr lang="en-GB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06465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-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9199A30-D9CF-F04F-AD6E-EFD6A331F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77978" y="636422"/>
            <a:ext cx="11914022" cy="6221578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DA31E617-3DD2-45F9-87A9-28710F458B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79F7EF30-58D9-49C5-94D1-8B67946A371B}" type="datetime1">
              <a:rPr lang="en-GB" noProof="0" smtClean="0"/>
              <a:t>09/02/2021</a:t>
            </a:fld>
            <a:endParaRPr lang="en-GB" noProof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823AE687-7288-4989-808B-BBFE1801B6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6" name="Footer Placeholder 10">
            <a:extLst>
              <a:ext uri="{FF2B5EF4-FFF2-40B4-BE49-F238E27FC236}">
                <a16:creationId xmlns:a16="http://schemas.microsoft.com/office/drawing/2014/main" id="{C9304CA3-67E1-4FC8-9377-97D39A86970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10400" y="6489700"/>
            <a:ext cx="6778800" cy="25401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3628633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400" y="908050"/>
            <a:ext cx="3932237" cy="114935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2964" y="908050"/>
            <a:ext cx="7092900" cy="4960938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0400" y="2172614"/>
            <a:ext cx="3932237" cy="3696374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A9A114AA-0FC1-4BDA-A87A-450D91C74D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9A4C26E0-BC88-47C0-AD7A-A430FED46C56}" type="datetime1">
              <a:rPr lang="en-GB" noProof="0" smtClean="0"/>
              <a:t>09/02/2021</a:t>
            </a:fld>
            <a:endParaRPr lang="en-GB" noProof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F8A440A0-2DFA-4694-8E9A-F37821D642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8" name="Footer Placeholder 10">
            <a:extLst>
              <a:ext uri="{FF2B5EF4-FFF2-40B4-BE49-F238E27FC236}">
                <a16:creationId xmlns:a16="http://schemas.microsoft.com/office/drawing/2014/main" id="{B3199E04-FCC9-48F1-9FFB-2F71AFADEA9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10400" y="6489700"/>
            <a:ext cx="6778800" cy="25401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7207781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 -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>
            <a:extLst>
              <a:ext uri="{FF2B5EF4-FFF2-40B4-BE49-F238E27FC236}">
                <a16:creationId xmlns:a16="http://schemas.microsoft.com/office/drawing/2014/main" id="{FB501874-212D-43E0-A21F-C912819BDE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77978" y="640094"/>
            <a:ext cx="11914022" cy="6221578"/>
          </a:xfrm>
          <a:prstGeom prst="rect">
            <a:avLst/>
          </a:prstGeom>
          <a:solidFill>
            <a:srgbClr val="4E0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0400" y="908050"/>
            <a:ext cx="3932237" cy="114935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Muokkaa ots. peruasdasdasdasdstyyl. napsautt.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1431" y="908050"/>
            <a:ext cx="7084433" cy="4960938"/>
          </a:xfrm>
        </p:spPr>
        <p:txBody>
          <a:bodyPr>
            <a:noAutofit/>
          </a:bodyPr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0400" y="2172614"/>
            <a:ext cx="3932237" cy="3696374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4B0FB749-BBFE-438A-B34D-304382F9D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0400" y="6489700"/>
            <a:ext cx="6779559" cy="25194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noProof="0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7D16047A-E530-4F76-BE04-5DB0A3040E2D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F4E85C38-12AF-4A65-9090-146927E09118}" type="datetime1">
              <a:rPr lang="en-GB" noProof="0" smtClean="0"/>
              <a:t>09/02/2021</a:t>
            </a:fld>
            <a:endParaRPr lang="en-GB" noProof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07B2D6AA-88A2-4EE8-91D4-604C9EE543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>
                <a:solidFill>
                  <a:schemeClr val="bg1"/>
                </a:solidFill>
              </a:rPr>
              <a:pPr/>
              <a:t>‹#›</a:t>
            </a:fld>
            <a:endParaRPr lang="en-GB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43261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400" y="899770"/>
            <a:ext cx="10515600" cy="660103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0400" y="1707297"/>
            <a:ext cx="10515600" cy="4351338"/>
          </a:xfrm>
        </p:spPr>
        <p:txBody>
          <a:bodyPr vert="eaVert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9A817179-6464-4F21-9B03-3D32D962BE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2AD8DA1C-8DF2-40CF-A6C6-9495D045055C}" type="datetime1">
              <a:rPr lang="en-GB" noProof="0" smtClean="0"/>
              <a:t>09/02/2021</a:t>
            </a:fld>
            <a:endParaRPr lang="en-GB" noProof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C353961E-5198-4EC6-84CF-7D796EA3DA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7" name="Footer Placeholder 10">
            <a:extLst>
              <a:ext uri="{FF2B5EF4-FFF2-40B4-BE49-F238E27FC236}">
                <a16:creationId xmlns:a16="http://schemas.microsoft.com/office/drawing/2014/main" id="{0F202A3E-9DD7-4C20-B920-B130C51F616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10400" y="6489700"/>
            <a:ext cx="6778800" cy="25401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278329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 -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A30A482-DF25-4AC1-93FF-A21A43ED80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77978" y="640094"/>
            <a:ext cx="11914022" cy="6221578"/>
          </a:xfrm>
          <a:prstGeom prst="rect">
            <a:avLst/>
          </a:prstGeom>
          <a:solidFill>
            <a:srgbClr val="4E0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400" y="899770"/>
            <a:ext cx="10515600" cy="66010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0400" y="1707297"/>
            <a:ext cx="10515600" cy="4351338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008E8C6C-B535-4624-AE36-E7AA2DD35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0400" y="6489700"/>
            <a:ext cx="6779559" cy="25194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noProof="0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7D573219-6138-48B9-B6B4-28078E6649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FA1142E9-37CE-4F05-A30E-024093FAE7FE}" type="datetime1">
              <a:rPr lang="en-GB" noProof="0" smtClean="0"/>
              <a:t>09/02/2021</a:t>
            </a:fld>
            <a:endParaRPr lang="en-GB" noProof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093FE60-FDE5-4FFB-BA0D-01896B739F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>
                <a:solidFill>
                  <a:schemeClr val="bg1"/>
                </a:solidFill>
              </a:rPr>
              <a:pPr/>
              <a:t>‹#›</a:t>
            </a:fld>
            <a:endParaRPr lang="en-GB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74949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908049"/>
            <a:ext cx="2628900" cy="5268914"/>
          </a:xfrm>
          <a:prstGeom prst="rect">
            <a:avLst/>
          </a:prstGeom>
        </p:spPr>
        <p:txBody>
          <a:bodyPr vert="eaVert"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908049"/>
            <a:ext cx="7734300" cy="5268913"/>
          </a:xfrm>
        </p:spPr>
        <p:txBody>
          <a:bodyPr vert="eaVert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FA231356-4E89-42FF-B9D2-5276EA40A6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BA4F5F4A-6670-4A3D-BA5D-CF8F09F6A2E1}" type="datetime1">
              <a:rPr lang="en-GB" noProof="0" smtClean="0"/>
              <a:t>09/02/2021</a:t>
            </a:fld>
            <a:endParaRPr lang="en-GB" noProof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E294DD31-33A4-4715-9A6D-15C4AF304F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7" name="Footer Placeholder 10">
            <a:extLst>
              <a:ext uri="{FF2B5EF4-FFF2-40B4-BE49-F238E27FC236}">
                <a16:creationId xmlns:a16="http://schemas.microsoft.com/office/drawing/2014/main" id="{FEC80EF1-75D1-469D-8A92-4BE196BAFDB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10400" y="6489700"/>
            <a:ext cx="6778800" cy="25401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416105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pur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>
            <a:extLst>
              <a:ext uri="{FF2B5EF4-FFF2-40B4-BE49-F238E27FC236}">
                <a16:creationId xmlns:a16="http://schemas.microsoft.com/office/drawing/2014/main" id="{40D9D56B-380E-41B8-9315-ED5CBC9E4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77978" y="640094"/>
            <a:ext cx="11914022" cy="6221578"/>
          </a:xfrm>
          <a:prstGeom prst="rect">
            <a:avLst/>
          </a:prstGeom>
          <a:solidFill>
            <a:srgbClr val="4E0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0863" y="2758440"/>
            <a:ext cx="11090275" cy="1440000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7589" y="4435972"/>
            <a:ext cx="11083550" cy="1440000"/>
          </a:xfrm>
        </p:spPr>
        <p:txBody>
          <a:bodyPr>
            <a:no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0400" y="6489700"/>
            <a:ext cx="6779559" cy="25194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noProof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7EEF2D1E-9D26-4178-9CD9-82D802C125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FA6CB48B-6017-439D-AA22-D52A1E8E03DF}" type="datetime1">
              <a:rPr lang="en-GB" noProof="0" smtClean="0"/>
              <a:t>09/02/2021</a:t>
            </a:fld>
            <a:endParaRPr lang="en-GB" noProof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8AC67BEA-6EFD-4E49-843A-63C8CA4D19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>
                <a:solidFill>
                  <a:schemeClr val="bg1"/>
                </a:solidFill>
              </a:rPr>
              <a:pPr/>
              <a:t>‹#›</a:t>
            </a:fld>
            <a:endParaRPr lang="en-GB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98438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3">
          <p15:clr>
            <a:srgbClr val="FBAE40"/>
          </p15:clr>
        </p15:guide>
        <p15:guide id="2" pos="75">
          <p15:clr>
            <a:srgbClr val="FBAE40"/>
          </p15:clr>
        </p15:guide>
        <p15:guide id="3" pos="7605">
          <p15:clr>
            <a:srgbClr val="FBAE40"/>
          </p15:clr>
        </p15:guide>
        <p15:guide id="4" orient="horz" pos="4247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 -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D6C69A4-9805-44B9-86C2-D0BEF1B39F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77978" y="640094"/>
            <a:ext cx="11914022" cy="6221578"/>
          </a:xfrm>
          <a:prstGeom prst="rect">
            <a:avLst/>
          </a:prstGeom>
          <a:solidFill>
            <a:srgbClr val="4E0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908049"/>
            <a:ext cx="2628900" cy="5268914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908049"/>
            <a:ext cx="7734300" cy="5268913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DD6E3F5C-87B6-4EC2-BBE3-B9D1C41B9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0400" y="6489700"/>
            <a:ext cx="6779559" cy="25194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noProof="0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35EC882A-A2D2-46CB-99A6-60BC54D854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43E7B4C2-9CD6-4CF3-963A-B0F7A6D52886}" type="datetime1">
              <a:rPr lang="en-GB" noProof="0" smtClean="0"/>
              <a:t>09/02/2021</a:t>
            </a:fld>
            <a:endParaRPr lang="en-GB" noProof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5571256-36CB-4721-8D5D-45CF8D5DFD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>
                <a:solidFill>
                  <a:schemeClr val="bg1"/>
                </a:solidFill>
              </a:rPr>
              <a:pPr/>
              <a:t>‹#›</a:t>
            </a:fld>
            <a:endParaRPr lang="en-GB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07663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400" y="908050"/>
            <a:ext cx="3932237" cy="114935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22800" y="914275"/>
            <a:ext cx="7018337" cy="4954712"/>
          </a:xfrm>
        </p:spPr>
        <p:txBody>
          <a:bodyPr anchor="t">
            <a:no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0400" y="2223820"/>
            <a:ext cx="3932237" cy="3645167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403500BF-A2C1-4F36-A443-35E1074B6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1EE6AC87-9CEE-4DB8-8548-B22705DD2657}" type="datetime1">
              <a:rPr lang="en-GB" noProof="0" smtClean="0"/>
              <a:t>09/02/2021</a:t>
            </a:fld>
            <a:endParaRPr lang="en-GB" noProof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803234A5-5678-4107-B6E4-4D194E2ECF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8" name="Footer Placeholder 10">
            <a:extLst>
              <a:ext uri="{FF2B5EF4-FFF2-40B4-BE49-F238E27FC236}">
                <a16:creationId xmlns:a16="http://schemas.microsoft.com/office/drawing/2014/main" id="{AEB90590-21DA-48A3-904A-917FC50EB7A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10400" y="6489700"/>
            <a:ext cx="6778800" cy="25401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61998990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 -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>
            <a:extLst>
              <a:ext uri="{FF2B5EF4-FFF2-40B4-BE49-F238E27FC236}">
                <a16:creationId xmlns:a16="http://schemas.microsoft.com/office/drawing/2014/main" id="{DF7A597D-CD79-4B30-894C-1B2608609C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77978" y="640094"/>
            <a:ext cx="11914022" cy="6221578"/>
          </a:xfrm>
          <a:prstGeom prst="rect">
            <a:avLst/>
          </a:prstGeom>
          <a:solidFill>
            <a:srgbClr val="4E0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400" y="908050"/>
            <a:ext cx="3932237" cy="114935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14333" y="914275"/>
            <a:ext cx="7021530" cy="4954712"/>
          </a:xfrm>
        </p:spPr>
        <p:txBody>
          <a:bodyPr anchor="t">
            <a:no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0400" y="2223820"/>
            <a:ext cx="3932237" cy="3645167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E06352D-B086-43FE-8FC5-AC6B4EA8F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0400" y="6489700"/>
            <a:ext cx="6779559" cy="25194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noProof="0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9FC39A97-01AE-4D0D-B345-8CBA52274616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9D03F41F-2DF9-4314-B419-CB3131364AA1}" type="datetime1">
              <a:rPr lang="en-GB" noProof="0" smtClean="0"/>
              <a:t>09/02/2021</a:t>
            </a:fld>
            <a:endParaRPr lang="en-GB" noProof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1C76E15C-8063-441E-A2E0-1EBFFF54D9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>
                <a:solidFill>
                  <a:schemeClr val="bg1"/>
                </a:solidFill>
              </a:rPr>
              <a:pPr/>
              <a:t>‹#›</a:t>
            </a:fld>
            <a:endParaRPr lang="en-GB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015919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caption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3679" y="1143245"/>
            <a:ext cx="4853934" cy="3149671"/>
          </a:xfrm>
          <a:prstGeom prst="rect">
            <a:avLst/>
          </a:prstGeom>
        </p:spPr>
        <p:txBody>
          <a:bodyPr/>
          <a:lstStyle>
            <a:lvl1pPr>
              <a:defRPr sz="4400">
                <a:solidFill>
                  <a:srgbClr val="4E008E"/>
                </a:solidFill>
              </a:defRPr>
            </a:lvl1pPr>
          </a:lstStyle>
          <a:p>
            <a:r>
              <a:rPr lang="en-GB" noProof="0"/>
              <a:t>This is a place for a longer text that goes on for three or more lines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B8C4556-08AF-304E-8426-06F9F8EFF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8267" y="1312457"/>
            <a:ext cx="5040000" cy="489068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D17F52D9-8B1E-4F7F-AA8C-39AD4EB471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586C00E-9402-4F7D-8E29-ACD9F4C25B61}" type="datetime1">
              <a:rPr lang="en-GB" noProof="0" smtClean="0"/>
              <a:t>09/02/2021</a:t>
            </a:fld>
            <a:endParaRPr lang="en-GB" noProof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B5273A0-B2DF-4C71-84F5-8A0CABCD51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7" name="Footer Placeholder 10">
            <a:extLst>
              <a:ext uri="{FF2B5EF4-FFF2-40B4-BE49-F238E27FC236}">
                <a16:creationId xmlns:a16="http://schemas.microsoft.com/office/drawing/2014/main" id="{D3A36DE0-5C27-4F2F-B628-D82AEFA8D893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10400" y="6489700"/>
            <a:ext cx="6778800" cy="25401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48971792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caption -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>
            <a:extLst>
              <a:ext uri="{FF2B5EF4-FFF2-40B4-BE49-F238E27FC236}">
                <a16:creationId xmlns:a16="http://schemas.microsoft.com/office/drawing/2014/main" id="{D4B79723-8A28-41DA-8158-47C40BEA11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77978" y="640094"/>
            <a:ext cx="11914022" cy="6221578"/>
          </a:xfrm>
          <a:prstGeom prst="rect">
            <a:avLst/>
          </a:prstGeom>
          <a:solidFill>
            <a:srgbClr val="4E0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99144" y="1129720"/>
            <a:ext cx="4853934" cy="3149671"/>
          </a:xfrm>
          <a:prstGeom prst="rect">
            <a:avLst/>
          </a:prstGeo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This is a place for a longer text that goes on for three or more lines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B8C4556-08AF-304E-8426-06F9F8EFF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9804" y="1320928"/>
            <a:ext cx="5040000" cy="489068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20B3E6F3-32BA-42D1-BB7C-49EDFDFBC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0400" y="6489700"/>
            <a:ext cx="6779559" cy="25194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noProof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162A019B-6E71-4FF6-8233-F4C9562575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DD093AD3-EDC3-4310-A3F5-847AF7FE82B9}" type="datetime1">
              <a:rPr lang="en-GB" noProof="0" smtClean="0"/>
              <a:t>09/02/2021</a:t>
            </a:fld>
            <a:endParaRPr lang="en-GB" noProof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D7264E8-D67F-450D-B5B3-7C3FE5CFB2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>
                <a:solidFill>
                  <a:schemeClr val="bg1"/>
                </a:solidFill>
              </a:rPr>
              <a:pPr/>
              <a:t>‹#›</a:t>
            </a:fld>
            <a:endParaRPr lang="en-GB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347527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caption and picture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33A1E0F-9E5E-9745-BEF2-2CE041671C6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537201" y="908050"/>
            <a:ext cx="6103938" cy="528176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0708" y="792399"/>
            <a:ext cx="4957631" cy="1909269"/>
          </a:xfrm>
          <a:prstGeom prst="rect">
            <a:avLst/>
          </a:prstGeom>
        </p:spPr>
        <p:txBody>
          <a:bodyPr/>
          <a:lstStyle>
            <a:lvl1pPr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This is a place for a longer text with big font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33E05CB-C7A1-A342-B41E-5EE8CD4216A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28363" y="2960016"/>
            <a:ext cx="4849977" cy="322979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184F16D1-C984-4655-8258-D6EF6AF7DF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1AFFCF40-801B-4055-982B-AEEA190E0F59}" type="datetime1">
              <a:rPr lang="en-GB" noProof="0" smtClean="0"/>
              <a:t>09/02/2021</a:t>
            </a:fld>
            <a:endParaRPr lang="en-GB" noProof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70ACAF84-7C25-4838-BB2E-3953315E66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10" name="Footer Placeholder 10">
            <a:extLst>
              <a:ext uri="{FF2B5EF4-FFF2-40B4-BE49-F238E27FC236}">
                <a16:creationId xmlns:a16="http://schemas.microsoft.com/office/drawing/2014/main" id="{7F734B17-F190-4E9B-912E-CA33643B1B5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10400" y="6489700"/>
            <a:ext cx="6778800" cy="25401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70632920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caption and picture -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>
            <a:extLst>
              <a:ext uri="{FF2B5EF4-FFF2-40B4-BE49-F238E27FC236}">
                <a16:creationId xmlns:a16="http://schemas.microsoft.com/office/drawing/2014/main" id="{782EC1E3-2963-4D1C-A09D-168216C669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77978" y="640094"/>
            <a:ext cx="11914022" cy="6221578"/>
          </a:xfrm>
          <a:prstGeom prst="rect">
            <a:avLst/>
          </a:prstGeom>
          <a:solidFill>
            <a:srgbClr val="4E0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33E05CB-C7A1-A342-B41E-5EE8CD4216A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26893" y="2960016"/>
            <a:ext cx="4857292" cy="322248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33A1E0F-9E5E-9745-BEF2-2CE041671C6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528733" y="908050"/>
            <a:ext cx="6112405" cy="5273294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8665" y="775657"/>
            <a:ext cx="4955519" cy="1909269"/>
          </a:xfrm>
          <a:prstGeom prst="rect">
            <a:avLst/>
          </a:prstGeo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This is a place for a longer text with big font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835FED0F-203A-4399-B1A6-E36F6BDBF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0400" y="6489700"/>
            <a:ext cx="6779559" cy="25194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noProof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C7E17269-133F-4041-8E1C-C34F81D99E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99D4FE21-5C27-4278-912B-A716F3E94A20}" type="datetime1">
              <a:rPr lang="en-GB" noProof="0" smtClean="0"/>
              <a:t>09/02/2021</a:t>
            </a:fld>
            <a:endParaRPr lang="en-GB" noProof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509F9ABA-0045-4D3B-9E43-6CE8DD7F64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>
                <a:solidFill>
                  <a:schemeClr val="bg1"/>
                </a:solidFill>
              </a:rPr>
              <a:pPr/>
              <a:t>‹#›</a:t>
            </a:fld>
            <a:endParaRPr lang="en-GB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58688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and text_1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A83AB547-0C6F-394C-8BEF-5A6F3FBAF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243" y="908050"/>
            <a:ext cx="10506697" cy="649288"/>
          </a:xfrm>
          <a:prstGeom prst="rect">
            <a:avLst/>
          </a:prstGeom>
        </p:spPr>
        <p:txBody>
          <a:bodyPr anchor="t" anchorCtr="0"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C779FD3A-6E17-1D47-8E91-0B127B4332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29077" y="1931988"/>
            <a:ext cx="2502487" cy="152363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fi-FI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F8C0298E-F14A-6845-92C8-38BD03C6832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29077" y="3455625"/>
            <a:ext cx="2502487" cy="2633662"/>
          </a:xfrm>
          <a:solidFill>
            <a:srgbClr val="EFEFEF"/>
          </a:solidFill>
        </p:spPr>
        <p:txBody>
          <a:bodyPr lIns="144000" tIns="216000" rIns="144000" bIns="216000">
            <a:no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tx1"/>
                </a:solidFill>
              </a:defRPr>
            </a:lvl1pPr>
            <a:lvl2pPr marL="314325" indent="0">
              <a:lnSpc>
                <a:spcPct val="100000"/>
              </a:lnSpc>
              <a:buNone/>
              <a:defRPr sz="1600">
                <a:solidFill>
                  <a:schemeClr val="tx1"/>
                </a:solidFill>
              </a:defRPr>
            </a:lvl2pPr>
            <a:lvl3pPr marL="671513" indent="0">
              <a:lnSpc>
                <a:spcPct val="100000"/>
              </a:lnSpc>
              <a:buNone/>
              <a:defRPr sz="1600">
                <a:solidFill>
                  <a:schemeClr val="tx1"/>
                </a:solidFill>
              </a:defRPr>
            </a:lvl3pPr>
            <a:lvl4pPr marL="1027112" indent="0">
              <a:lnSpc>
                <a:spcPct val="100000"/>
              </a:lnSpc>
              <a:buNone/>
              <a:defRPr sz="1600">
                <a:solidFill>
                  <a:schemeClr val="tx1"/>
                </a:solidFill>
              </a:defRPr>
            </a:lvl4pPr>
            <a:lvl5pPr marL="1336675" indent="0">
              <a:lnSpc>
                <a:spcPct val="100000"/>
              </a:lnSpc>
              <a:buNone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7" name="Picture Placeholder 6">
            <a:extLst>
              <a:ext uri="{FF2B5EF4-FFF2-40B4-BE49-F238E27FC236}">
                <a16:creationId xmlns:a16="http://schemas.microsoft.com/office/drawing/2014/main" id="{558BD131-E1E6-6B4A-8A43-7499BB4F444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203849" y="1931988"/>
            <a:ext cx="2502487" cy="152363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fi-FI" dirty="0"/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97DB071B-9088-9940-8EEF-A7349739FAA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203849" y="3455625"/>
            <a:ext cx="2502487" cy="2633662"/>
          </a:xfrm>
          <a:solidFill>
            <a:srgbClr val="EFEFEF"/>
          </a:solidFill>
        </p:spPr>
        <p:txBody>
          <a:bodyPr lIns="144000" tIns="216000" rIns="144000" bIns="216000">
            <a:noAutofit/>
          </a:bodyPr>
          <a:lstStyle>
            <a:lvl1pPr marL="0" indent="0">
              <a:lnSpc>
                <a:spcPct val="100000"/>
              </a:lnSpc>
              <a:buNone/>
              <a:defRPr sz="1600"/>
            </a:lvl1pPr>
            <a:lvl2pPr marL="314325" indent="0">
              <a:lnSpc>
                <a:spcPct val="100000"/>
              </a:lnSpc>
              <a:buNone/>
              <a:defRPr sz="1600"/>
            </a:lvl2pPr>
            <a:lvl3pPr marL="671513" indent="0">
              <a:lnSpc>
                <a:spcPct val="100000"/>
              </a:lnSpc>
              <a:buNone/>
              <a:defRPr sz="1600"/>
            </a:lvl3pPr>
            <a:lvl4pPr marL="1027112" indent="0">
              <a:lnSpc>
                <a:spcPct val="100000"/>
              </a:lnSpc>
              <a:buNone/>
              <a:defRPr sz="1600"/>
            </a:lvl4pPr>
            <a:lvl5pPr marL="1336675" indent="0">
              <a:lnSpc>
                <a:spcPct val="100000"/>
              </a:lnSpc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9" name="Picture Placeholder 6">
            <a:extLst>
              <a:ext uri="{FF2B5EF4-FFF2-40B4-BE49-F238E27FC236}">
                <a16:creationId xmlns:a16="http://schemas.microsoft.com/office/drawing/2014/main" id="{D91EB564-08EC-084A-85ED-67955978534A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866181" y="1931988"/>
            <a:ext cx="2502487" cy="152363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fi-FI" dirty="0"/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D5E66258-07E1-E642-A305-89957CDCCFE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866181" y="3455625"/>
            <a:ext cx="2502487" cy="2633662"/>
          </a:xfrm>
          <a:solidFill>
            <a:srgbClr val="EFEFEF"/>
          </a:solidFill>
        </p:spPr>
        <p:txBody>
          <a:bodyPr lIns="144000" tIns="216000" rIns="144000" bIns="216000">
            <a:noAutofit/>
          </a:bodyPr>
          <a:lstStyle>
            <a:lvl1pPr marL="0" indent="0">
              <a:lnSpc>
                <a:spcPct val="100000"/>
              </a:lnSpc>
              <a:buNone/>
              <a:defRPr sz="1600"/>
            </a:lvl1pPr>
            <a:lvl2pPr marL="314325" indent="0">
              <a:lnSpc>
                <a:spcPct val="100000"/>
              </a:lnSpc>
              <a:buNone/>
              <a:defRPr sz="1600"/>
            </a:lvl2pPr>
            <a:lvl3pPr marL="671513" indent="0">
              <a:lnSpc>
                <a:spcPct val="100000"/>
              </a:lnSpc>
              <a:buNone/>
              <a:defRPr sz="1600"/>
            </a:lvl3pPr>
            <a:lvl4pPr marL="1027112" indent="0">
              <a:lnSpc>
                <a:spcPct val="100000"/>
              </a:lnSpc>
              <a:buNone/>
              <a:defRPr sz="1600"/>
            </a:lvl4pPr>
            <a:lvl5pPr marL="1336675" indent="0">
              <a:lnSpc>
                <a:spcPct val="100000"/>
              </a:lnSpc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1" name="Picture Placeholder 6">
            <a:extLst>
              <a:ext uri="{FF2B5EF4-FFF2-40B4-BE49-F238E27FC236}">
                <a16:creationId xmlns:a16="http://schemas.microsoft.com/office/drawing/2014/main" id="{DDAC2486-1BBC-E148-8A6A-A96E0924C82A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528513" y="1933860"/>
            <a:ext cx="2502487" cy="152363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fi-FI" dirty="0"/>
          </a:p>
        </p:txBody>
      </p:sp>
      <p:sp>
        <p:nvSpPr>
          <p:cNvPr id="22" name="Text Placeholder 15">
            <a:extLst>
              <a:ext uri="{FF2B5EF4-FFF2-40B4-BE49-F238E27FC236}">
                <a16:creationId xmlns:a16="http://schemas.microsoft.com/office/drawing/2014/main" id="{1A3268F3-BC79-314A-9049-89ABFE48856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528513" y="3457497"/>
            <a:ext cx="2502487" cy="2633662"/>
          </a:xfrm>
          <a:solidFill>
            <a:srgbClr val="EFEFEF"/>
          </a:solidFill>
        </p:spPr>
        <p:txBody>
          <a:bodyPr lIns="144000" tIns="216000" rIns="144000" bIns="216000">
            <a:noAutofit/>
          </a:bodyPr>
          <a:lstStyle>
            <a:lvl1pPr marL="0" indent="0">
              <a:lnSpc>
                <a:spcPct val="100000"/>
              </a:lnSpc>
              <a:buNone/>
              <a:defRPr sz="1600"/>
            </a:lvl1pPr>
            <a:lvl2pPr marL="314325" indent="0">
              <a:lnSpc>
                <a:spcPct val="100000"/>
              </a:lnSpc>
              <a:buNone/>
              <a:defRPr sz="1600"/>
            </a:lvl2pPr>
            <a:lvl3pPr marL="671513" indent="0">
              <a:lnSpc>
                <a:spcPct val="100000"/>
              </a:lnSpc>
              <a:buNone/>
              <a:defRPr sz="1600"/>
            </a:lvl3pPr>
            <a:lvl4pPr marL="1027112" indent="0">
              <a:lnSpc>
                <a:spcPct val="100000"/>
              </a:lnSpc>
              <a:buNone/>
              <a:defRPr sz="1600"/>
            </a:lvl4pPr>
            <a:lvl5pPr marL="1336675" indent="0">
              <a:lnSpc>
                <a:spcPct val="100000"/>
              </a:lnSpc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4" name="Date Placeholder 3">
            <a:extLst>
              <a:ext uri="{FF2B5EF4-FFF2-40B4-BE49-F238E27FC236}">
                <a16:creationId xmlns:a16="http://schemas.microsoft.com/office/drawing/2014/main" id="{36BEA95B-149A-4378-99A8-4A3778EC0E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64EDD59F-3A17-4BC6-9E83-53686DFA9C26}" type="datetime1">
              <a:rPr lang="en-GB" noProof="0" smtClean="0"/>
              <a:t>09/02/2021</a:t>
            </a:fld>
            <a:endParaRPr lang="en-GB" noProof="0"/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CEF878AF-8D06-4EF3-883F-34F2EFF16D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14" name="Footer Placeholder 10">
            <a:extLst>
              <a:ext uri="{FF2B5EF4-FFF2-40B4-BE49-F238E27FC236}">
                <a16:creationId xmlns:a16="http://schemas.microsoft.com/office/drawing/2014/main" id="{5FB341E1-B4C6-4A8F-95EC-40D3CF9664A3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10400" y="6489700"/>
            <a:ext cx="6778800" cy="25401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06035738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and text_2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A83AB547-0C6F-394C-8BEF-5A6F3FBAF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243" y="908050"/>
            <a:ext cx="10506697" cy="649288"/>
          </a:xfrm>
          <a:prstGeom prst="rect">
            <a:avLst/>
          </a:prstGeom>
        </p:spPr>
        <p:txBody>
          <a:bodyPr anchor="t" anchorCtr="0"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C779FD3A-6E17-1D47-8E91-0B127B4332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29078" y="1931988"/>
            <a:ext cx="3231889" cy="1593882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fi-FI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F8C0298E-F14A-6845-92C8-38BD03C6832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29078" y="3455625"/>
            <a:ext cx="3231889" cy="2755084"/>
          </a:xfrm>
          <a:solidFill>
            <a:srgbClr val="EFEFEF"/>
          </a:solidFill>
        </p:spPr>
        <p:txBody>
          <a:bodyPr lIns="144000" tIns="216000" rIns="144000" bIns="216000">
            <a:noAutofit/>
          </a:bodyPr>
          <a:lstStyle>
            <a:lvl1pPr marL="0" indent="0">
              <a:lnSpc>
                <a:spcPct val="100000"/>
              </a:lnSpc>
              <a:buNone/>
              <a:defRPr sz="1600"/>
            </a:lvl1pPr>
            <a:lvl2pPr marL="314325" indent="0">
              <a:lnSpc>
                <a:spcPct val="100000"/>
              </a:lnSpc>
              <a:buNone/>
              <a:defRPr sz="1600"/>
            </a:lvl2pPr>
            <a:lvl3pPr marL="671513" indent="0">
              <a:lnSpc>
                <a:spcPct val="100000"/>
              </a:lnSpc>
              <a:buNone/>
              <a:defRPr sz="1600"/>
            </a:lvl3pPr>
            <a:lvl4pPr marL="1027112" indent="0">
              <a:lnSpc>
                <a:spcPct val="100000"/>
              </a:lnSpc>
              <a:buNone/>
              <a:defRPr sz="1600"/>
            </a:lvl4pPr>
            <a:lvl5pPr marL="1336675" indent="0">
              <a:lnSpc>
                <a:spcPct val="100000"/>
              </a:lnSpc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8" name="Picture Placeholder 6">
            <a:extLst>
              <a:ext uri="{FF2B5EF4-FFF2-40B4-BE49-F238E27FC236}">
                <a16:creationId xmlns:a16="http://schemas.microsoft.com/office/drawing/2014/main" id="{5111911C-6CB3-AD44-A987-239427CE408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969788" y="1931988"/>
            <a:ext cx="3231889" cy="1593882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fi-FI" dirty="0"/>
          </a:p>
        </p:txBody>
      </p:sp>
      <p:sp>
        <p:nvSpPr>
          <p:cNvPr id="29" name="Text Placeholder 15">
            <a:extLst>
              <a:ext uri="{FF2B5EF4-FFF2-40B4-BE49-F238E27FC236}">
                <a16:creationId xmlns:a16="http://schemas.microsoft.com/office/drawing/2014/main" id="{4B81E064-8551-694A-8FD5-C523BEB10D1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969788" y="3455625"/>
            <a:ext cx="3231889" cy="2755084"/>
          </a:xfrm>
          <a:solidFill>
            <a:srgbClr val="EFEFEF"/>
          </a:solidFill>
        </p:spPr>
        <p:txBody>
          <a:bodyPr lIns="144000" tIns="216000" rIns="144000" bIns="216000">
            <a:noAutofit/>
          </a:bodyPr>
          <a:lstStyle>
            <a:lvl1pPr marL="0" indent="0">
              <a:lnSpc>
                <a:spcPct val="100000"/>
              </a:lnSpc>
              <a:buNone/>
              <a:defRPr sz="1600"/>
            </a:lvl1pPr>
            <a:lvl2pPr marL="314325" indent="0">
              <a:lnSpc>
                <a:spcPct val="100000"/>
              </a:lnSpc>
              <a:buNone/>
              <a:defRPr sz="1600"/>
            </a:lvl2pPr>
            <a:lvl3pPr marL="671513" indent="0">
              <a:lnSpc>
                <a:spcPct val="100000"/>
              </a:lnSpc>
              <a:buNone/>
              <a:defRPr sz="1600"/>
            </a:lvl3pPr>
            <a:lvl4pPr marL="1027112" indent="0">
              <a:lnSpc>
                <a:spcPct val="100000"/>
              </a:lnSpc>
              <a:buNone/>
              <a:defRPr sz="1600"/>
            </a:lvl4pPr>
            <a:lvl5pPr marL="1336675" indent="0">
              <a:lnSpc>
                <a:spcPct val="100000"/>
              </a:lnSpc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30" name="Picture Placeholder 6">
            <a:extLst>
              <a:ext uri="{FF2B5EF4-FFF2-40B4-BE49-F238E27FC236}">
                <a16:creationId xmlns:a16="http://schemas.microsoft.com/office/drawing/2014/main" id="{E37D0D04-EE41-5F42-BA3B-67ED3166C67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410498" y="1931988"/>
            <a:ext cx="3231889" cy="1593882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fi-FI" dirty="0"/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C7609D31-2B9E-9841-9A07-1A4FC70457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410498" y="3455625"/>
            <a:ext cx="3231889" cy="2755084"/>
          </a:xfrm>
          <a:solidFill>
            <a:srgbClr val="EFEFEF"/>
          </a:solidFill>
        </p:spPr>
        <p:txBody>
          <a:bodyPr lIns="144000" tIns="216000" rIns="144000" bIns="216000">
            <a:noAutofit/>
          </a:bodyPr>
          <a:lstStyle>
            <a:lvl1pPr marL="0" indent="0">
              <a:lnSpc>
                <a:spcPct val="100000"/>
              </a:lnSpc>
              <a:buNone/>
              <a:defRPr sz="1600"/>
            </a:lvl1pPr>
            <a:lvl2pPr marL="314325" indent="0">
              <a:lnSpc>
                <a:spcPct val="100000"/>
              </a:lnSpc>
              <a:buNone/>
              <a:defRPr sz="1600"/>
            </a:lvl2pPr>
            <a:lvl3pPr marL="671513" indent="0">
              <a:lnSpc>
                <a:spcPct val="100000"/>
              </a:lnSpc>
              <a:buNone/>
              <a:defRPr sz="1600"/>
            </a:lvl3pPr>
            <a:lvl4pPr marL="1027112" indent="0">
              <a:lnSpc>
                <a:spcPct val="100000"/>
              </a:lnSpc>
              <a:buNone/>
              <a:defRPr sz="1600"/>
            </a:lvl4pPr>
            <a:lvl5pPr marL="1336675" indent="0">
              <a:lnSpc>
                <a:spcPct val="100000"/>
              </a:lnSpc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A32E84F1-B479-4DA5-B79A-E1AAD01844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C03CCED2-7CB5-4D58-8E64-3F32DD8AC35B}" type="datetime1">
              <a:rPr lang="en-GB" noProof="0" smtClean="0"/>
              <a:t>09/02/2021</a:t>
            </a:fld>
            <a:endParaRPr lang="en-GB" noProof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8DBF1F0F-97EF-4D74-A4D0-217EA478DC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12" name="Footer Placeholder 10">
            <a:extLst>
              <a:ext uri="{FF2B5EF4-FFF2-40B4-BE49-F238E27FC236}">
                <a16:creationId xmlns:a16="http://schemas.microsoft.com/office/drawing/2014/main" id="{74C35F04-76D4-4B98-A67F-2CB880FD6A9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10400" y="6489700"/>
            <a:ext cx="6778800" cy="25401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22400636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8895A594-3BD2-D54E-93FD-6F7FCA50C3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8339" y="2835805"/>
            <a:ext cx="10660250" cy="1820862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r">
              <a:defRPr sz="5400">
                <a:solidFill>
                  <a:srgbClr val="4E008E"/>
                </a:solidFill>
              </a:defRPr>
            </a:lvl1pPr>
          </a:lstStyle>
          <a:p>
            <a:r>
              <a:rPr lang="en-GB" noProof="0"/>
              <a:t>“Insert </a:t>
            </a:r>
            <a:br>
              <a:rPr lang="en-GB" noProof="0"/>
            </a:br>
            <a:r>
              <a:rPr lang="en-GB" noProof="0"/>
              <a:t>text here.”</a:t>
            </a:r>
          </a:p>
        </p:txBody>
      </p:sp>
      <p:sp>
        <p:nvSpPr>
          <p:cNvPr id="13" name="Tekstin paikkamerkki 2"/>
          <p:cNvSpPr>
            <a:spLocks noGrp="1"/>
          </p:cNvSpPr>
          <p:nvPr>
            <p:ph type="body" sz="quarter" idx="11" hasCustomPrompt="1"/>
          </p:nvPr>
        </p:nvSpPr>
        <p:spPr>
          <a:xfrm>
            <a:off x="668338" y="4784723"/>
            <a:ext cx="10660062" cy="1440000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3200">
                <a:solidFill>
                  <a:srgbClr val="4E008E"/>
                </a:solidFill>
              </a:defRPr>
            </a:lvl1pPr>
            <a:lvl2pPr marL="314325" indent="0" algn="r">
              <a:buFontTx/>
              <a:buNone/>
              <a:defRPr/>
            </a:lvl2pPr>
            <a:lvl3pPr marL="671513" indent="0" algn="r">
              <a:buFontTx/>
              <a:buNone/>
              <a:defRPr/>
            </a:lvl3pPr>
            <a:lvl4pPr marL="1027112" indent="0" algn="r">
              <a:buFontTx/>
              <a:buNone/>
              <a:defRPr/>
            </a:lvl4pPr>
            <a:lvl5pPr marL="1336675" indent="0" algn="r">
              <a:buFontTx/>
              <a:buNone/>
              <a:defRPr/>
            </a:lvl5pPr>
          </a:lstStyle>
          <a:p>
            <a:pPr lvl="0"/>
            <a:r>
              <a:rPr lang="en-GB" noProof="0"/>
              <a:t>– Firstname Lastname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2D54C215-BF9C-463D-8116-5E5F873B83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05B95343-439D-47C2-AB7D-A7B7FEDBEAB3}" type="datetime1">
              <a:rPr lang="en-GB" noProof="0" smtClean="0"/>
              <a:t>09/02/2021</a:t>
            </a:fld>
            <a:endParaRPr lang="en-GB" noProof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822651F8-67AD-4CA7-B5C5-141B94156E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8" name="Footer Placeholder 10">
            <a:extLst>
              <a:ext uri="{FF2B5EF4-FFF2-40B4-BE49-F238E27FC236}">
                <a16:creationId xmlns:a16="http://schemas.microsoft.com/office/drawing/2014/main" id="{D38B48EA-3C26-4DE6-8A6F-BD13DFD31C4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10400" y="6489700"/>
            <a:ext cx="6778800" cy="25401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500493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0863" y="2757600"/>
            <a:ext cx="11090275" cy="1440000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defRPr sz="5400">
                <a:solidFill>
                  <a:srgbClr val="4E008E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7589" y="4435200"/>
            <a:ext cx="11083550" cy="1440000"/>
          </a:xfrm>
        </p:spPr>
        <p:txBody>
          <a:bodyPr>
            <a:noAutofit/>
          </a:bodyPr>
          <a:lstStyle>
            <a:lvl1pPr marL="0" indent="0" algn="ctr">
              <a:buNone/>
              <a:defRPr sz="3200">
                <a:solidFill>
                  <a:srgbClr val="4E008E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GB" noProof="0"/>
          </a:p>
        </p:txBody>
      </p:sp>
      <p:sp>
        <p:nvSpPr>
          <p:cNvPr id="7" name="Footer Placeholder 10">
            <a:extLst>
              <a:ext uri="{FF2B5EF4-FFF2-40B4-BE49-F238E27FC236}">
                <a16:creationId xmlns:a16="http://schemas.microsoft.com/office/drawing/2014/main" id="{B2D621D0-61E7-E946-BBC9-24D91EEA5E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0400" y="6489700"/>
            <a:ext cx="6778800" cy="25401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GB" noProof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38BB0235-0F5A-40FA-B663-F054FD106C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DFF24113-B408-42F9-B448-C515AD4E1B6E}" type="datetime1">
              <a:rPr lang="en-GB" noProof="0" smtClean="0"/>
              <a:t>09/02/2021</a:t>
            </a:fld>
            <a:endParaRPr lang="en-GB" noProof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E0BDB65-6D51-44F4-970C-428F139C63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1814634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3">
          <p15:clr>
            <a:srgbClr val="FBAE40"/>
          </p15:clr>
        </p15:guide>
        <p15:guide id="2" pos="75">
          <p15:clr>
            <a:srgbClr val="FBAE40"/>
          </p15:clr>
        </p15:guide>
        <p15:guide id="3" pos="7605">
          <p15:clr>
            <a:srgbClr val="FBAE40"/>
          </p15:clr>
        </p15:guide>
        <p15:guide id="4" orient="horz" pos="4247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>
            <a:extLst>
              <a:ext uri="{FF2B5EF4-FFF2-40B4-BE49-F238E27FC236}">
                <a16:creationId xmlns:a16="http://schemas.microsoft.com/office/drawing/2014/main" id="{CFF25AA6-74E4-4FDC-97D1-348B884E4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77978" y="640094"/>
            <a:ext cx="11914022" cy="6221578"/>
          </a:xfrm>
          <a:prstGeom prst="rect">
            <a:avLst/>
          </a:prstGeom>
          <a:solidFill>
            <a:srgbClr val="4E0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802266" y="2683405"/>
            <a:ext cx="10660250" cy="1820862"/>
          </a:xfrm>
          <a:prstGeom prst="rect">
            <a:avLst/>
          </a:prstGeom>
        </p:spPr>
        <p:txBody>
          <a:bodyPr>
            <a:noAutofit/>
          </a:bodyPr>
          <a:lstStyle>
            <a:lvl1pPr algn="r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“Insert </a:t>
            </a:r>
            <a:br>
              <a:rPr lang="en-GB" noProof="0"/>
            </a:br>
            <a:r>
              <a:rPr lang="en-GB" noProof="0"/>
              <a:t>text here.”</a:t>
            </a:r>
          </a:p>
        </p:txBody>
      </p:sp>
      <p:sp>
        <p:nvSpPr>
          <p:cNvPr id="12" name="Tekstin paikkamerkki 13"/>
          <p:cNvSpPr>
            <a:spLocks noGrp="1"/>
          </p:cNvSpPr>
          <p:nvPr>
            <p:ph type="body" sz="quarter" idx="12" hasCustomPrompt="1"/>
          </p:nvPr>
        </p:nvSpPr>
        <p:spPr>
          <a:xfrm>
            <a:off x="802266" y="4606387"/>
            <a:ext cx="10644349" cy="1440000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3200">
                <a:solidFill>
                  <a:schemeClr val="bg1"/>
                </a:solidFill>
              </a:defRPr>
            </a:lvl1pPr>
            <a:lvl2pPr marL="314325" indent="0">
              <a:buFontTx/>
              <a:buNone/>
              <a:defRPr>
                <a:solidFill>
                  <a:schemeClr val="bg1"/>
                </a:solidFill>
              </a:defRPr>
            </a:lvl2pPr>
            <a:lvl3pPr marL="671513" indent="0">
              <a:buFontTx/>
              <a:buNone/>
              <a:defRPr>
                <a:solidFill>
                  <a:schemeClr val="bg1"/>
                </a:solidFill>
              </a:defRPr>
            </a:lvl3pPr>
            <a:lvl4pPr marL="1027112" indent="0">
              <a:buFontTx/>
              <a:buNone/>
              <a:defRPr>
                <a:solidFill>
                  <a:schemeClr val="bg1"/>
                </a:solidFill>
              </a:defRPr>
            </a:lvl4pPr>
            <a:lvl5pPr marL="1336675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algn="r"/>
            <a:r>
              <a:rPr lang="en-GB" noProof="0">
                <a:solidFill>
                  <a:schemeClr val="bg1"/>
                </a:solidFill>
              </a:rPr>
              <a:t>– Firstname Lastname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D4DAC962-BCA0-4E26-A90A-EC7C6038D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0400" y="6489700"/>
            <a:ext cx="6779559" cy="25194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noProof="0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7B84C95F-B250-4250-A075-AEF10367FC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E469B13D-3954-4F23-A09B-162115E21D05}" type="datetime1">
              <a:rPr lang="en-GB" noProof="0" smtClean="0"/>
              <a:t>09/02/2021</a:t>
            </a:fld>
            <a:endParaRPr lang="en-GB" noProof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026F114B-97C9-4F70-8E58-1AFA5B8E3A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>
                <a:solidFill>
                  <a:schemeClr val="bg1"/>
                </a:solidFill>
              </a:rPr>
              <a:pPr/>
              <a:t>‹#›</a:t>
            </a:fld>
            <a:endParaRPr lang="en-GB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23125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er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DB2510EA-1654-E84D-A789-CFF2920E00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77978" y="636422"/>
            <a:ext cx="11914022" cy="6221578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B9B4DE-33B9-0041-8077-6782343643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93510" y="1569142"/>
            <a:ext cx="9690754" cy="406070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38100" dir="2700000" sx="74000" sy="74000" algn="tl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fi-FI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33A1E0F-9E5E-9745-BEF2-2CE041671C6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663233" y="1883432"/>
            <a:ext cx="2401642" cy="3424232"/>
          </a:xfrm>
          <a:solidFill>
            <a:srgbClr val="7DCDBE"/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BDD4BC1B-C1D1-4F41-B9B7-335D450148A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2126" y="1569143"/>
            <a:ext cx="6827907" cy="816758"/>
          </a:xfrm>
        </p:spPr>
        <p:txBody>
          <a:bodyPr anchor="b" anchorCtr="0">
            <a:noAutofit/>
          </a:bodyPr>
          <a:lstStyle>
            <a:lvl1pPr marL="0" indent="0">
              <a:buNone/>
              <a:defRPr sz="3200" b="1">
                <a:solidFill>
                  <a:srgbClr val="4E008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noProof="0"/>
              <a:t>Firstname Lastname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A2938A8D-D773-5142-92B9-89D818060D6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02130" y="2385899"/>
            <a:ext cx="6827904" cy="365134"/>
          </a:xfrm>
        </p:spPr>
        <p:txBody>
          <a:bodyPr>
            <a:noAutofit/>
          </a:bodyPr>
          <a:lstStyle>
            <a:lvl1pPr marL="0" indent="0" algn="l">
              <a:buNone/>
              <a:defRPr sz="2400">
                <a:solidFill>
                  <a:srgbClr val="7DCDBE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/>
              <a:t>Title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A126850-0A2D-214C-8173-B9D9A2BCD6CD}"/>
              </a:ext>
            </a:extLst>
          </p:cNvPr>
          <p:cNvCxnSpPr/>
          <p:nvPr userDrawn="1"/>
        </p:nvCxnSpPr>
        <p:spPr>
          <a:xfrm>
            <a:off x="4868747" y="2984293"/>
            <a:ext cx="0" cy="2319489"/>
          </a:xfrm>
          <a:prstGeom prst="line">
            <a:avLst/>
          </a:prstGeom>
          <a:ln w="3175">
            <a:solidFill>
              <a:srgbClr val="4E00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B09D0D4C-BB57-D348-99EE-61BD94E3A56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502127" y="2915308"/>
            <a:ext cx="3183740" cy="239235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  <a:lvl2pPr marL="314325" indent="0">
              <a:lnSpc>
                <a:spcPct val="100000"/>
              </a:lnSpc>
              <a:buNone/>
              <a:defRPr sz="2000"/>
            </a:lvl2pPr>
            <a:lvl3pPr marL="671513" indent="0">
              <a:lnSpc>
                <a:spcPct val="100000"/>
              </a:lnSpc>
              <a:buNone/>
              <a:defRPr sz="2000"/>
            </a:lvl3pPr>
            <a:lvl4pPr marL="1027112" indent="0">
              <a:lnSpc>
                <a:spcPct val="100000"/>
              </a:lnSpc>
              <a:buNone/>
              <a:defRPr sz="2000"/>
            </a:lvl4pPr>
            <a:lvl5pPr marL="1336675" indent="0">
              <a:lnSpc>
                <a:spcPct val="100000"/>
              </a:lnSpc>
              <a:buNone/>
              <a:defRPr sz="20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282D1424-0632-DE42-8831-FEFEDCC9079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146294" y="2914199"/>
            <a:ext cx="3183740" cy="239350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  <a:lvl2pPr marL="314325" indent="0">
              <a:lnSpc>
                <a:spcPct val="100000"/>
              </a:lnSpc>
              <a:buNone/>
              <a:defRPr sz="2000"/>
            </a:lvl2pPr>
            <a:lvl3pPr marL="671513" indent="0">
              <a:lnSpc>
                <a:spcPct val="100000"/>
              </a:lnSpc>
              <a:buNone/>
              <a:defRPr sz="2000"/>
            </a:lvl3pPr>
            <a:lvl4pPr marL="1027112" indent="0">
              <a:lnSpc>
                <a:spcPct val="100000"/>
              </a:lnSpc>
              <a:buNone/>
              <a:defRPr sz="2000"/>
            </a:lvl4pPr>
            <a:lvl5pPr marL="1336675" indent="0">
              <a:lnSpc>
                <a:spcPct val="100000"/>
              </a:lnSpc>
              <a:buFont typeface="Arial" panose="020B0604020202020204" pitchFamily="34" charset="0"/>
              <a:buNone/>
              <a:defRPr sz="20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266ED82B-11B6-41FE-87C7-2B5722E38F87}"/>
              </a:ext>
            </a:extLst>
          </p:cNvPr>
          <p:cNvSpPr>
            <a:spLocks noGrp="1"/>
          </p:cNvSpPr>
          <p:nvPr>
            <p:ph type="dt" sz="half" idx="19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FE98C067-8722-48C5-8452-DDEDD7114E73}" type="datetime1">
              <a:rPr lang="en-GB" noProof="0" smtClean="0"/>
              <a:t>09/02/2021</a:t>
            </a:fld>
            <a:endParaRPr lang="en-GB" noProof="0" dirty="0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E69F5273-5630-41AF-BBE6-A465425B11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13" name="Footer Placeholder 10">
            <a:extLst>
              <a:ext uri="{FF2B5EF4-FFF2-40B4-BE49-F238E27FC236}">
                <a16:creationId xmlns:a16="http://schemas.microsoft.com/office/drawing/2014/main" id="{9A05E985-5042-48F0-9519-B76D1E94048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10400" y="6489700"/>
            <a:ext cx="6778800" cy="25401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7768965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icture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A96305A-4729-C241-80A5-A3957FB9DF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99923" y="628650"/>
            <a:ext cx="11892077" cy="622935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72AACA4F-50A2-4213-AE5B-26622BDBF93E}"/>
              </a:ext>
            </a:extLst>
          </p:cNvPr>
          <p:cNvSpPr>
            <a:spLocks noGrp="1"/>
          </p:cNvSpPr>
          <p:nvPr>
            <p:ph type="dt" sz="half" idx="19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6FA188AA-A794-4652-BE5A-909F08B6167B}" type="datetime1">
              <a:rPr lang="en-GB" noProof="0" smtClean="0"/>
              <a:t>09/02/2021</a:t>
            </a:fld>
            <a:endParaRPr lang="en-GB" noProof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9179ABD-0CDD-4487-ADD9-0679BFCE26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10" name="Footer Placeholder 10">
            <a:extLst>
              <a:ext uri="{FF2B5EF4-FFF2-40B4-BE49-F238E27FC236}">
                <a16:creationId xmlns:a16="http://schemas.microsoft.com/office/drawing/2014/main" id="{0BCA9A8C-35F5-4107-B91B-A52435FB7E95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>
          <a:xfrm>
            <a:off x="410400" y="6489700"/>
            <a:ext cx="6778800" cy="25401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7333929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3">
          <p15:clr>
            <a:srgbClr val="FBAE40"/>
          </p15:clr>
        </p15:guide>
        <p15:guide id="2" pos="75">
          <p15:clr>
            <a:srgbClr val="FBAE40"/>
          </p15:clr>
        </p15:guide>
        <p15:guide id="3" pos="7605">
          <p15:clr>
            <a:srgbClr val="FBAE40"/>
          </p15:clr>
        </p15:guide>
        <p15:guide id="4" orient="horz" pos="4247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ing EN - pur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>
            <a:extLst>
              <a:ext uri="{FF2B5EF4-FFF2-40B4-BE49-F238E27FC236}">
                <a16:creationId xmlns:a16="http://schemas.microsoft.com/office/drawing/2014/main" id="{40D9D56B-380E-41B8-9315-ED5CBC9E4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" y="0"/>
            <a:ext cx="12191998" cy="6858000"/>
          </a:xfrm>
          <a:prstGeom prst="rect">
            <a:avLst/>
          </a:prstGeom>
          <a:solidFill>
            <a:srgbClr val="4E0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7" name="Kuva 6">
            <a:extLst>
              <a:ext uri="{FF2B5EF4-FFF2-40B4-BE49-F238E27FC236}">
                <a16:creationId xmlns:a16="http://schemas.microsoft.com/office/drawing/2014/main" id="{074A7632-0B5B-4DF2-9411-9E0ADFA0617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16714" y="1879326"/>
            <a:ext cx="2225901" cy="3114035"/>
          </a:xfrm>
          <a:prstGeom prst="rect">
            <a:avLst/>
          </a:prstGeom>
        </p:spPr>
      </p:pic>
      <p:sp>
        <p:nvSpPr>
          <p:cNvPr id="8" name="Tekstiruutu 7">
            <a:extLst>
              <a:ext uri="{FF2B5EF4-FFF2-40B4-BE49-F238E27FC236}">
                <a16:creationId xmlns:a16="http://schemas.microsoft.com/office/drawing/2014/main" id="{A93BB476-CD94-4029-8F95-5AE34712627B}"/>
              </a:ext>
            </a:extLst>
          </p:cNvPr>
          <p:cNvSpPr txBox="1"/>
          <p:nvPr userDrawn="1"/>
        </p:nvSpPr>
        <p:spPr>
          <a:xfrm>
            <a:off x="5794795" y="2509714"/>
            <a:ext cx="3758780" cy="2169825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>
              <a:lnSpc>
                <a:spcPts val="5400"/>
              </a:lnSpc>
            </a:pPr>
            <a:r>
              <a:rPr lang="en-GB" sz="5600" b="1" noProof="0">
                <a:solidFill>
                  <a:schemeClr val="bg1"/>
                </a:solidFill>
              </a:rPr>
              <a:t>Human Potential Unlimited.</a:t>
            </a:r>
          </a:p>
        </p:txBody>
      </p:sp>
    </p:spTree>
    <p:extLst>
      <p:ext uri="{BB962C8B-B14F-4D97-AF65-F5344CB8AC3E}">
        <p14:creationId xmlns:p14="http://schemas.microsoft.com/office/powerpoint/2010/main" val="156852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3">
          <p15:clr>
            <a:srgbClr val="FBAE40"/>
          </p15:clr>
        </p15:guide>
        <p15:guide id="2" pos="75">
          <p15:clr>
            <a:srgbClr val="FBAE40"/>
          </p15:clr>
        </p15:guide>
        <p15:guide id="3" pos="7605">
          <p15:clr>
            <a:srgbClr val="FBAE40"/>
          </p15:clr>
        </p15:guide>
        <p15:guide id="4" orient="horz" pos="4247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400" y="911723"/>
            <a:ext cx="10515600" cy="645616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0400" y="1707297"/>
            <a:ext cx="10515600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8" name="Footer Placeholder 10">
            <a:extLst>
              <a:ext uri="{FF2B5EF4-FFF2-40B4-BE49-F238E27FC236}">
                <a16:creationId xmlns:a16="http://schemas.microsoft.com/office/drawing/2014/main" id="{3405FCAB-7A18-034B-9743-CFD67A11D4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0400" y="6489700"/>
            <a:ext cx="6778800" cy="25401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GB" noProof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9EC2DD84-1BF6-4E3C-BCC3-08913B1A45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19B791B1-16A9-4796-ABE1-3107E5C870A1}" type="datetime1">
              <a:rPr lang="en-GB" noProof="0" smtClean="0"/>
              <a:t>09/02/2021</a:t>
            </a:fld>
            <a:endParaRPr lang="en-GB" noProof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36B2755C-0223-4E55-9084-FF69412795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383577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>
            <a:extLst>
              <a:ext uri="{FF2B5EF4-FFF2-40B4-BE49-F238E27FC236}">
                <a16:creationId xmlns:a16="http://schemas.microsoft.com/office/drawing/2014/main" id="{2E511953-F32B-4B5F-9EC2-2431EB03FD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77978" y="640094"/>
            <a:ext cx="11914022" cy="6221578"/>
          </a:xfrm>
          <a:prstGeom prst="rect">
            <a:avLst/>
          </a:prstGeom>
          <a:solidFill>
            <a:srgbClr val="4E0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400" y="911723"/>
            <a:ext cx="10515600" cy="64561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0400" y="1707297"/>
            <a:ext cx="10515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4E01EC75-0511-4C59-AFDC-B169D9524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0400" y="6489700"/>
            <a:ext cx="6779559" cy="25194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noProof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A4711C01-20AD-4C7D-A906-DDBC6C93E9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077F78B7-30BA-47DC-8D3D-B6AF7AA5C106}" type="datetime1">
              <a:rPr lang="en-GB" noProof="0" smtClean="0"/>
              <a:t>09/02/2021</a:t>
            </a:fld>
            <a:endParaRPr lang="en-GB" noProof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3D49CC18-975B-4218-9BEB-3D804548A4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>
                <a:solidFill>
                  <a:schemeClr val="bg1"/>
                </a:solidFill>
              </a:rPr>
              <a:pPr/>
              <a:t>‹#›</a:t>
            </a:fld>
            <a:endParaRPr lang="en-GB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0921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400" y="908051"/>
            <a:ext cx="10655486" cy="649288"/>
          </a:xfrm>
          <a:prstGeom prst="rect">
            <a:avLst/>
          </a:prstGeom>
        </p:spPr>
        <p:txBody>
          <a:bodyPr anchor="t" anchorCtr="0"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0400" y="1825625"/>
            <a:ext cx="5181600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8399" y="1825625"/>
            <a:ext cx="5387465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E5ECB8C9-6F71-8745-9B9D-ED3B992FA1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0400" y="6489700"/>
            <a:ext cx="6778800" cy="25401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GB" noProof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7BCE51E9-C67C-4EF8-826E-F1A4EE041B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7A384A62-AD18-48D9-B88A-A3C8BA3326D3}" type="datetime1">
              <a:rPr lang="en-GB" noProof="0" smtClean="0"/>
              <a:t>09/02/2021</a:t>
            </a:fld>
            <a:endParaRPr lang="en-GB" noProof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05DAC9A-9264-4E96-A741-2D8DA1F064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744993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-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C351703-006A-624D-9F66-D3B3015E7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77978" y="640094"/>
            <a:ext cx="11914022" cy="6221578"/>
          </a:xfrm>
          <a:prstGeom prst="rect">
            <a:avLst/>
          </a:prstGeom>
          <a:solidFill>
            <a:srgbClr val="4E0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400" y="908051"/>
            <a:ext cx="10643348" cy="649288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0400" y="1706400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8400" y="1706400"/>
            <a:ext cx="5392738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E8398AE9-4026-46A2-BBA1-AAB097183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0400" y="6489700"/>
            <a:ext cx="6779559" cy="25194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noProof="0"/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9AE78F3E-1AD5-409A-90E2-A126A9F8418C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B93D2B77-21B4-4503-8F96-67D29A8E98C1}" type="datetime1">
              <a:rPr lang="en-GB" noProof="0" smtClean="0"/>
              <a:t>09/02/2021</a:t>
            </a:fld>
            <a:endParaRPr lang="en-GB" noProof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DEFCCDBD-D833-4FF5-A833-32B63E9032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>
                <a:solidFill>
                  <a:schemeClr val="bg1"/>
                </a:solidFill>
              </a:rPr>
              <a:pPr/>
              <a:t>‹#›</a:t>
            </a:fld>
            <a:endParaRPr lang="en-GB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5425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400" y="916517"/>
            <a:ext cx="10650635" cy="649288"/>
          </a:xfrm>
          <a:prstGeom prst="rect">
            <a:avLst/>
          </a:prstGeom>
        </p:spPr>
        <p:txBody>
          <a:bodyPr anchor="t" anchorCtr="0"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0400" y="1700214"/>
            <a:ext cx="5157787" cy="8048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0400" y="2647950"/>
            <a:ext cx="5157787" cy="354171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81687" y="1700214"/>
            <a:ext cx="5183188" cy="8048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81687" y="2647950"/>
            <a:ext cx="5183188" cy="354171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3" name="Footer Placeholder 10">
            <a:extLst>
              <a:ext uri="{FF2B5EF4-FFF2-40B4-BE49-F238E27FC236}">
                <a16:creationId xmlns:a16="http://schemas.microsoft.com/office/drawing/2014/main" id="{20D11757-AD21-8C44-BA47-2C7CCF6BD25F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10400" y="6489700"/>
            <a:ext cx="6778800" cy="25401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GB" noProof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8267BC55-B784-4D84-8769-21885DB5752F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7B41531B-607C-47F8-B3A9-9457FE35A658}" type="datetime1">
              <a:rPr lang="en-GB" noProof="0" smtClean="0"/>
              <a:t>09/02/2021</a:t>
            </a:fld>
            <a:endParaRPr lang="en-GB" noProof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01527A28-514A-4E4D-B9BB-80131B1DE74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488492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-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>
            <a:extLst>
              <a:ext uri="{FF2B5EF4-FFF2-40B4-BE49-F238E27FC236}">
                <a16:creationId xmlns:a16="http://schemas.microsoft.com/office/drawing/2014/main" id="{EB8D2C57-C1F3-4D95-825E-2E55BFB967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77978" y="640094"/>
            <a:ext cx="11914022" cy="6221578"/>
          </a:xfrm>
          <a:prstGeom prst="rect">
            <a:avLst/>
          </a:prstGeom>
          <a:solidFill>
            <a:srgbClr val="4E0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400" y="916517"/>
            <a:ext cx="10642163" cy="649288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0400" y="1700214"/>
            <a:ext cx="5157787" cy="804862"/>
          </a:xfrm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0400" y="2647950"/>
            <a:ext cx="5157787" cy="3541713"/>
          </a:xfrm>
        </p:spPr>
        <p:txBody>
          <a:bodyPr>
            <a:no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73216" y="1700214"/>
            <a:ext cx="5183188" cy="804862"/>
          </a:xfrm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73216" y="2647950"/>
            <a:ext cx="5183188" cy="3541714"/>
          </a:xfrm>
        </p:spPr>
        <p:txBody>
          <a:bodyPr>
            <a:no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ECA17208-6DE2-4F5B-B757-D5C3A1763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0400" y="6489700"/>
            <a:ext cx="6779559" cy="25194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noProof="0"/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283CFA40-FCD9-4A03-A580-D0EEA6494001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B82FCDA-E02D-49C5-97D6-3E67AC7AAA7E}" type="datetime1">
              <a:rPr lang="en-GB" noProof="0" smtClean="0"/>
              <a:t>09/02/2021</a:t>
            </a:fld>
            <a:endParaRPr lang="en-GB" noProof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8AACA649-1609-4824-AF1D-CF39DED724D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>
                <a:solidFill>
                  <a:schemeClr val="bg1"/>
                </a:solidFill>
              </a:rPr>
              <a:pPr/>
              <a:t>‹#›</a:t>
            </a:fld>
            <a:endParaRPr lang="en-GB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7489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image" Target="../media/image1.png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0400" y="170729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GB" noProof="0"/>
              <a:t>Muokkaa tekstin perustyylejä napsauttamalla</a:t>
            </a:r>
          </a:p>
          <a:p>
            <a:pPr lvl="1"/>
            <a:r>
              <a:rPr lang="en-GB" noProof="0"/>
              <a:t>toinen taso</a:t>
            </a:r>
          </a:p>
          <a:p>
            <a:pPr lvl="2"/>
            <a:r>
              <a:rPr lang="en-GB" noProof="0"/>
              <a:t>kolmas taso</a:t>
            </a:r>
          </a:p>
          <a:p>
            <a:pPr lvl="3"/>
            <a:r>
              <a:rPr lang="en-GB" noProof="0"/>
              <a:t>neljäs taso</a:t>
            </a:r>
          </a:p>
          <a:p>
            <a:pPr lvl="4"/>
            <a:r>
              <a:rPr lang="en-GB" noProof="0"/>
              <a:t>viides taso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78524CAB-73A3-4E1C-B819-63001E3C8AC4}" type="datetime1">
              <a:rPr lang="en-GB" noProof="0" smtClean="0"/>
              <a:t>09/02/2021</a:t>
            </a:fld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85E40AAE-D302-7647-9D31-6971CE88E7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0400" y="6489700"/>
            <a:ext cx="6778800" cy="25401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GB" noProof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03743BE5-29C0-A94B-962C-58F604640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400" y="911553"/>
            <a:ext cx="10521733" cy="64578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GB" noProof="0"/>
              <a:t>Muokkaa perustyyl. napsautt.</a:t>
            </a:r>
          </a:p>
        </p:txBody>
      </p:sp>
      <p:pic>
        <p:nvPicPr>
          <p:cNvPr id="5" name="Kuva 4" descr="Tampere University.">
            <a:extLst>
              <a:ext uri="{FF2B5EF4-FFF2-40B4-BE49-F238E27FC236}">
                <a16:creationId xmlns:a16="http://schemas.microsoft.com/office/drawing/2014/main" id="{37F13CCF-E858-4691-8DA5-CEDCEA21226F}"/>
              </a:ext>
            </a:extLst>
          </p:cNvPr>
          <p:cNvPicPr>
            <a:picLocks noChangeAspect="1"/>
          </p:cNvPicPr>
          <p:nvPr userDrawn="1"/>
        </p:nvPicPr>
        <p:blipFill>
          <a:blip r:embed="rId35"/>
          <a:stretch>
            <a:fillRect/>
          </a:stretch>
        </p:blipFill>
        <p:spPr>
          <a:xfrm>
            <a:off x="126000" y="115200"/>
            <a:ext cx="1741557" cy="42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027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769" r:id="rId2"/>
    <p:sldLayoutId id="2147483781" r:id="rId3"/>
    <p:sldLayoutId id="2147483770" r:id="rId4"/>
    <p:sldLayoutId id="2147483803" r:id="rId5"/>
    <p:sldLayoutId id="2147483772" r:id="rId6"/>
    <p:sldLayoutId id="2147483785" r:id="rId7"/>
    <p:sldLayoutId id="2147483773" r:id="rId8"/>
    <p:sldLayoutId id="2147483786" r:id="rId9"/>
    <p:sldLayoutId id="2147483774" r:id="rId10"/>
    <p:sldLayoutId id="2147483787" r:id="rId11"/>
    <p:sldLayoutId id="2147483775" r:id="rId12"/>
    <p:sldLayoutId id="2147483788" r:id="rId13"/>
    <p:sldLayoutId id="2147483798" r:id="rId14"/>
    <p:sldLayoutId id="2147483776" r:id="rId15"/>
    <p:sldLayoutId id="2147483789" r:id="rId16"/>
    <p:sldLayoutId id="2147483778" r:id="rId17"/>
    <p:sldLayoutId id="2147483795" r:id="rId18"/>
    <p:sldLayoutId id="2147483779" r:id="rId19"/>
    <p:sldLayoutId id="2147483796" r:id="rId20"/>
    <p:sldLayoutId id="2147483777" r:id="rId21"/>
    <p:sldLayoutId id="2147483790" r:id="rId22"/>
    <p:sldLayoutId id="2147483791" r:id="rId23"/>
    <p:sldLayoutId id="2147483780" r:id="rId24"/>
    <p:sldLayoutId id="2147483792" r:id="rId25"/>
    <p:sldLayoutId id="2147483782" r:id="rId26"/>
    <p:sldLayoutId id="2147483800" r:id="rId27"/>
    <p:sldLayoutId id="2147483804" r:id="rId28"/>
    <p:sldLayoutId id="2147483802" r:id="rId29"/>
    <p:sldLayoutId id="2147483805" r:id="rId30"/>
    <p:sldLayoutId id="2147483801" r:id="rId31"/>
    <p:sldLayoutId id="2147483783" r:id="rId32"/>
    <p:sldLayoutId id="2147483807" r:id="rId3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i="0" kern="1200">
          <a:solidFill>
            <a:srgbClr val="4E008E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80975" indent="-180975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tabLst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488950" indent="-1746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04863" indent="-1333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155700" indent="-128588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70025" indent="-1333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3">
          <p15:clr>
            <a:srgbClr val="F26B43"/>
          </p15:clr>
        </p15:guide>
        <p15:guide id="2" pos="7605">
          <p15:clr>
            <a:srgbClr val="F26B43"/>
          </p15:clr>
        </p15:guide>
        <p15:guide id="3" pos="75">
          <p15:clr>
            <a:srgbClr val="F26B43"/>
          </p15:clr>
        </p15:guide>
        <p15:guide id="4" orient="horz" pos="4247">
          <p15:clr>
            <a:srgbClr val="F26B43"/>
          </p15:clr>
        </p15:guide>
        <p15:guide id="5" pos="325">
          <p15:clr>
            <a:srgbClr val="F26B43"/>
          </p15:clr>
        </p15:guide>
        <p15:guide id="6" orient="horz" pos="4088">
          <p15:clr>
            <a:srgbClr val="F26B43"/>
          </p15:clr>
        </p15:guide>
        <p15:guide id="7" pos="6970">
          <p15:clr>
            <a:srgbClr val="F26B43"/>
          </p15:clr>
        </p15:guide>
        <p15:guide id="8" orient="horz" pos="346">
          <p15:clr>
            <a:srgbClr val="F26B43"/>
          </p15:clr>
        </p15:guide>
        <p15:guide id="9" orient="horz" pos="981">
          <p15:clr>
            <a:srgbClr val="F26B43"/>
          </p15:clr>
        </p15:guide>
        <p15:guide id="10" orient="horz" pos="572">
          <p15:clr>
            <a:srgbClr val="F26B43"/>
          </p15:clr>
        </p15:guide>
        <p15:guide id="11" orient="horz" pos="1071">
          <p15:clr>
            <a:srgbClr val="F26B43"/>
          </p15:clr>
        </p15:guide>
        <p15:guide id="12" pos="733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B04E0433-140C-4C5F-8B9C-D5C033F199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1747270"/>
            <a:ext cx="11090275" cy="1289652"/>
          </a:xfrm>
        </p:spPr>
        <p:txBody>
          <a:bodyPr anchor="ctr"/>
          <a:lstStyle/>
          <a:p>
            <a:r>
              <a:rPr lang="tr-TR" sz="4900" dirty="0" err="1"/>
              <a:t>Automated</a:t>
            </a:r>
            <a:r>
              <a:rPr lang="tr-TR" sz="4900" dirty="0"/>
              <a:t> </a:t>
            </a:r>
            <a:r>
              <a:rPr lang="tr-TR" sz="4900" dirty="0" err="1"/>
              <a:t>spatiotemoral</a:t>
            </a:r>
            <a:r>
              <a:rPr lang="tr-TR" sz="4900" dirty="0"/>
              <a:t> </a:t>
            </a:r>
            <a:r>
              <a:rPr lang="tr-TR" sz="4900" dirty="0" err="1"/>
              <a:t>annotation</a:t>
            </a:r>
            <a:r>
              <a:rPr lang="tr-TR" sz="4900" dirty="0"/>
              <a:t> of </a:t>
            </a:r>
            <a:r>
              <a:rPr lang="tr-TR" sz="4900" dirty="0" err="1"/>
              <a:t>sound</a:t>
            </a:r>
            <a:r>
              <a:rPr lang="tr-TR" sz="4900" dirty="0"/>
              <a:t> </a:t>
            </a:r>
            <a:r>
              <a:rPr lang="tr-TR" sz="4900" dirty="0" err="1"/>
              <a:t>oject</a:t>
            </a:r>
            <a:r>
              <a:rPr lang="tr-TR" sz="4900" dirty="0"/>
              <a:t> in a </a:t>
            </a:r>
            <a:r>
              <a:rPr lang="tr-TR" sz="4900" dirty="0" err="1"/>
              <a:t>scene</a:t>
            </a:r>
            <a:endParaRPr lang="en-GB" sz="4900" dirty="0"/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8AD43232-7E51-4454-882A-C71C381903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1" y="4278803"/>
            <a:ext cx="11083550" cy="2312497"/>
          </a:xfrm>
        </p:spPr>
        <p:txBody>
          <a:bodyPr/>
          <a:lstStyle/>
          <a:p>
            <a:r>
              <a:rPr lang="tr-TR" sz="3000" dirty="0" err="1"/>
              <a:t>Einari</a:t>
            </a:r>
            <a:r>
              <a:rPr lang="tr-TR" sz="3000" dirty="0"/>
              <a:t> VAARAS</a:t>
            </a:r>
          </a:p>
          <a:p>
            <a:r>
              <a:rPr lang="tr-TR" sz="3000" dirty="0" err="1"/>
              <a:t>Kalle</a:t>
            </a:r>
            <a:r>
              <a:rPr lang="tr-TR" sz="3000" dirty="0"/>
              <a:t> LAHTINEN</a:t>
            </a:r>
          </a:p>
          <a:p>
            <a:r>
              <a:rPr lang="tr-TR" sz="3000" dirty="0"/>
              <a:t>Mehmet AYDIN</a:t>
            </a:r>
            <a:endParaRPr lang="en-GB" sz="3000" dirty="0"/>
          </a:p>
          <a:p>
            <a:endParaRPr lang="en-GB" sz="3000" dirty="0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55F02BCB-A60B-4893-822E-9134C68138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noProof="0" dirty="0"/>
              <a:t>|  </a:t>
            </a:r>
            <a:fld id="{CDC8994D-33BE-6F4B-918B-78B2D731EB1C}" type="slidenum">
              <a:rPr lang="en-GB" noProof="0" smtClean="0">
                <a:solidFill>
                  <a:schemeClr val="bg1"/>
                </a:solidFill>
              </a:rPr>
              <a:pPr/>
              <a:t>1</a:t>
            </a:fld>
            <a:endParaRPr lang="en-GB" noProof="0" dirty="0">
              <a:solidFill>
                <a:schemeClr val="bg1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8BF20CA7-418E-4853-9AE2-B68799096793}"/>
              </a:ext>
            </a:extLst>
          </p:cNvPr>
          <p:cNvSpPr txBox="1">
            <a:spLocks/>
          </p:cNvSpPr>
          <p:nvPr/>
        </p:nvSpPr>
        <p:spPr>
          <a:xfrm>
            <a:off x="550861" y="852066"/>
            <a:ext cx="11083550" cy="8079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tabLst/>
              <a:defRPr sz="2000" kern="1200">
                <a:solidFill>
                  <a:schemeClr val="tx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20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6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6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3000" dirty="0"/>
              <a:t>COMP.SGN.250 </a:t>
            </a:r>
            <a:r>
              <a:rPr lang="tr-TR" sz="3000" dirty="0" err="1"/>
              <a:t>Signal</a:t>
            </a:r>
            <a:r>
              <a:rPr lang="tr-TR" sz="3000" dirty="0"/>
              <a:t> </a:t>
            </a:r>
            <a:r>
              <a:rPr lang="tr-TR" sz="3000" dirty="0" err="1"/>
              <a:t>Processing</a:t>
            </a:r>
            <a:r>
              <a:rPr lang="tr-TR" sz="3000" dirty="0"/>
              <a:t> </a:t>
            </a:r>
            <a:r>
              <a:rPr lang="tr-TR" sz="3000" dirty="0" err="1"/>
              <a:t>Innovation</a:t>
            </a:r>
            <a:r>
              <a:rPr lang="tr-TR" sz="3000" dirty="0"/>
              <a:t> Project</a:t>
            </a:r>
            <a:endParaRPr lang="en-US" sz="3000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11FF233-A569-46CD-BCFA-2BA1F9625ADA}"/>
              </a:ext>
            </a:extLst>
          </p:cNvPr>
          <p:cNvSpPr txBox="1">
            <a:spLocks/>
          </p:cNvSpPr>
          <p:nvPr/>
        </p:nvSpPr>
        <p:spPr>
          <a:xfrm>
            <a:off x="550861" y="3124201"/>
            <a:ext cx="11083550" cy="8079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tabLst/>
              <a:defRPr sz="2000" kern="1200">
                <a:solidFill>
                  <a:schemeClr val="tx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20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6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6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3000" dirty="0"/>
              <a:t>Project Plan Report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5653723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59A80-BFF6-45E4-8F1C-74D85672B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Project </a:t>
            </a:r>
            <a:r>
              <a:rPr lang="tr-TR" dirty="0" err="1"/>
              <a:t>Objectives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88BC1-ADA4-48BD-B029-67DF749CA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399" y="1707296"/>
            <a:ext cx="11286605" cy="4782403"/>
          </a:xfrm>
        </p:spPr>
        <p:txBody>
          <a:bodyPr/>
          <a:lstStyle/>
          <a:p>
            <a:pPr marL="828675" lvl="1" indent="-514350">
              <a:buAutoNum type="arabicPeriod"/>
            </a:pPr>
            <a:r>
              <a:rPr lang="tr-TR" b="1" dirty="0"/>
              <a:t> </a:t>
            </a:r>
            <a:r>
              <a:rPr lang="tr-TR" b="1" dirty="0" err="1"/>
              <a:t>Advance</a:t>
            </a:r>
            <a:r>
              <a:rPr lang="tr-TR" b="1" dirty="0"/>
              <a:t> </a:t>
            </a:r>
            <a:r>
              <a:rPr lang="tr-TR" b="1" dirty="0" err="1"/>
              <a:t>Goals</a:t>
            </a:r>
            <a:endParaRPr lang="tr-TR" b="1" dirty="0"/>
          </a:p>
          <a:p>
            <a:pPr marL="314325" lvl="1" indent="0">
              <a:buNone/>
            </a:pPr>
            <a:endParaRPr lang="tr-TR" b="1" dirty="0"/>
          </a:p>
          <a:p>
            <a:pPr marL="314325" lvl="1" indent="0">
              <a:buNone/>
            </a:pPr>
            <a:endParaRPr lang="tr-TR" dirty="0"/>
          </a:p>
          <a:p>
            <a:pPr marL="314325" lvl="1" indent="0">
              <a:buNone/>
            </a:pPr>
            <a:r>
              <a:rPr lang="tr-TR" dirty="0" err="1"/>
              <a:t>Kalle</a:t>
            </a:r>
            <a:r>
              <a:rPr lang="tr-TR" dirty="0"/>
              <a:t> </a:t>
            </a:r>
            <a:r>
              <a:rPr lang="tr-TR" dirty="0" err="1"/>
              <a:t>will</a:t>
            </a:r>
            <a:r>
              <a:rPr lang="tr-TR" dirty="0"/>
              <a:t> </a:t>
            </a:r>
            <a:r>
              <a:rPr lang="tr-TR" dirty="0" err="1"/>
              <a:t>take</a:t>
            </a:r>
            <a:r>
              <a:rPr lang="tr-TR" dirty="0"/>
              <a:t> </a:t>
            </a:r>
            <a:r>
              <a:rPr lang="tr-TR" dirty="0" err="1"/>
              <a:t>care</a:t>
            </a:r>
            <a:endParaRPr lang="tr-T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12FA0-F854-4977-AE56-94D4C7BA18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noProof="0"/>
              <a:t>|  </a:t>
            </a:r>
            <a:fld id="{CDC8994D-33BE-6F4B-918B-78B2D731EB1C}" type="slidenum">
              <a:rPr lang="en-GB" noProof="0" smtClean="0"/>
              <a:pPr/>
              <a:t>10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8833309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85D03-E951-4472-9D5A-634C772B6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C4FF8-FE66-4BC6-A30D-C2286A96E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/>
              <a:t>[1]</a:t>
            </a:r>
            <a:r>
              <a:rPr lang="tr-TR" sz="1800" dirty="0"/>
              <a:t> N.S. </a:t>
            </a:r>
            <a:r>
              <a:rPr lang="tr-TR" sz="1800" dirty="0" err="1"/>
              <a:t>Punn</a:t>
            </a:r>
            <a:r>
              <a:rPr lang="tr-TR" sz="1800" dirty="0"/>
              <a:t>, S.K. </a:t>
            </a:r>
            <a:r>
              <a:rPr lang="tr-TR" sz="1800" dirty="0" err="1"/>
              <a:t>Sonbhadra</a:t>
            </a:r>
            <a:r>
              <a:rPr lang="tr-TR" sz="1800" dirty="0"/>
              <a:t>, S. </a:t>
            </a:r>
            <a:r>
              <a:rPr lang="tr-TR" sz="1800" dirty="0" err="1"/>
              <a:t>Agarwal</a:t>
            </a:r>
            <a:r>
              <a:rPr lang="tr-TR" sz="1800" dirty="0"/>
              <a:t> ‘</a:t>
            </a:r>
            <a:r>
              <a:rPr lang="tr-TR" sz="1800" dirty="0" err="1"/>
              <a:t>Monitoring</a:t>
            </a:r>
            <a:r>
              <a:rPr lang="tr-TR" sz="1800" dirty="0"/>
              <a:t> COVID-19 </a:t>
            </a:r>
            <a:r>
              <a:rPr lang="tr-TR" sz="1800" dirty="0" err="1"/>
              <a:t>social</a:t>
            </a:r>
            <a:r>
              <a:rPr lang="tr-TR" sz="1800" dirty="0"/>
              <a:t> </a:t>
            </a:r>
            <a:r>
              <a:rPr lang="tr-TR" sz="1800" dirty="0" err="1"/>
              <a:t>distancing</a:t>
            </a:r>
            <a:r>
              <a:rPr lang="tr-TR" sz="1800" dirty="0"/>
              <a:t> </a:t>
            </a:r>
            <a:r>
              <a:rPr lang="tr-TR" sz="1800" dirty="0" err="1"/>
              <a:t>with</a:t>
            </a:r>
            <a:r>
              <a:rPr lang="tr-TR" sz="1800" dirty="0"/>
              <a:t> </a:t>
            </a:r>
            <a:r>
              <a:rPr lang="tr-TR" sz="1800" dirty="0" err="1"/>
              <a:t>person</a:t>
            </a:r>
            <a:r>
              <a:rPr lang="tr-TR" sz="1800" dirty="0"/>
              <a:t> </a:t>
            </a:r>
            <a:r>
              <a:rPr lang="tr-TR" sz="1800" dirty="0" err="1"/>
              <a:t>detetction</a:t>
            </a:r>
            <a:r>
              <a:rPr lang="tr-TR" sz="1800" dirty="0"/>
              <a:t> </a:t>
            </a:r>
            <a:r>
              <a:rPr lang="tr-TR" sz="1800" dirty="0" err="1"/>
              <a:t>and</a:t>
            </a:r>
            <a:r>
              <a:rPr lang="tr-TR" sz="1800" dirty="0"/>
              <a:t> </a:t>
            </a:r>
            <a:r>
              <a:rPr lang="tr-TR" sz="1800" dirty="0" err="1"/>
              <a:t>tracking</a:t>
            </a:r>
            <a:r>
              <a:rPr lang="tr-TR" sz="1800" dirty="0"/>
              <a:t> </a:t>
            </a:r>
            <a:r>
              <a:rPr lang="tr-TR" sz="1800" dirty="0" err="1"/>
              <a:t>via</a:t>
            </a:r>
            <a:r>
              <a:rPr lang="tr-TR" sz="1800" dirty="0"/>
              <a:t> </a:t>
            </a:r>
            <a:r>
              <a:rPr lang="tr-TR" sz="1800" dirty="0" err="1"/>
              <a:t>fine-tuned</a:t>
            </a:r>
            <a:r>
              <a:rPr lang="tr-TR" sz="1800" dirty="0"/>
              <a:t> YOLOv3 </a:t>
            </a:r>
            <a:r>
              <a:rPr lang="tr-TR" sz="1800" dirty="0" err="1"/>
              <a:t>and</a:t>
            </a:r>
            <a:r>
              <a:rPr lang="tr-TR" sz="1800" dirty="0"/>
              <a:t> </a:t>
            </a:r>
            <a:r>
              <a:rPr lang="tr-TR" sz="1800" dirty="0" err="1"/>
              <a:t>deep-sort</a:t>
            </a:r>
            <a:r>
              <a:rPr lang="tr-TR" sz="1800" dirty="0"/>
              <a:t> </a:t>
            </a:r>
            <a:r>
              <a:rPr lang="tr-TR" sz="1800" dirty="0" err="1"/>
              <a:t>techniques</a:t>
            </a:r>
            <a:r>
              <a:rPr lang="tr-TR" sz="1800" dirty="0"/>
              <a:t>.’</a:t>
            </a:r>
            <a:endParaRPr lang="en-US" sz="1800" dirty="0"/>
          </a:p>
          <a:p>
            <a:pPr marL="0" indent="0" algn="l">
              <a:buNone/>
            </a:pPr>
            <a:r>
              <a:rPr lang="en-US" sz="1800" dirty="0"/>
              <a:t>[2]</a:t>
            </a:r>
            <a:r>
              <a:rPr lang="tr-TR" sz="1800" dirty="0"/>
              <a:t> J.P. </a:t>
            </a:r>
            <a:r>
              <a:rPr lang="tr-TR" sz="1800" dirty="0" err="1"/>
              <a:t>Queralta</a:t>
            </a:r>
            <a:r>
              <a:rPr lang="tr-TR" sz="1800" dirty="0"/>
              <a:t>, J. </a:t>
            </a:r>
            <a:r>
              <a:rPr lang="tr-TR" sz="1800" dirty="0" err="1"/>
              <a:t>Taipalmaa</a:t>
            </a:r>
            <a:r>
              <a:rPr lang="tr-TR" sz="1800" dirty="0"/>
              <a:t>, B.C. </a:t>
            </a:r>
            <a:r>
              <a:rPr lang="tr-TR" sz="1800" dirty="0" err="1"/>
              <a:t>Pullinen</a:t>
            </a:r>
            <a:r>
              <a:rPr lang="tr-TR" sz="1800" dirty="0"/>
              <a:t>, V.K. </a:t>
            </a:r>
            <a:r>
              <a:rPr lang="tr-TR" sz="1800" dirty="0" err="1"/>
              <a:t>Sarker</a:t>
            </a:r>
            <a:r>
              <a:rPr lang="tr-TR" sz="1800" dirty="0"/>
              <a:t>, T.N. </a:t>
            </a:r>
            <a:r>
              <a:rPr lang="tr-TR" sz="1800" dirty="0" err="1"/>
              <a:t>Gia</a:t>
            </a:r>
            <a:r>
              <a:rPr lang="tr-TR" sz="1800" dirty="0"/>
              <a:t>, H. </a:t>
            </a:r>
            <a:r>
              <a:rPr lang="tr-TR" sz="1800" dirty="0" err="1"/>
              <a:t>Tenhunen</a:t>
            </a:r>
            <a:r>
              <a:rPr lang="tr-TR" sz="1800" dirty="0"/>
              <a:t>, M. </a:t>
            </a:r>
            <a:r>
              <a:rPr lang="tr-TR" sz="1800" dirty="0" err="1"/>
              <a:t>Gabbouj,J</a:t>
            </a:r>
            <a:r>
              <a:rPr lang="tr-TR" sz="1800" dirty="0"/>
              <a:t>. </a:t>
            </a:r>
            <a:r>
              <a:rPr lang="tr-TR" sz="1800" dirty="0" err="1"/>
              <a:t>Raitharju</a:t>
            </a:r>
            <a:r>
              <a:rPr lang="tr-TR" sz="1800" dirty="0"/>
              <a:t>, T. </a:t>
            </a:r>
            <a:r>
              <a:rPr lang="tr-TR" sz="1800" dirty="0" err="1"/>
              <a:t>Westerlund</a:t>
            </a:r>
            <a:r>
              <a:rPr lang="tr-TR" sz="1800" dirty="0"/>
              <a:t> ‘</a:t>
            </a:r>
            <a:r>
              <a:rPr lang="en-US" sz="1800" dirty="0"/>
              <a:t>Collaborative Multi-Robot Search and</a:t>
            </a:r>
            <a:r>
              <a:rPr lang="tr-TR" sz="1800" dirty="0"/>
              <a:t> </a:t>
            </a:r>
            <a:r>
              <a:rPr lang="en-US" sz="1800" dirty="0"/>
              <a:t>Rescue: Planning, Coordination,</a:t>
            </a:r>
            <a:r>
              <a:rPr lang="tr-TR" sz="1800" dirty="0"/>
              <a:t> </a:t>
            </a:r>
            <a:r>
              <a:rPr lang="en-US" sz="1800" dirty="0"/>
              <a:t>Perception and Active Vision</a:t>
            </a:r>
            <a:r>
              <a:rPr lang="tr-TR" sz="1800" dirty="0"/>
              <a:t>’</a:t>
            </a:r>
            <a:endParaRPr lang="en-US" sz="1800" dirty="0"/>
          </a:p>
          <a:p>
            <a:pPr marL="0" indent="0" algn="l">
              <a:buNone/>
            </a:pPr>
            <a:r>
              <a:rPr lang="en-US" sz="1800" dirty="0"/>
              <a:t>[</a:t>
            </a:r>
            <a:r>
              <a:rPr lang="tr-TR" sz="1800" dirty="0"/>
              <a:t>3</a:t>
            </a:r>
            <a:r>
              <a:rPr lang="en-US" sz="1800" dirty="0"/>
              <a:t>]</a:t>
            </a:r>
            <a:r>
              <a:rPr lang="tr-TR" sz="1800" dirty="0"/>
              <a:t> T.W Mi, M.T </a:t>
            </a:r>
            <a:r>
              <a:rPr lang="tr-TR" sz="1800" dirty="0" err="1"/>
              <a:t>Yang</a:t>
            </a:r>
            <a:r>
              <a:rPr lang="tr-TR" sz="1800" dirty="0"/>
              <a:t> ‘</a:t>
            </a:r>
            <a:r>
              <a:rPr lang="en-US" sz="1800" dirty="0"/>
              <a:t>Comparison of Tracking Techniques on</a:t>
            </a:r>
            <a:r>
              <a:rPr lang="tr-TR" sz="1800" dirty="0"/>
              <a:t> </a:t>
            </a:r>
            <a:r>
              <a:rPr lang="en-US" sz="1800" dirty="0"/>
              <a:t>360-Degree Videos</a:t>
            </a:r>
            <a:r>
              <a:rPr lang="tr-TR" sz="1800" dirty="0"/>
              <a:t>’, 2019</a:t>
            </a:r>
          </a:p>
          <a:p>
            <a:pPr marL="0" indent="0" algn="l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.</a:t>
            </a:r>
            <a:endParaRPr lang="fi-FI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78370C-297A-41BB-9642-01F3DFD169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noProof="0"/>
              <a:t>|  </a:t>
            </a:r>
            <a:fld id="{CDC8994D-33BE-6F4B-918B-78B2D731EB1C}" type="slidenum">
              <a:rPr lang="en-GB" noProof="0" smtClean="0"/>
              <a:pPr/>
              <a:t>11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893056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15A25EB7-77EA-4270-97C0-07434424E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Abstract</a:t>
            </a:r>
            <a:endParaRPr lang="en-GB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18A40F48-11F9-4AAC-B764-B3F966F2D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405" y="1907322"/>
            <a:ext cx="11110599" cy="4351338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endParaRPr lang="en-GB" sz="2800" dirty="0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0E6D8402-8D74-4E9F-97BE-6DFD12BAB4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noProof="0" dirty="0"/>
              <a:t>|  </a:t>
            </a:r>
            <a:fld id="{CDC8994D-33BE-6F4B-918B-78B2D731EB1C}" type="slidenum">
              <a:rPr lang="en-GB" noProof="0" smtClean="0"/>
              <a:pPr/>
              <a:t>2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526698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15A25EB7-77EA-4270-97C0-07434424E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Project background</a:t>
            </a:r>
            <a:endParaRPr lang="en-GB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18A40F48-11F9-4AAC-B764-B3F966F2D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405" y="1907322"/>
            <a:ext cx="11110599" cy="4351338"/>
          </a:xfrm>
        </p:spPr>
        <p:txBody>
          <a:bodyPr/>
          <a:lstStyle/>
          <a:p>
            <a:pPr algn="l"/>
            <a:r>
              <a:rPr lang="en-US" sz="2400" b="0" i="0" u="none" strike="noStrike" baseline="0" dirty="0">
                <a:latin typeface="NimbusSanL-Regu"/>
              </a:rPr>
              <a:t>This project is the course work for a Tampere University course ’Signal Processing </a:t>
            </a:r>
            <a:r>
              <a:rPr lang="en-US" sz="2400" b="0" i="0" u="none" strike="noStrike" baseline="0" dirty="0" err="1">
                <a:latin typeface="NimbusSanL-Regu"/>
              </a:rPr>
              <a:t>Innnovation</a:t>
            </a:r>
            <a:r>
              <a:rPr lang="tr-TR" sz="2400" b="0" i="0" u="none" strike="noStrike" baseline="0" dirty="0">
                <a:latin typeface="NimbusSanL-Regu"/>
              </a:rPr>
              <a:t> </a:t>
            </a:r>
            <a:r>
              <a:rPr lang="en-US" sz="2400" b="0" i="0" u="none" strike="noStrike" baseline="0" dirty="0">
                <a:latin typeface="NimbusSanL-Regu"/>
              </a:rPr>
              <a:t>Project’ designed for students majoring in signal processing and machine learning.</a:t>
            </a:r>
            <a:endParaRPr lang="tr-TR" sz="2400" b="0" i="0" u="none" strike="noStrike" baseline="0" dirty="0">
              <a:latin typeface="NimbusSanL-Regu"/>
            </a:endParaRPr>
          </a:p>
          <a:p>
            <a:pPr algn="l"/>
            <a:r>
              <a:rPr lang="tr-TR" sz="2400" dirty="0" err="1">
                <a:latin typeface="NimbusSanL-Regu"/>
              </a:rPr>
              <a:t>The</a:t>
            </a:r>
            <a:r>
              <a:rPr lang="tr-TR" sz="2400" dirty="0">
                <a:latin typeface="NimbusSanL-Regu"/>
              </a:rPr>
              <a:t> </a:t>
            </a:r>
            <a:r>
              <a:rPr lang="tr-TR" sz="2400" dirty="0" err="1">
                <a:latin typeface="NimbusSanL-Regu"/>
              </a:rPr>
              <a:t>course</a:t>
            </a:r>
            <a:r>
              <a:rPr lang="tr-TR" sz="2400" dirty="0">
                <a:latin typeface="NimbusSanL-Regu"/>
              </a:rPr>
              <a:t> </a:t>
            </a:r>
            <a:r>
              <a:rPr lang="tr-TR" sz="2400" dirty="0" err="1">
                <a:latin typeface="NimbusSanL-Regu"/>
              </a:rPr>
              <a:t>will</a:t>
            </a:r>
            <a:r>
              <a:rPr lang="tr-TR" sz="2400" dirty="0">
                <a:latin typeface="NimbusSanL-Regu"/>
              </a:rPr>
              <a:t> be </a:t>
            </a:r>
            <a:r>
              <a:rPr lang="tr-TR" sz="2400" dirty="0" err="1">
                <a:latin typeface="NimbusSanL-Regu"/>
              </a:rPr>
              <a:t>completed</a:t>
            </a:r>
            <a:r>
              <a:rPr lang="tr-TR" sz="2400" dirty="0">
                <a:latin typeface="NimbusSanL-Regu"/>
              </a:rPr>
              <a:t> </a:t>
            </a:r>
            <a:r>
              <a:rPr lang="tr-TR" sz="2400" dirty="0" err="1">
                <a:latin typeface="NimbusSanL-Regu"/>
              </a:rPr>
              <a:t>during</a:t>
            </a:r>
            <a:r>
              <a:rPr lang="tr-TR" sz="2400" dirty="0">
                <a:latin typeface="NimbusSanL-Regu"/>
              </a:rPr>
              <a:t> </a:t>
            </a:r>
            <a:r>
              <a:rPr lang="tr-TR" sz="2400" dirty="0" err="1">
                <a:latin typeface="NimbusSanL-Regu"/>
              </a:rPr>
              <a:t>spring</a:t>
            </a:r>
            <a:r>
              <a:rPr lang="tr-TR" sz="2400" dirty="0">
                <a:latin typeface="NimbusSanL-Regu"/>
              </a:rPr>
              <a:t> of </a:t>
            </a:r>
            <a:r>
              <a:rPr lang="tr-TR" sz="2400" dirty="0" err="1">
                <a:latin typeface="NimbusSanL-Regu"/>
              </a:rPr>
              <a:t>the</a:t>
            </a:r>
            <a:r>
              <a:rPr lang="tr-TR" sz="2400" dirty="0">
                <a:latin typeface="NimbusSanL-Regu"/>
              </a:rPr>
              <a:t> </a:t>
            </a:r>
            <a:r>
              <a:rPr lang="tr-TR" sz="2400" dirty="0" err="1">
                <a:latin typeface="NimbusSanL-Regu"/>
              </a:rPr>
              <a:t>year</a:t>
            </a:r>
            <a:r>
              <a:rPr lang="tr-TR" sz="2400" dirty="0">
                <a:latin typeface="NimbusSanL-Regu"/>
              </a:rPr>
              <a:t> 2021.</a:t>
            </a:r>
          </a:p>
          <a:p>
            <a:pPr algn="l"/>
            <a:r>
              <a:rPr lang="en-US" sz="2400" dirty="0">
                <a:latin typeface="NimbusSanL-Regu"/>
              </a:rPr>
              <a:t>the project will be carried out by </a:t>
            </a:r>
            <a:r>
              <a:rPr lang="tr-TR" sz="2400" dirty="0" err="1">
                <a:latin typeface="NimbusSanL-Regu"/>
              </a:rPr>
              <a:t>Kalle</a:t>
            </a:r>
            <a:r>
              <a:rPr lang="tr-TR" sz="2400" dirty="0">
                <a:latin typeface="NimbusSanL-Regu"/>
              </a:rPr>
              <a:t> </a:t>
            </a:r>
            <a:r>
              <a:rPr lang="tr-TR" sz="2400" dirty="0" err="1">
                <a:latin typeface="NimbusSanL-Regu"/>
              </a:rPr>
              <a:t>Lahtinen</a:t>
            </a:r>
            <a:r>
              <a:rPr lang="tr-TR" sz="2400" dirty="0">
                <a:latin typeface="NimbusSanL-Regu"/>
              </a:rPr>
              <a:t>, </a:t>
            </a:r>
            <a:r>
              <a:rPr lang="tr-TR" sz="2400" dirty="0" err="1">
                <a:latin typeface="NimbusSanL-Regu"/>
              </a:rPr>
              <a:t>Einari</a:t>
            </a:r>
            <a:r>
              <a:rPr lang="tr-TR" sz="2400" dirty="0">
                <a:latin typeface="NimbusSanL-Regu"/>
              </a:rPr>
              <a:t> </a:t>
            </a:r>
            <a:r>
              <a:rPr lang="tr-TR" sz="2400" dirty="0" err="1">
                <a:latin typeface="NimbusSanL-Regu"/>
              </a:rPr>
              <a:t>Vaaras</a:t>
            </a:r>
            <a:r>
              <a:rPr lang="tr-TR" sz="2400" dirty="0">
                <a:latin typeface="NimbusSanL-Regu"/>
              </a:rPr>
              <a:t> </a:t>
            </a:r>
            <a:r>
              <a:rPr lang="tr-TR" sz="2400" dirty="0" err="1">
                <a:latin typeface="NimbusSanL-Regu"/>
              </a:rPr>
              <a:t>and</a:t>
            </a:r>
            <a:r>
              <a:rPr lang="tr-TR" sz="2400" dirty="0">
                <a:latin typeface="NimbusSanL-Regu"/>
              </a:rPr>
              <a:t> Mehmet Aydin</a:t>
            </a:r>
          </a:p>
          <a:p>
            <a:pPr algn="l"/>
            <a:endParaRPr lang="en-GB" sz="2400" dirty="0">
              <a:latin typeface="NimbusSanL-Regu"/>
            </a:endParaRPr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0E6D8402-8D74-4E9F-97BE-6DFD12BAB4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noProof="0" dirty="0"/>
              <a:t>|  </a:t>
            </a:r>
            <a:fld id="{CDC8994D-33BE-6F4B-918B-78B2D731EB1C}" type="slidenum">
              <a:rPr lang="en-GB" noProof="0" smtClean="0"/>
              <a:pPr/>
              <a:t>3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240077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15A25EB7-77EA-4270-97C0-07434424E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Project </a:t>
            </a:r>
            <a:r>
              <a:rPr lang="tr-TR" dirty="0" err="1"/>
              <a:t>organization</a:t>
            </a:r>
            <a:endParaRPr lang="en-GB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18A40F48-11F9-4AAC-B764-B3F966F2D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405" y="1907322"/>
            <a:ext cx="11110599" cy="4351338"/>
          </a:xfrm>
        </p:spPr>
        <p:txBody>
          <a:bodyPr/>
          <a:lstStyle/>
          <a:p>
            <a:pPr marL="0" indent="0">
              <a:buNone/>
            </a:pPr>
            <a:r>
              <a:rPr lang="tr-TR" sz="2400" b="1" dirty="0">
                <a:latin typeface="NimbusSanL-Regu"/>
              </a:rPr>
              <a:t>1. </a:t>
            </a:r>
            <a:r>
              <a:rPr lang="tr-TR" sz="2800" b="1" dirty="0">
                <a:latin typeface="NimbusSanL-Regu"/>
              </a:rPr>
              <a:t>Project </a:t>
            </a:r>
            <a:r>
              <a:rPr lang="tr-TR" sz="2800" b="1" dirty="0" err="1">
                <a:latin typeface="NimbusSanL-Regu"/>
              </a:rPr>
              <a:t>Members</a:t>
            </a:r>
            <a:endParaRPr lang="tr-TR" sz="2800" b="1" dirty="0">
              <a:latin typeface="NimbusSanL-Regu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tr-TR" sz="2800" dirty="0">
                <a:latin typeface="NimbusSanL-Regu"/>
              </a:rPr>
              <a:t> </a:t>
            </a:r>
            <a:r>
              <a:rPr lang="tr-TR" sz="2800" dirty="0" err="1">
                <a:latin typeface="NimbusSanL-Regu"/>
              </a:rPr>
              <a:t>The</a:t>
            </a:r>
            <a:r>
              <a:rPr lang="tr-TR" sz="2800" dirty="0">
                <a:latin typeface="NimbusSanL-Regu"/>
              </a:rPr>
              <a:t> Project </a:t>
            </a:r>
            <a:r>
              <a:rPr lang="tr-TR" sz="2800" dirty="0" err="1">
                <a:latin typeface="NimbusSanL-Regu"/>
              </a:rPr>
              <a:t>members</a:t>
            </a:r>
            <a:r>
              <a:rPr lang="tr-TR" sz="2800" dirty="0">
                <a:latin typeface="NimbusSanL-Regu"/>
              </a:rPr>
              <a:t> </a:t>
            </a:r>
            <a:r>
              <a:rPr lang="tr-TR" sz="2800" dirty="0" err="1">
                <a:latin typeface="NimbusSanL-Regu"/>
              </a:rPr>
              <a:t>are</a:t>
            </a:r>
            <a:r>
              <a:rPr lang="tr-TR" sz="2800" dirty="0">
                <a:latin typeface="NimbusSanL-Regu"/>
              </a:rPr>
              <a:t> </a:t>
            </a:r>
            <a:r>
              <a:rPr lang="tr-TR" sz="2800" dirty="0" err="1">
                <a:latin typeface="NimbusSanL-Regu"/>
              </a:rPr>
              <a:t>Einari</a:t>
            </a:r>
            <a:r>
              <a:rPr lang="tr-TR" sz="2800" dirty="0">
                <a:latin typeface="NimbusSanL-Regu"/>
              </a:rPr>
              <a:t> </a:t>
            </a:r>
            <a:r>
              <a:rPr lang="tr-TR" sz="2800" dirty="0" err="1">
                <a:latin typeface="NimbusSanL-Regu"/>
              </a:rPr>
              <a:t>Vaaras</a:t>
            </a:r>
            <a:r>
              <a:rPr lang="tr-TR" sz="2800" dirty="0">
                <a:latin typeface="NimbusSanL-Regu"/>
              </a:rPr>
              <a:t>, Mehmet Aydin </a:t>
            </a:r>
            <a:r>
              <a:rPr lang="tr-TR" sz="2800" dirty="0" err="1">
                <a:latin typeface="NimbusSanL-Regu"/>
              </a:rPr>
              <a:t>and</a:t>
            </a:r>
            <a:r>
              <a:rPr lang="tr-TR" sz="2800" dirty="0">
                <a:latin typeface="NimbusSanL-Regu"/>
              </a:rPr>
              <a:t> </a:t>
            </a:r>
            <a:r>
              <a:rPr lang="tr-TR" sz="2800" dirty="0" err="1">
                <a:latin typeface="NimbusSanL-Regu"/>
              </a:rPr>
              <a:t>Kalle</a:t>
            </a:r>
            <a:r>
              <a:rPr lang="tr-TR" sz="2800" dirty="0">
                <a:latin typeface="NimbusSanL-Regu"/>
              </a:rPr>
              <a:t> </a:t>
            </a:r>
            <a:r>
              <a:rPr lang="tr-TR" sz="2800" dirty="0" err="1">
                <a:latin typeface="NimbusSanL-Regu"/>
              </a:rPr>
              <a:t>Lahtinen</a:t>
            </a:r>
            <a:endParaRPr lang="tr-TR" sz="2800" dirty="0">
              <a:latin typeface="NimbusSanL-Regu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tr-TR" sz="2800" dirty="0" err="1">
                <a:latin typeface="NimbusSanL-Regu"/>
              </a:rPr>
              <a:t>There</a:t>
            </a:r>
            <a:r>
              <a:rPr lang="tr-TR" sz="2800" dirty="0">
                <a:latin typeface="NimbusSanL-Regu"/>
              </a:rPr>
              <a:t> </a:t>
            </a:r>
            <a:r>
              <a:rPr lang="tr-TR" sz="2800" dirty="0" err="1">
                <a:latin typeface="NimbusSanL-Regu"/>
              </a:rPr>
              <a:t>are</a:t>
            </a:r>
            <a:r>
              <a:rPr lang="tr-TR" sz="2800" dirty="0">
                <a:latin typeface="NimbusSanL-Regu"/>
              </a:rPr>
              <a:t> </a:t>
            </a:r>
            <a:r>
              <a:rPr lang="tr-TR" sz="2800" dirty="0" err="1">
                <a:latin typeface="NimbusSanL-Regu"/>
              </a:rPr>
              <a:t>no</a:t>
            </a:r>
            <a:r>
              <a:rPr lang="tr-TR" sz="2800" dirty="0">
                <a:latin typeface="NimbusSanL-Regu"/>
              </a:rPr>
              <a:t> </a:t>
            </a:r>
            <a:r>
              <a:rPr lang="tr-TR" sz="2800" dirty="0" err="1">
                <a:latin typeface="NimbusSanL-Regu"/>
              </a:rPr>
              <a:t>specific</a:t>
            </a:r>
            <a:r>
              <a:rPr lang="tr-TR" sz="2800" dirty="0">
                <a:latin typeface="NimbusSanL-Regu"/>
              </a:rPr>
              <a:t> </a:t>
            </a:r>
            <a:r>
              <a:rPr lang="tr-TR" sz="2800" dirty="0" err="1">
                <a:latin typeface="NimbusSanL-Regu"/>
              </a:rPr>
              <a:t>roles</a:t>
            </a:r>
            <a:r>
              <a:rPr lang="tr-TR" sz="2800" dirty="0">
                <a:latin typeface="NimbusSanL-Regu"/>
              </a:rPr>
              <a:t> </a:t>
            </a:r>
            <a:r>
              <a:rPr lang="tr-TR" sz="2800" dirty="0" err="1">
                <a:latin typeface="NimbusSanL-Regu"/>
              </a:rPr>
              <a:t>defined</a:t>
            </a:r>
            <a:r>
              <a:rPr lang="tr-TR" sz="2800" dirty="0">
                <a:latin typeface="NimbusSanL-Regu"/>
              </a:rPr>
              <a:t> </a:t>
            </a:r>
            <a:r>
              <a:rPr lang="tr-TR" sz="2800" dirty="0" err="1">
                <a:latin typeface="NimbusSanL-Regu"/>
              </a:rPr>
              <a:t>for</a:t>
            </a:r>
            <a:r>
              <a:rPr lang="tr-TR" sz="2800" dirty="0">
                <a:latin typeface="NimbusSanL-Regu"/>
              </a:rPr>
              <a:t> </a:t>
            </a:r>
            <a:r>
              <a:rPr lang="tr-TR" sz="2800" dirty="0" err="1">
                <a:latin typeface="NimbusSanL-Regu"/>
              </a:rPr>
              <a:t>the</a:t>
            </a:r>
            <a:r>
              <a:rPr lang="tr-TR" sz="2800" dirty="0">
                <a:latin typeface="NimbusSanL-Regu"/>
              </a:rPr>
              <a:t> </a:t>
            </a:r>
            <a:r>
              <a:rPr lang="tr-TR" sz="2800" dirty="0" err="1">
                <a:latin typeface="NimbusSanL-Regu"/>
              </a:rPr>
              <a:t>members</a:t>
            </a:r>
            <a:endParaRPr lang="tr-TR" sz="2800" dirty="0">
              <a:latin typeface="NimbusSanL-Regu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NimbusSanL-Regu"/>
              </a:rPr>
              <a:t>Discussions about the project are held on telegram</a:t>
            </a:r>
            <a:r>
              <a:rPr lang="tr-TR" sz="2800" dirty="0">
                <a:latin typeface="NimbusSanL-Regu"/>
              </a:rPr>
              <a:t>-</a:t>
            </a:r>
            <a:r>
              <a:rPr lang="tr-TR" sz="2800" dirty="0" err="1">
                <a:latin typeface="NimbusSanL-Regu"/>
              </a:rPr>
              <a:t>channel</a:t>
            </a:r>
            <a:endParaRPr lang="tr-TR" sz="2800" dirty="0">
              <a:latin typeface="NimbusSanL-Regu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NimbusSanL-Regu"/>
              </a:rPr>
              <a:t>the aim of the project is for each group member to </a:t>
            </a:r>
            <a:r>
              <a:rPr lang="tr-TR" sz="2800" dirty="0" err="1">
                <a:latin typeface="NimbusSanL-Regu"/>
              </a:rPr>
              <a:t>contribute</a:t>
            </a:r>
            <a:r>
              <a:rPr lang="tr-TR" sz="2800" dirty="0">
                <a:latin typeface="NimbusSanL-Regu"/>
              </a:rPr>
              <a:t> </a:t>
            </a:r>
            <a:r>
              <a:rPr lang="tr-TR" sz="2800" dirty="0" err="1">
                <a:latin typeface="NimbusSanL-Regu"/>
              </a:rPr>
              <a:t>to</a:t>
            </a:r>
            <a:r>
              <a:rPr lang="tr-TR" sz="2800" dirty="0">
                <a:latin typeface="NimbusSanL-Regu"/>
              </a:rPr>
              <a:t> </a:t>
            </a:r>
            <a:r>
              <a:rPr lang="tr-TR" sz="2800" dirty="0" err="1">
                <a:latin typeface="NimbusSanL-Regu"/>
              </a:rPr>
              <a:t>the</a:t>
            </a:r>
            <a:r>
              <a:rPr lang="tr-TR" sz="2800" dirty="0">
                <a:latin typeface="NimbusSanL-Regu"/>
              </a:rPr>
              <a:t> </a:t>
            </a:r>
            <a:r>
              <a:rPr lang="tr-TR" sz="2800" dirty="0" err="1">
                <a:latin typeface="NimbusSanL-Regu"/>
              </a:rPr>
              <a:t>project</a:t>
            </a:r>
            <a:r>
              <a:rPr lang="en-US" sz="2800" dirty="0">
                <a:latin typeface="NimbusSanL-Regu"/>
              </a:rPr>
              <a:t> and learn something new</a:t>
            </a:r>
            <a:r>
              <a:rPr lang="tr-TR" sz="2800" dirty="0">
                <a:latin typeface="NimbusSanL-Regu"/>
              </a:rPr>
              <a:t>.</a:t>
            </a:r>
          </a:p>
          <a:p>
            <a:pPr marL="0" indent="0">
              <a:buNone/>
            </a:pPr>
            <a:endParaRPr lang="en-GB" sz="2400" dirty="0">
              <a:latin typeface="NimbusSanL-Regu"/>
            </a:endParaRPr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0E6D8402-8D74-4E9F-97BE-6DFD12BAB4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noProof="0" dirty="0"/>
              <a:t>|  </a:t>
            </a:r>
            <a:fld id="{CDC8994D-33BE-6F4B-918B-78B2D731EB1C}" type="slidenum">
              <a:rPr lang="en-GB" noProof="0" smtClean="0"/>
              <a:pPr/>
              <a:t>4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639228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15A25EB7-77EA-4270-97C0-07434424E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Project </a:t>
            </a:r>
            <a:r>
              <a:rPr lang="tr-TR" dirty="0" err="1"/>
              <a:t>organization</a:t>
            </a:r>
            <a:endParaRPr lang="en-GB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18A40F48-11F9-4AAC-B764-B3F966F2D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405" y="1907322"/>
            <a:ext cx="11110599" cy="4351338"/>
          </a:xfrm>
        </p:spPr>
        <p:txBody>
          <a:bodyPr/>
          <a:lstStyle/>
          <a:p>
            <a:pPr marL="0" indent="0">
              <a:buNone/>
            </a:pPr>
            <a:r>
              <a:rPr lang="tr-TR" sz="2400" b="1" dirty="0">
                <a:latin typeface="NimbusSanL-Regu"/>
              </a:rPr>
              <a:t>2. </a:t>
            </a:r>
            <a:r>
              <a:rPr lang="tr-TR" sz="2800" b="1" dirty="0" err="1">
                <a:latin typeface="NimbusSanL-Regu"/>
              </a:rPr>
              <a:t>Clients</a:t>
            </a:r>
            <a:endParaRPr lang="tr-TR" sz="2800" b="1" dirty="0">
              <a:latin typeface="NimbusSanL-Regu"/>
            </a:endParaRPr>
          </a:p>
          <a:p>
            <a:pPr marL="0" indent="0">
              <a:buNone/>
            </a:pPr>
            <a:endParaRPr lang="tr-TR" sz="2400" dirty="0">
              <a:latin typeface="NimbusSanL-Regu"/>
            </a:endParaRPr>
          </a:p>
          <a:p>
            <a:pPr marL="0" indent="0">
              <a:buNone/>
            </a:pPr>
            <a:r>
              <a:rPr lang="tr-TR" sz="2800" dirty="0" err="1">
                <a:latin typeface="NimbusSanL-Regu"/>
              </a:rPr>
              <a:t>This</a:t>
            </a:r>
            <a:r>
              <a:rPr lang="tr-TR" sz="2800" dirty="0">
                <a:latin typeface="NimbusSanL-Regu"/>
              </a:rPr>
              <a:t> Project </a:t>
            </a:r>
            <a:r>
              <a:rPr lang="tr-TR" sz="2800" dirty="0" err="1">
                <a:latin typeface="NimbusSanL-Regu"/>
              </a:rPr>
              <a:t>will</a:t>
            </a:r>
            <a:r>
              <a:rPr lang="tr-TR" sz="2800" dirty="0">
                <a:latin typeface="NimbusSanL-Regu"/>
              </a:rPr>
              <a:t> be </a:t>
            </a:r>
            <a:r>
              <a:rPr lang="tr-TR" sz="2800" dirty="0" err="1">
                <a:latin typeface="NimbusSanL-Regu"/>
              </a:rPr>
              <a:t>supervised</a:t>
            </a:r>
            <a:r>
              <a:rPr lang="tr-TR" sz="2800" dirty="0">
                <a:latin typeface="NimbusSanL-Regu"/>
              </a:rPr>
              <a:t> </a:t>
            </a:r>
            <a:r>
              <a:rPr lang="tr-TR" sz="2800" dirty="0" err="1">
                <a:latin typeface="NimbusSanL-Regu"/>
              </a:rPr>
              <a:t>by</a:t>
            </a:r>
            <a:r>
              <a:rPr lang="tr-TR" sz="2800" dirty="0">
                <a:latin typeface="NimbusSanL-Regu"/>
              </a:rPr>
              <a:t> </a:t>
            </a:r>
            <a:r>
              <a:rPr lang="en-US" sz="2800" b="0" i="0" u="none" strike="noStrike" baseline="0" dirty="0" err="1">
                <a:latin typeface="NimbusSanL-Regu"/>
              </a:rPr>
              <a:t>Archontis</a:t>
            </a:r>
            <a:r>
              <a:rPr lang="en-US" sz="2800" b="0" i="0" u="none" strike="noStrike" baseline="0" dirty="0">
                <a:latin typeface="NimbusSanL-Regu"/>
              </a:rPr>
              <a:t> </a:t>
            </a:r>
            <a:r>
              <a:rPr lang="en-US" sz="2800" b="0" i="0" u="none" strike="noStrike" baseline="0" dirty="0" err="1">
                <a:latin typeface="NimbusSanL-Regu"/>
              </a:rPr>
              <a:t>Politis</a:t>
            </a:r>
            <a:r>
              <a:rPr lang="tr-TR" sz="2800" b="0" i="0" u="none" strike="noStrike" baseline="0" dirty="0">
                <a:latin typeface="NimbusSanL-Regu"/>
              </a:rPr>
              <a:t> </a:t>
            </a:r>
            <a:r>
              <a:rPr lang="tr-TR" sz="2800" b="0" i="0" u="none" strike="noStrike" baseline="0" dirty="0" err="1">
                <a:latin typeface="NimbusSanL-Regu"/>
              </a:rPr>
              <a:t>and</a:t>
            </a:r>
            <a:r>
              <a:rPr lang="tr-TR" sz="2800" b="0" i="0" u="none" strike="noStrike" baseline="0" dirty="0">
                <a:latin typeface="NimbusSanL-Regu"/>
              </a:rPr>
              <a:t> </a:t>
            </a:r>
            <a:r>
              <a:rPr lang="tr-TR" sz="2800" b="0" i="0" u="none" strike="noStrike" baseline="0" dirty="0" err="1">
                <a:latin typeface="NimbusSanL-Regu"/>
              </a:rPr>
              <a:t>Tuomas</a:t>
            </a:r>
            <a:r>
              <a:rPr lang="tr-TR" sz="2800" b="0" i="0" u="none" strike="noStrike" baseline="0" dirty="0">
                <a:latin typeface="NimbusSanL-Regu"/>
              </a:rPr>
              <a:t> </a:t>
            </a:r>
            <a:r>
              <a:rPr lang="tr-TR" sz="2800" b="0" i="0" u="none" strike="noStrike" baseline="0" dirty="0" err="1">
                <a:latin typeface="NimbusSanL-Regu"/>
              </a:rPr>
              <a:t>Virtanen</a:t>
            </a:r>
            <a:r>
              <a:rPr lang="tr-TR" sz="2800" dirty="0">
                <a:latin typeface="NimbusSanL-Regu"/>
              </a:rPr>
              <a:t> </a:t>
            </a:r>
            <a:r>
              <a:rPr lang="tr-TR" sz="2800" dirty="0" err="1">
                <a:latin typeface="NimbusSanL-Regu"/>
              </a:rPr>
              <a:t>working</a:t>
            </a:r>
            <a:r>
              <a:rPr lang="tr-TR" sz="2800" dirty="0">
                <a:latin typeface="NimbusSanL-Regu"/>
              </a:rPr>
              <a:t> at </a:t>
            </a:r>
            <a:r>
              <a:rPr lang="tr-TR" sz="2800" dirty="0" err="1">
                <a:latin typeface="NimbusSanL-Regu"/>
              </a:rPr>
              <a:t>the</a:t>
            </a:r>
            <a:r>
              <a:rPr lang="tr-TR" sz="2800" dirty="0">
                <a:latin typeface="NimbusSanL-Regu"/>
              </a:rPr>
              <a:t> </a:t>
            </a:r>
            <a:r>
              <a:rPr lang="tr-TR" sz="2800" dirty="0" err="1">
                <a:latin typeface="NimbusSanL-Regu"/>
              </a:rPr>
              <a:t>Audio</a:t>
            </a:r>
            <a:r>
              <a:rPr lang="tr-TR" sz="2800" dirty="0">
                <a:latin typeface="NimbusSanL-Regu"/>
              </a:rPr>
              <a:t> </a:t>
            </a:r>
            <a:r>
              <a:rPr lang="tr-TR" sz="2800" dirty="0" err="1">
                <a:latin typeface="NimbusSanL-Regu"/>
              </a:rPr>
              <a:t>Research</a:t>
            </a:r>
            <a:r>
              <a:rPr lang="tr-TR" sz="2800" dirty="0">
                <a:latin typeface="NimbusSanL-Regu"/>
              </a:rPr>
              <a:t> </a:t>
            </a:r>
            <a:r>
              <a:rPr lang="tr-TR" sz="2800" dirty="0" err="1">
                <a:latin typeface="NimbusSanL-Regu"/>
              </a:rPr>
              <a:t>Gruop</a:t>
            </a:r>
            <a:r>
              <a:rPr lang="tr-TR" sz="2800" dirty="0">
                <a:latin typeface="NimbusSanL-Regu"/>
              </a:rPr>
              <a:t> at Tampere </a:t>
            </a:r>
            <a:r>
              <a:rPr lang="tr-TR" sz="2800" dirty="0" err="1">
                <a:latin typeface="NimbusSanL-Regu"/>
              </a:rPr>
              <a:t>University</a:t>
            </a:r>
            <a:r>
              <a:rPr lang="tr-TR" sz="2800" b="0" i="0" u="none" strike="noStrike" baseline="0" dirty="0">
                <a:latin typeface="NimbusSanL-Regu"/>
              </a:rPr>
              <a:t>  </a:t>
            </a:r>
            <a:endParaRPr lang="en-GB" sz="2800" dirty="0">
              <a:latin typeface="NimbusSanL-Regu"/>
            </a:endParaRPr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0E6D8402-8D74-4E9F-97BE-6DFD12BAB4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noProof="0" dirty="0"/>
              <a:t>|  </a:t>
            </a:r>
            <a:fld id="{CDC8994D-33BE-6F4B-918B-78B2D731EB1C}" type="slidenum">
              <a:rPr lang="en-GB" noProof="0" smtClean="0"/>
              <a:pPr/>
              <a:t>5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468902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59A80-BFF6-45E4-8F1C-74D85672B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Project </a:t>
            </a:r>
            <a:r>
              <a:rPr lang="tr-TR" dirty="0" err="1"/>
              <a:t>Objectives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88BC1-ADA4-48BD-B029-67DF749CA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399" y="1707296"/>
            <a:ext cx="11286605" cy="4782403"/>
          </a:xfrm>
        </p:spPr>
        <p:txBody>
          <a:bodyPr/>
          <a:lstStyle/>
          <a:p>
            <a:pPr marL="314325" lvl="1" indent="0">
              <a:buNone/>
            </a:pPr>
            <a:r>
              <a:rPr lang="tr-TR" dirty="0" err="1">
                <a:solidFill>
                  <a:srgbClr val="212529"/>
                </a:solidFill>
                <a:latin typeface="-apple-system"/>
              </a:rPr>
              <a:t>The</a:t>
            </a:r>
            <a:r>
              <a:rPr lang="tr-TR" dirty="0">
                <a:solidFill>
                  <a:srgbClr val="212529"/>
                </a:solidFill>
                <a:latin typeface="-apple-system"/>
              </a:rPr>
              <a:t> Project </a:t>
            </a:r>
            <a:r>
              <a:rPr lang="tr-TR" dirty="0" err="1">
                <a:solidFill>
                  <a:srgbClr val="212529"/>
                </a:solidFill>
                <a:latin typeface="-apple-system"/>
              </a:rPr>
              <a:t>objectives</a:t>
            </a:r>
            <a:r>
              <a:rPr lang="tr-TR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tr-TR" dirty="0" err="1">
                <a:solidFill>
                  <a:srgbClr val="212529"/>
                </a:solidFill>
                <a:latin typeface="-apple-system"/>
              </a:rPr>
              <a:t>are</a:t>
            </a:r>
            <a:r>
              <a:rPr lang="tr-TR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tr-TR" dirty="0" err="1">
                <a:solidFill>
                  <a:srgbClr val="212529"/>
                </a:solidFill>
                <a:latin typeface="-apple-system"/>
              </a:rPr>
              <a:t>divided</a:t>
            </a:r>
            <a:r>
              <a:rPr lang="tr-TR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tr-TR" dirty="0" err="1">
                <a:solidFill>
                  <a:srgbClr val="212529"/>
                </a:solidFill>
                <a:latin typeface="-apple-system"/>
              </a:rPr>
              <a:t>into</a:t>
            </a:r>
            <a:r>
              <a:rPr lang="tr-TR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tr-TR" dirty="0" err="1">
                <a:solidFill>
                  <a:srgbClr val="212529"/>
                </a:solidFill>
                <a:latin typeface="-apple-system"/>
              </a:rPr>
              <a:t>two</a:t>
            </a:r>
            <a:r>
              <a:rPr lang="tr-TR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tr-TR" dirty="0" err="1">
                <a:solidFill>
                  <a:srgbClr val="212529"/>
                </a:solidFill>
                <a:latin typeface="-apple-system"/>
              </a:rPr>
              <a:t>categories</a:t>
            </a:r>
            <a:r>
              <a:rPr lang="tr-TR" dirty="0">
                <a:solidFill>
                  <a:srgbClr val="212529"/>
                </a:solidFill>
                <a:latin typeface="-apple-system"/>
              </a:rPr>
              <a:t> as </a:t>
            </a:r>
            <a:r>
              <a:rPr lang="tr-TR" dirty="0" err="1">
                <a:solidFill>
                  <a:srgbClr val="212529"/>
                </a:solidFill>
                <a:latin typeface="-apple-system"/>
              </a:rPr>
              <a:t>follows</a:t>
            </a:r>
            <a:r>
              <a:rPr lang="tr-TR" dirty="0">
                <a:solidFill>
                  <a:srgbClr val="212529"/>
                </a:solidFill>
                <a:latin typeface="-apple-system"/>
              </a:rPr>
              <a:t>,</a:t>
            </a:r>
          </a:p>
          <a:p>
            <a:pPr marL="314325" lvl="1" indent="0">
              <a:buNone/>
            </a:pPr>
            <a:endParaRPr lang="tr-TR" dirty="0">
              <a:solidFill>
                <a:srgbClr val="212529"/>
              </a:solidFill>
              <a:latin typeface="-apple-system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tr-TR" dirty="0">
                <a:solidFill>
                  <a:srgbClr val="212529"/>
                </a:solidFill>
                <a:latin typeface="-apple-system"/>
              </a:rPr>
              <a:t>Basic </a:t>
            </a:r>
            <a:r>
              <a:rPr lang="tr-TR" dirty="0" err="1">
                <a:solidFill>
                  <a:srgbClr val="212529"/>
                </a:solidFill>
                <a:latin typeface="-apple-system"/>
              </a:rPr>
              <a:t>goals</a:t>
            </a:r>
            <a:r>
              <a:rPr lang="tr-TR" dirty="0">
                <a:solidFill>
                  <a:srgbClr val="212529"/>
                </a:solidFill>
                <a:latin typeface="-apple-system"/>
              </a:rPr>
              <a:t>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tr-TR" dirty="0" err="1">
                <a:solidFill>
                  <a:srgbClr val="212529"/>
                </a:solidFill>
                <a:latin typeface="-apple-system"/>
              </a:rPr>
              <a:t>Advance</a:t>
            </a:r>
            <a:r>
              <a:rPr lang="tr-TR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tr-TR" dirty="0" err="1">
                <a:solidFill>
                  <a:srgbClr val="212529"/>
                </a:solidFill>
                <a:latin typeface="-apple-system"/>
              </a:rPr>
              <a:t>Goals</a:t>
            </a:r>
            <a:endParaRPr lang="tr-TR" dirty="0">
              <a:solidFill>
                <a:srgbClr val="212529"/>
              </a:solidFill>
              <a:latin typeface="-apple-system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tr-TR" dirty="0">
              <a:solidFill>
                <a:srgbClr val="212529"/>
              </a:solidFill>
              <a:latin typeface="-apple-system"/>
            </a:endParaRPr>
          </a:p>
          <a:p>
            <a:pPr marL="314325" lvl="1" indent="0">
              <a:buNone/>
            </a:pPr>
            <a:r>
              <a:rPr lang="en-US" dirty="0">
                <a:solidFill>
                  <a:srgbClr val="212529"/>
                </a:solidFill>
                <a:latin typeface="-apple-system"/>
              </a:rPr>
              <a:t>The separate goals are planned to make sure at least the minimal wanted result for the project is achieved</a:t>
            </a:r>
            <a:endParaRPr lang="tr-TR" dirty="0">
              <a:solidFill>
                <a:srgbClr val="212529"/>
              </a:solidFill>
              <a:latin typeface="-apple-system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12FA0-F854-4977-AE56-94D4C7BA18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noProof="0"/>
              <a:t>|  </a:t>
            </a:r>
            <a:fld id="{CDC8994D-33BE-6F4B-918B-78B2D731EB1C}" type="slidenum">
              <a:rPr lang="en-GB" noProof="0" smtClean="0"/>
              <a:pPr/>
              <a:t>6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192078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59A80-BFF6-45E4-8F1C-74D85672B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Project </a:t>
            </a:r>
            <a:r>
              <a:rPr lang="tr-TR" dirty="0" err="1"/>
              <a:t>Objectives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88BC1-ADA4-48BD-B029-67DF749CA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399" y="1707296"/>
            <a:ext cx="11286605" cy="4782403"/>
          </a:xfrm>
        </p:spPr>
        <p:txBody>
          <a:bodyPr/>
          <a:lstStyle/>
          <a:p>
            <a:pPr marL="828675" lvl="1" indent="-514350">
              <a:buAutoNum type="arabicPeriod"/>
            </a:pPr>
            <a:r>
              <a:rPr lang="tr-TR" b="1" dirty="0"/>
              <a:t> Basic </a:t>
            </a:r>
            <a:r>
              <a:rPr lang="tr-TR" b="1" dirty="0" err="1"/>
              <a:t>Goals</a:t>
            </a:r>
            <a:endParaRPr lang="tr-TR" b="1" dirty="0"/>
          </a:p>
          <a:p>
            <a:pPr marL="828675" lvl="1" indent="-514350">
              <a:buAutoNum type="arabicPeriod"/>
            </a:pPr>
            <a:endParaRPr lang="tr-TR" b="1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basic</a:t>
            </a:r>
            <a:r>
              <a:rPr lang="tr-TR" dirty="0"/>
              <a:t> </a:t>
            </a:r>
            <a:r>
              <a:rPr lang="tr-TR" dirty="0" err="1"/>
              <a:t>goal</a:t>
            </a:r>
            <a:r>
              <a:rPr lang="tr-TR" dirty="0"/>
              <a:t> is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achieve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minimal </a:t>
            </a:r>
            <a:r>
              <a:rPr lang="tr-TR" dirty="0" err="1"/>
              <a:t>wanted</a:t>
            </a:r>
            <a:r>
              <a:rPr lang="tr-TR" dirty="0"/>
              <a:t> </a:t>
            </a:r>
            <a:r>
              <a:rPr lang="tr-TR" dirty="0" err="1"/>
              <a:t>results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Project.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tr-TR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tr-TR" dirty="0"/>
              <a:t> </a:t>
            </a:r>
            <a:r>
              <a:rPr lang="tr-TR" dirty="0" err="1"/>
              <a:t>Each</a:t>
            </a:r>
            <a:r>
              <a:rPr lang="tr-TR" dirty="0"/>
              <a:t> Project </a:t>
            </a:r>
            <a:r>
              <a:rPr lang="tr-TR" dirty="0" err="1"/>
              <a:t>member</a:t>
            </a:r>
            <a:r>
              <a:rPr lang="tr-TR" dirty="0"/>
              <a:t> </a:t>
            </a:r>
            <a:r>
              <a:rPr lang="tr-TR" dirty="0" err="1"/>
              <a:t>aims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gain</a:t>
            </a:r>
            <a:r>
              <a:rPr lang="tr-TR" dirty="0"/>
              <a:t> 5 </a:t>
            </a:r>
            <a:r>
              <a:rPr lang="tr-TR" dirty="0" err="1"/>
              <a:t>credits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project</a:t>
            </a:r>
            <a:r>
              <a:rPr lang="tr-TR" dirty="0"/>
              <a:t> </a:t>
            </a:r>
            <a:r>
              <a:rPr lang="tr-TR" dirty="0" err="1"/>
              <a:t>work</a:t>
            </a:r>
            <a:r>
              <a:rPr lang="tr-TR" dirty="0"/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tr-TR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work</a:t>
            </a:r>
            <a:r>
              <a:rPr lang="tr-TR" dirty="0"/>
              <a:t> </a:t>
            </a:r>
            <a:r>
              <a:rPr lang="tr-TR" dirty="0" err="1"/>
              <a:t>spent</a:t>
            </a:r>
            <a:r>
              <a:rPr lang="tr-TR" dirty="0"/>
              <a:t> on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basic</a:t>
            </a:r>
            <a:r>
              <a:rPr lang="tr-TR" dirty="0"/>
              <a:t> </a:t>
            </a:r>
            <a:r>
              <a:rPr lang="tr-TR" dirty="0" err="1"/>
              <a:t>goal</a:t>
            </a:r>
            <a:r>
              <a:rPr lang="tr-TR" dirty="0"/>
              <a:t> </a:t>
            </a:r>
            <a:r>
              <a:rPr lang="tr-TR" dirty="0" err="1"/>
              <a:t>will</a:t>
            </a:r>
            <a:r>
              <a:rPr lang="tr-TR" dirty="0"/>
              <a:t> be </a:t>
            </a:r>
            <a:r>
              <a:rPr lang="tr-TR" dirty="0" err="1"/>
              <a:t>about</a:t>
            </a:r>
            <a:r>
              <a:rPr lang="tr-TR" dirty="0"/>
              <a:t> 133.3 </a:t>
            </a:r>
            <a:r>
              <a:rPr lang="tr-TR" dirty="0" err="1"/>
              <a:t>hours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each</a:t>
            </a:r>
            <a:r>
              <a:rPr lang="tr-TR" dirty="0"/>
              <a:t> Project </a:t>
            </a:r>
            <a:r>
              <a:rPr lang="tr-TR" dirty="0" err="1"/>
              <a:t>member</a:t>
            </a:r>
            <a:r>
              <a:rPr lang="tr-TR" dirty="0"/>
              <a:t>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12FA0-F854-4977-AE56-94D4C7BA18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noProof="0"/>
              <a:t>|  </a:t>
            </a:r>
            <a:fld id="{CDC8994D-33BE-6F4B-918B-78B2D731EB1C}" type="slidenum">
              <a:rPr lang="en-GB" noProof="0" smtClean="0"/>
              <a:pPr/>
              <a:t>7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476493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59A80-BFF6-45E4-8F1C-74D85672B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Project </a:t>
            </a:r>
            <a:r>
              <a:rPr lang="tr-TR" dirty="0" err="1"/>
              <a:t>Objectives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88BC1-ADA4-48BD-B029-67DF749CA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399" y="1707296"/>
            <a:ext cx="11286605" cy="4782403"/>
          </a:xfrm>
        </p:spPr>
        <p:txBody>
          <a:bodyPr/>
          <a:lstStyle/>
          <a:p>
            <a:pPr marL="828675" lvl="1" indent="-514350">
              <a:buAutoNum type="arabicPeriod"/>
            </a:pPr>
            <a:r>
              <a:rPr lang="tr-TR" b="1" dirty="0"/>
              <a:t> Basic </a:t>
            </a:r>
            <a:r>
              <a:rPr lang="tr-TR" b="1" dirty="0" err="1"/>
              <a:t>Goals</a:t>
            </a:r>
            <a:endParaRPr lang="tr-TR" b="1" dirty="0"/>
          </a:p>
          <a:p>
            <a:pPr marL="314325" lvl="1" indent="0">
              <a:buNone/>
            </a:pPr>
            <a:endParaRPr lang="tr-TR" b="1" dirty="0"/>
          </a:p>
          <a:p>
            <a:pPr marL="314325" lvl="1" indent="0">
              <a:buNone/>
            </a:pP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objectives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basic</a:t>
            </a:r>
            <a:r>
              <a:rPr lang="tr-TR" dirty="0"/>
              <a:t> </a:t>
            </a:r>
            <a:r>
              <a:rPr lang="tr-TR" dirty="0" err="1"/>
              <a:t>goal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as </a:t>
            </a:r>
            <a:r>
              <a:rPr lang="tr-TR" dirty="0" err="1"/>
              <a:t>follows</a:t>
            </a:r>
            <a:r>
              <a:rPr lang="tr-TR" dirty="0"/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tr-TR" dirty="0"/>
              <a:t> Project </a:t>
            </a:r>
            <a:r>
              <a:rPr lang="tr-TR" dirty="0" err="1"/>
              <a:t>initialization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planning</a:t>
            </a:r>
            <a:endParaRPr lang="tr-TR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tr-TR" dirty="0" err="1"/>
              <a:t>Studying</a:t>
            </a:r>
            <a:r>
              <a:rPr lang="tr-TR" dirty="0"/>
              <a:t> </a:t>
            </a:r>
            <a:r>
              <a:rPr lang="tr-TR" dirty="0" err="1"/>
              <a:t>object</a:t>
            </a:r>
            <a:r>
              <a:rPr lang="tr-TR" dirty="0"/>
              <a:t> </a:t>
            </a:r>
            <a:r>
              <a:rPr lang="tr-TR" dirty="0" err="1"/>
              <a:t>detetction</a:t>
            </a:r>
            <a:r>
              <a:rPr lang="tr-TR" dirty="0"/>
              <a:t> </a:t>
            </a:r>
            <a:r>
              <a:rPr lang="tr-TR" dirty="0" err="1"/>
              <a:t>methods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360-degree video data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tr-TR" dirty="0" err="1"/>
              <a:t>Working</a:t>
            </a:r>
            <a:r>
              <a:rPr lang="tr-TR" dirty="0"/>
              <a:t> on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open</a:t>
            </a:r>
            <a:r>
              <a:rPr lang="tr-TR" dirty="0"/>
              <a:t> </a:t>
            </a:r>
            <a:r>
              <a:rPr lang="tr-TR" dirty="0" err="1"/>
              <a:t>source</a:t>
            </a:r>
            <a:r>
              <a:rPr lang="tr-TR" dirty="0"/>
              <a:t> </a:t>
            </a:r>
            <a:r>
              <a:rPr lang="tr-TR" dirty="0" err="1"/>
              <a:t>code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get</a:t>
            </a:r>
            <a:r>
              <a:rPr lang="tr-TR" dirty="0"/>
              <a:t> </a:t>
            </a:r>
            <a:r>
              <a:rPr lang="tr-TR" dirty="0" err="1"/>
              <a:t>familiar</a:t>
            </a:r>
            <a:r>
              <a:rPr lang="tr-TR" dirty="0"/>
              <a:t> on how </a:t>
            </a:r>
            <a:r>
              <a:rPr lang="tr-TR" dirty="0" err="1"/>
              <a:t>object</a:t>
            </a:r>
            <a:r>
              <a:rPr lang="tr-TR" dirty="0"/>
              <a:t> </a:t>
            </a:r>
            <a:r>
              <a:rPr lang="tr-TR" dirty="0" err="1"/>
              <a:t>tracking</a:t>
            </a:r>
            <a:r>
              <a:rPr lang="tr-TR" dirty="0"/>
              <a:t> </a:t>
            </a:r>
            <a:r>
              <a:rPr lang="tr-TR" dirty="0" err="1"/>
              <a:t>methods</a:t>
            </a:r>
            <a:r>
              <a:rPr lang="tr-TR" dirty="0"/>
              <a:t> </a:t>
            </a:r>
            <a:r>
              <a:rPr lang="tr-TR" dirty="0" err="1"/>
              <a:t>could</a:t>
            </a:r>
            <a:r>
              <a:rPr lang="tr-TR" dirty="0"/>
              <a:t> be </a:t>
            </a:r>
            <a:r>
              <a:rPr lang="tr-TR" dirty="0" err="1"/>
              <a:t>applied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Project.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tr-TR" dirty="0"/>
              <a:t> </a:t>
            </a:r>
            <a:r>
              <a:rPr lang="tr-TR" dirty="0" err="1"/>
              <a:t>determining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defining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scenes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be </a:t>
            </a:r>
            <a:r>
              <a:rPr lang="tr-TR" dirty="0" err="1"/>
              <a:t>recorded</a:t>
            </a:r>
            <a:endParaRPr lang="tr-TR" dirty="0"/>
          </a:p>
          <a:p>
            <a:pPr marL="314325" lvl="1" indent="0">
              <a:buNone/>
            </a:pPr>
            <a:endParaRPr lang="tr-TR" dirty="0"/>
          </a:p>
          <a:p>
            <a:pPr lvl="1">
              <a:buFont typeface="Wingdings" panose="05000000000000000000" pitchFamily="2" charset="2"/>
              <a:buChar char="Ø"/>
            </a:pPr>
            <a:endParaRPr lang="tr-TR" dirty="0"/>
          </a:p>
          <a:p>
            <a:pPr marL="314325" lvl="1" indent="0">
              <a:buNone/>
            </a:pPr>
            <a:endParaRPr lang="tr-T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12FA0-F854-4977-AE56-94D4C7BA18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noProof="0"/>
              <a:t>|  </a:t>
            </a:r>
            <a:fld id="{CDC8994D-33BE-6F4B-918B-78B2D731EB1C}" type="slidenum">
              <a:rPr lang="en-GB" noProof="0" smtClean="0"/>
              <a:pPr/>
              <a:t>8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219230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59A80-BFF6-45E4-8F1C-74D85672B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Project </a:t>
            </a:r>
            <a:r>
              <a:rPr lang="tr-TR" dirty="0" err="1"/>
              <a:t>Objectives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88BC1-ADA4-48BD-B029-67DF749CA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399" y="1707296"/>
            <a:ext cx="11286605" cy="4782403"/>
          </a:xfrm>
        </p:spPr>
        <p:txBody>
          <a:bodyPr/>
          <a:lstStyle/>
          <a:p>
            <a:pPr marL="828675" lvl="1" indent="-514350">
              <a:buAutoNum type="arabicPeriod"/>
            </a:pPr>
            <a:r>
              <a:rPr lang="tr-TR" b="1" dirty="0"/>
              <a:t> Basic </a:t>
            </a:r>
            <a:r>
              <a:rPr lang="tr-TR" b="1" dirty="0" err="1"/>
              <a:t>Goals</a:t>
            </a:r>
            <a:r>
              <a:rPr lang="tr-TR" b="1" dirty="0"/>
              <a:t> </a:t>
            </a:r>
            <a:r>
              <a:rPr lang="tr-TR" b="1" dirty="0" err="1"/>
              <a:t>Cont</a:t>
            </a:r>
            <a:r>
              <a:rPr lang="tr-TR" b="1" dirty="0"/>
              <a:t>.</a:t>
            </a:r>
          </a:p>
          <a:p>
            <a:pPr marL="314325" lvl="1" indent="0">
              <a:buNone/>
            </a:pPr>
            <a:endParaRPr lang="tr-TR" b="1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0" i="0" u="none" strike="noStrike" baseline="0" dirty="0">
                <a:latin typeface="+mj-lt"/>
              </a:rPr>
              <a:t>Extracting</a:t>
            </a:r>
            <a:r>
              <a:rPr lang="en-US" b="0" i="0" u="none" strike="noStrike" baseline="0" dirty="0">
                <a:latin typeface="NimbusSanL-Regu"/>
              </a:rPr>
              <a:t> temporal object detections and their locations from the video recording</a:t>
            </a:r>
            <a:endParaRPr lang="tr-TR" b="0" i="0" u="none" strike="noStrike" baseline="0" dirty="0">
              <a:latin typeface="NimbusSanL-Regu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tr-TR" dirty="0" err="1">
                <a:latin typeface="NimbusSanL-Regu"/>
              </a:rPr>
              <a:t>Formulating</a:t>
            </a:r>
            <a:r>
              <a:rPr lang="tr-TR" dirty="0">
                <a:latin typeface="NimbusSanL-Regu"/>
              </a:rPr>
              <a:t> </a:t>
            </a:r>
            <a:r>
              <a:rPr lang="tr-TR" dirty="0" err="1">
                <a:latin typeface="NimbusSanL-Regu"/>
              </a:rPr>
              <a:t>spatiotemporal</a:t>
            </a:r>
            <a:r>
              <a:rPr lang="tr-TR" dirty="0">
                <a:latin typeface="NimbusSanL-Regu"/>
              </a:rPr>
              <a:t> </a:t>
            </a:r>
            <a:r>
              <a:rPr lang="tr-TR" dirty="0" err="1">
                <a:latin typeface="NimbusSanL-Regu"/>
              </a:rPr>
              <a:t>labels</a:t>
            </a:r>
            <a:r>
              <a:rPr lang="tr-TR" dirty="0">
                <a:latin typeface="NimbusSanL-Regu"/>
              </a:rPr>
              <a:t> </a:t>
            </a:r>
            <a:r>
              <a:rPr lang="tr-TR" dirty="0" err="1">
                <a:latin typeface="NimbusSanL-Regu"/>
              </a:rPr>
              <a:t>for</a:t>
            </a:r>
            <a:r>
              <a:rPr lang="tr-TR" dirty="0">
                <a:latin typeface="NimbusSanL-Regu"/>
              </a:rPr>
              <a:t> </a:t>
            </a:r>
            <a:r>
              <a:rPr lang="tr-TR" dirty="0" err="1">
                <a:latin typeface="NimbusSanL-Regu"/>
              </a:rPr>
              <a:t>the</a:t>
            </a:r>
            <a:r>
              <a:rPr lang="tr-TR" dirty="0">
                <a:latin typeface="NimbusSanL-Regu"/>
              </a:rPr>
              <a:t> </a:t>
            </a:r>
            <a:r>
              <a:rPr lang="tr-TR" dirty="0" err="1">
                <a:latin typeface="NimbusSanL-Regu"/>
              </a:rPr>
              <a:t>audiodata</a:t>
            </a:r>
            <a:r>
              <a:rPr lang="tr-TR" dirty="0">
                <a:latin typeface="NimbusSanL-Regu"/>
              </a:rPr>
              <a:t> </a:t>
            </a:r>
            <a:r>
              <a:rPr lang="tr-TR" dirty="0" err="1">
                <a:latin typeface="NimbusSanL-Regu"/>
              </a:rPr>
              <a:t>by</a:t>
            </a:r>
            <a:r>
              <a:rPr lang="tr-TR" dirty="0">
                <a:latin typeface="NimbusSanL-Regu"/>
              </a:rPr>
              <a:t> </a:t>
            </a:r>
            <a:r>
              <a:rPr lang="tr-TR" dirty="0" err="1">
                <a:latin typeface="NimbusSanL-Regu"/>
              </a:rPr>
              <a:t>combining</a:t>
            </a:r>
            <a:r>
              <a:rPr lang="tr-TR" dirty="0">
                <a:latin typeface="NimbusSanL-Regu"/>
              </a:rPr>
              <a:t> video </a:t>
            </a:r>
            <a:r>
              <a:rPr lang="tr-TR" dirty="0" err="1">
                <a:latin typeface="NimbusSanL-Regu"/>
              </a:rPr>
              <a:t>and</a:t>
            </a:r>
            <a:r>
              <a:rPr lang="tr-TR" dirty="0">
                <a:latin typeface="NimbusSanL-Regu"/>
              </a:rPr>
              <a:t> </a:t>
            </a:r>
            <a:r>
              <a:rPr lang="tr-TR" dirty="0" err="1">
                <a:latin typeface="NimbusSanL-Regu"/>
              </a:rPr>
              <a:t>audio</a:t>
            </a:r>
            <a:r>
              <a:rPr lang="tr-TR" dirty="0">
                <a:latin typeface="NimbusSanL-Regu"/>
              </a:rPr>
              <a:t> </a:t>
            </a:r>
            <a:r>
              <a:rPr lang="tr-TR" dirty="0" err="1">
                <a:latin typeface="NimbusSanL-Regu"/>
              </a:rPr>
              <a:t>detetctions</a:t>
            </a:r>
            <a:endParaRPr lang="tr-TR" dirty="0">
              <a:latin typeface="NimbusSanL-Regu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tr-TR" dirty="0" err="1">
                <a:latin typeface="NimbusSanL-Regu"/>
              </a:rPr>
              <a:t>Testing</a:t>
            </a:r>
            <a:r>
              <a:rPr lang="tr-TR" dirty="0">
                <a:latin typeface="NimbusSanL-Regu"/>
              </a:rPr>
              <a:t> </a:t>
            </a:r>
            <a:r>
              <a:rPr lang="tr-TR" dirty="0" err="1">
                <a:latin typeface="NimbusSanL-Regu"/>
              </a:rPr>
              <a:t>the</a:t>
            </a:r>
            <a:r>
              <a:rPr lang="tr-TR" dirty="0">
                <a:latin typeface="NimbusSanL-Regu"/>
              </a:rPr>
              <a:t> </a:t>
            </a:r>
            <a:r>
              <a:rPr lang="tr-TR" dirty="0" err="1">
                <a:latin typeface="NimbusSanL-Regu"/>
              </a:rPr>
              <a:t>method</a:t>
            </a:r>
            <a:r>
              <a:rPr lang="tr-TR" dirty="0">
                <a:latin typeface="NimbusSanL-Regu"/>
              </a:rPr>
              <a:t> </a:t>
            </a:r>
            <a:r>
              <a:rPr lang="tr-TR" dirty="0" err="1">
                <a:latin typeface="NimbusSanL-Regu"/>
              </a:rPr>
              <a:t>against</a:t>
            </a:r>
            <a:r>
              <a:rPr lang="tr-TR" dirty="0">
                <a:latin typeface="NimbusSanL-Regu"/>
              </a:rPr>
              <a:t> </a:t>
            </a:r>
            <a:r>
              <a:rPr lang="tr-TR" dirty="0" err="1">
                <a:latin typeface="NimbusSanL-Regu"/>
              </a:rPr>
              <a:t>manual</a:t>
            </a:r>
            <a:r>
              <a:rPr lang="tr-TR" dirty="0">
                <a:latin typeface="NimbusSanL-Regu"/>
              </a:rPr>
              <a:t> </a:t>
            </a:r>
            <a:r>
              <a:rPr lang="tr-TR" dirty="0" err="1">
                <a:latin typeface="NimbusSanL-Regu"/>
              </a:rPr>
              <a:t>annotation</a:t>
            </a:r>
            <a:endParaRPr lang="tr-TR" dirty="0"/>
          </a:p>
          <a:p>
            <a:pPr lvl="1">
              <a:buFont typeface="Wingdings" panose="05000000000000000000" pitchFamily="2" charset="2"/>
              <a:buChar char="Ø"/>
            </a:pPr>
            <a:endParaRPr lang="tr-TR" dirty="0"/>
          </a:p>
          <a:p>
            <a:pPr marL="314325" lvl="1" indent="0">
              <a:buNone/>
            </a:pPr>
            <a:endParaRPr lang="tr-T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12FA0-F854-4977-AE56-94D4C7BA18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noProof="0"/>
              <a:t>|  </a:t>
            </a:r>
            <a:fld id="{CDC8994D-33BE-6F4B-918B-78B2D731EB1C}" type="slidenum">
              <a:rPr lang="en-GB" noProof="0" smtClean="0"/>
              <a:pPr/>
              <a:t>9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560777811"/>
      </p:ext>
    </p:extLst>
  </p:cSld>
  <p:clrMapOvr>
    <a:masterClrMapping/>
  </p:clrMapOvr>
</p:sld>
</file>

<file path=ppt/theme/theme1.xml><?xml version="1.0" encoding="utf-8"?>
<a:theme xmlns:a="http://schemas.openxmlformats.org/drawingml/2006/main" name="TUNI Theme">
  <a:themeElements>
    <a:clrScheme name="TUNI-teema-pp">
      <a:dk1>
        <a:srgbClr val="000000"/>
      </a:dk1>
      <a:lt1>
        <a:srgbClr val="FFFFFF"/>
      </a:lt1>
      <a:dk2>
        <a:srgbClr val="4E008E"/>
      </a:dk2>
      <a:lt2>
        <a:srgbClr val="FFFFFF"/>
      </a:lt2>
      <a:accent1>
        <a:srgbClr val="4E008E"/>
      </a:accent1>
      <a:accent2>
        <a:srgbClr val="38B399"/>
      </a:accent2>
      <a:accent3>
        <a:srgbClr val="FFE349"/>
      </a:accent3>
      <a:accent4>
        <a:srgbClr val="CF286F"/>
      </a:accent4>
      <a:accent5>
        <a:srgbClr val="000000"/>
      </a:accent5>
      <a:accent6>
        <a:srgbClr val="79C0EB"/>
      </a:accent6>
      <a:hlink>
        <a:srgbClr val="0041BE"/>
      </a:hlink>
      <a:folHlink>
        <a:srgbClr val="CF286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AU template EN.pptx" id="{B1C3DC4B-F950-4622-BA06-D51317C440AB}" vid="{6C22DEC0-38D3-4753-B7A5-3C914CF483A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TAU template EN</Template>
  <TotalTime>788</TotalTime>
  <Words>499</Words>
  <Application>Microsoft Office PowerPoint</Application>
  <PresentationFormat>Widescreen</PresentationFormat>
  <Paragraphs>73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-apple-system</vt:lpstr>
      <vt:lpstr>Arial</vt:lpstr>
      <vt:lpstr>Calibri</vt:lpstr>
      <vt:lpstr>NimbusSanL-Regu</vt:lpstr>
      <vt:lpstr>Wingdings</vt:lpstr>
      <vt:lpstr>TUNI Theme</vt:lpstr>
      <vt:lpstr>Automated spatiotemoral annotation of sound oject in a scene</vt:lpstr>
      <vt:lpstr>Abstract</vt:lpstr>
      <vt:lpstr>Project background</vt:lpstr>
      <vt:lpstr>Project organization</vt:lpstr>
      <vt:lpstr>Project organization</vt:lpstr>
      <vt:lpstr>Project Objectives</vt:lpstr>
      <vt:lpstr>Project Objectives</vt:lpstr>
      <vt:lpstr>Project Objectives</vt:lpstr>
      <vt:lpstr>Project Objectives</vt:lpstr>
      <vt:lpstr>Project Objectives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mehmet</dc:creator>
  <cp:lastModifiedBy>mehmet aydın</cp:lastModifiedBy>
  <cp:revision>79</cp:revision>
  <dcterms:created xsi:type="dcterms:W3CDTF">2020-12-01T13:47:31Z</dcterms:created>
  <dcterms:modified xsi:type="dcterms:W3CDTF">2021-02-09T07:55:56Z</dcterms:modified>
</cp:coreProperties>
</file>