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71" r:id="rId4"/>
    <p:sldId id="272" r:id="rId5"/>
    <p:sldId id="273" r:id="rId6"/>
    <p:sldId id="264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B7D9F-E4A9-43B5-86FB-07816A5D50AE}">
          <p14:sldIdLst>
            <p14:sldId id="257"/>
            <p14:sldId id="259"/>
            <p14:sldId id="271"/>
            <p14:sldId id="272"/>
            <p14:sldId id="273"/>
            <p14:sldId id="264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10.2.2021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F494B7-536B-4523-A93B-014DDA635166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9F6CDD-3D96-4E59-90E6-D27F0B55FBA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43835C-B417-41EC-B18F-FE0259E07427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AA00BC7-E6BD-409E-AC0A-D889FBBF3E1F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F7EF30-58D9-49C5-94D1-8B67946A371B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A4C26E0-BC88-47C0-AD7A-A430FED46C56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4E85C38-12AF-4A65-9090-146927E09118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AD8DA1C-8DF2-40CF-A6C6-9495D045055C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1142E9-37CE-4F05-A30E-024093FAE7FE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A4F5F4A-6670-4A3D-BA5D-CF8F09F6A2E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FA6CB48B-6017-439D-AA22-D52A1E8E03DF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3E7B4C2-9CD6-4CF3-963A-B0F7A6D52886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EE6AC87-9CEE-4DB8-8548-B22705DD2657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D03F41F-2DF9-4314-B419-CB3131364AA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586C00E-9402-4F7D-8E29-ACD9F4C25B6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093AD3-EDC3-4310-A3F5-847AF7FE82B9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FFCF40-801B-4055-982B-AEEA190E0F59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9D4FE21-5C27-4278-912B-A716F3E94A20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EDD59F-3A17-4BC6-9E83-53686DFA9C26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03CCED2-7CB5-4D58-8E64-3F32DD8AC35B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5B95343-439D-47C2-AB7D-A7B7FEDBEAB3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F24113-B408-42F9-B448-C515AD4E1B6E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469B13D-3954-4F23-A09B-162115E21D05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E98C067-8722-48C5-8452-DDEDD7114E73}" type="datetime1">
              <a:rPr lang="en-GB" noProof="0" smtClean="0"/>
              <a:t>10/02/2021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FA188AA-A794-4652-BE5A-909F08B6167B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B791B1-16A9-4796-ABE1-3107E5C870A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7F78B7-30BA-47DC-8D3D-B6AF7AA5C106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A384A62-AD18-48D9-B88A-A3C8BA3326D3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93D2B77-21B4-4503-8F96-67D29A8E98C1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B41531B-607C-47F8-B3A9-9457FE35A658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B82FCDA-E02D-49C5-97D6-3E67AC7AAA7E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8524CAB-73A3-4E1C-B819-63001E3C8AC4}" type="datetime1">
              <a:rPr lang="en-GB" noProof="0" smtClean="0"/>
              <a:t>10/02/2021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47270"/>
            <a:ext cx="11090275" cy="1289652"/>
          </a:xfrm>
        </p:spPr>
        <p:txBody>
          <a:bodyPr anchor="ctr"/>
          <a:lstStyle/>
          <a:p>
            <a:r>
              <a:rPr lang="tr-TR" sz="4900" dirty="0" err="1"/>
              <a:t>Automated</a:t>
            </a:r>
            <a:r>
              <a:rPr lang="tr-TR" sz="4900" dirty="0"/>
              <a:t> </a:t>
            </a:r>
            <a:r>
              <a:rPr lang="tr-TR" sz="4900" dirty="0" err="1"/>
              <a:t>spatiotemoral</a:t>
            </a:r>
            <a:r>
              <a:rPr lang="tr-TR" sz="4900" dirty="0"/>
              <a:t> </a:t>
            </a:r>
            <a:r>
              <a:rPr lang="tr-TR" sz="4900" dirty="0" err="1"/>
              <a:t>annotation</a:t>
            </a:r>
            <a:r>
              <a:rPr lang="tr-TR" sz="4900" dirty="0"/>
              <a:t> of </a:t>
            </a:r>
            <a:r>
              <a:rPr lang="tr-TR" sz="4900" dirty="0" err="1"/>
              <a:t>sound</a:t>
            </a:r>
            <a:r>
              <a:rPr lang="tr-TR" sz="4900" dirty="0"/>
              <a:t> </a:t>
            </a:r>
            <a:r>
              <a:rPr lang="tr-TR" sz="4900" dirty="0" err="1"/>
              <a:t>oject</a:t>
            </a:r>
            <a:r>
              <a:rPr lang="tr-TR" sz="4900" dirty="0"/>
              <a:t> in a </a:t>
            </a:r>
            <a:r>
              <a:rPr lang="tr-TR" sz="4900" dirty="0" err="1"/>
              <a:t>scene</a:t>
            </a:r>
            <a:endParaRPr lang="en-GB" sz="49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1" y="4278803"/>
            <a:ext cx="11083550" cy="2312497"/>
          </a:xfrm>
        </p:spPr>
        <p:txBody>
          <a:bodyPr/>
          <a:lstStyle/>
          <a:p>
            <a:r>
              <a:rPr lang="tr-TR" sz="3000" dirty="0" err="1"/>
              <a:t>Einari</a:t>
            </a:r>
            <a:r>
              <a:rPr lang="tr-TR" sz="3000" dirty="0"/>
              <a:t> VAARAS</a:t>
            </a:r>
          </a:p>
          <a:p>
            <a:r>
              <a:rPr lang="tr-TR" sz="3000" dirty="0" err="1"/>
              <a:t>Kalle</a:t>
            </a:r>
            <a:r>
              <a:rPr lang="tr-TR" sz="3000" dirty="0"/>
              <a:t> LAHTINEN</a:t>
            </a:r>
          </a:p>
          <a:p>
            <a:r>
              <a:rPr lang="tr-TR" sz="3000" dirty="0"/>
              <a:t>Mehmet AYDIN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BF20CA7-418E-4853-9AE2-B68799096793}"/>
              </a:ext>
            </a:extLst>
          </p:cNvPr>
          <p:cNvSpPr txBox="1">
            <a:spLocks/>
          </p:cNvSpPr>
          <p:nvPr/>
        </p:nvSpPr>
        <p:spPr>
          <a:xfrm>
            <a:off x="550861" y="852066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COMP.SGN.250 </a:t>
            </a:r>
            <a:r>
              <a:rPr lang="tr-TR" sz="3000" dirty="0" err="1"/>
              <a:t>Signal</a:t>
            </a:r>
            <a:r>
              <a:rPr lang="tr-TR" sz="3000" dirty="0"/>
              <a:t> </a:t>
            </a:r>
            <a:r>
              <a:rPr lang="tr-TR" sz="3000" dirty="0" err="1"/>
              <a:t>Processing</a:t>
            </a:r>
            <a:r>
              <a:rPr lang="tr-TR" sz="3000" dirty="0"/>
              <a:t> </a:t>
            </a:r>
            <a:r>
              <a:rPr lang="tr-TR" sz="3000" dirty="0" err="1"/>
              <a:t>Innovation</a:t>
            </a:r>
            <a:r>
              <a:rPr lang="tr-TR" sz="3000" dirty="0"/>
              <a:t> Project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FF233-A569-46CD-BCFA-2BA1F9625ADA}"/>
              </a:ext>
            </a:extLst>
          </p:cNvPr>
          <p:cNvSpPr txBox="1">
            <a:spLocks/>
          </p:cNvSpPr>
          <p:nvPr/>
        </p:nvSpPr>
        <p:spPr>
          <a:xfrm>
            <a:off x="550861" y="3124201"/>
            <a:ext cx="11083550" cy="807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000" dirty="0"/>
              <a:t>Project Plan Report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Advance</a:t>
            </a:r>
            <a:r>
              <a:rPr lang="fi-FI" b="1" dirty="0"/>
              <a:t>d</a:t>
            </a:r>
            <a:r>
              <a:rPr lang="tr-TR" b="1" dirty="0"/>
              <a:t> Goals</a:t>
            </a:r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endParaRPr lang="tr-TR" dirty="0"/>
          </a:p>
          <a:p>
            <a:pPr marL="314325" lvl="1" indent="0">
              <a:buNone/>
            </a:pPr>
            <a:r>
              <a:rPr lang="tr-TR" dirty="0" err="1"/>
              <a:t>Kalle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take</a:t>
            </a:r>
            <a:r>
              <a:rPr lang="tr-TR" dirty="0"/>
              <a:t> </a:t>
            </a:r>
            <a:r>
              <a:rPr lang="tr-TR" dirty="0" err="1"/>
              <a:t>care</a:t>
            </a: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33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Abstract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GB" sz="2800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background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NimbusSanL-Regu"/>
              </a:rPr>
              <a:t>This project is the course work for a Tampere University course ’Signal Processing </a:t>
            </a:r>
            <a:r>
              <a:rPr lang="en-US" sz="2400" b="0" i="0" u="none" strike="noStrike" baseline="0" dirty="0" err="1">
                <a:latin typeface="NimbusSanL-Regu"/>
              </a:rPr>
              <a:t>Innnovation</a:t>
            </a:r>
            <a:r>
              <a:rPr lang="tr-TR" sz="2400" b="0" i="0" u="none" strike="noStrike" baseline="0" dirty="0">
                <a:latin typeface="NimbusSanL-Regu"/>
              </a:rPr>
              <a:t> </a:t>
            </a:r>
            <a:r>
              <a:rPr lang="en-US" sz="2400" b="0" i="0" u="none" strike="noStrike" baseline="0" dirty="0">
                <a:latin typeface="NimbusSanL-Regu"/>
              </a:rPr>
              <a:t>Project’ designed for students majoring in signal processing and machine learning.</a:t>
            </a:r>
            <a:endParaRPr lang="tr-TR" sz="2400" b="0" i="0" u="none" strike="noStrike" baseline="0" dirty="0">
              <a:latin typeface="NimbusSanL-Regu"/>
            </a:endParaRPr>
          </a:p>
          <a:p>
            <a:pPr algn="l"/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course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will</a:t>
            </a:r>
            <a:r>
              <a:rPr lang="tr-TR" sz="2400" dirty="0">
                <a:latin typeface="NimbusSanL-Regu"/>
              </a:rPr>
              <a:t> be </a:t>
            </a:r>
            <a:r>
              <a:rPr lang="tr-TR" sz="2400" dirty="0" err="1">
                <a:latin typeface="NimbusSanL-Regu"/>
              </a:rPr>
              <a:t>completed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during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spring</a:t>
            </a:r>
            <a:r>
              <a:rPr lang="tr-TR" sz="2400" dirty="0">
                <a:latin typeface="NimbusSanL-Regu"/>
              </a:rPr>
              <a:t> of </a:t>
            </a:r>
            <a:r>
              <a:rPr lang="tr-TR" sz="2400" dirty="0" err="1">
                <a:latin typeface="NimbusSanL-Regu"/>
              </a:rPr>
              <a:t>the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year</a:t>
            </a:r>
            <a:r>
              <a:rPr lang="tr-TR" sz="2400" dirty="0">
                <a:latin typeface="NimbusSanL-Regu"/>
              </a:rPr>
              <a:t> 2021.</a:t>
            </a:r>
          </a:p>
          <a:p>
            <a:pPr algn="l"/>
            <a:r>
              <a:rPr lang="en-US" sz="2400" dirty="0">
                <a:latin typeface="NimbusSanL-Regu"/>
              </a:rPr>
              <a:t>the project will be carried out by </a:t>
            </a:r>
            <a:r>
              <a:rPr lang="tr-TR" sz="2400" dirty="0" err="1">
                <a:latin typeface="NimbusSanL-Regu"/>
              </a:rPr>
              <a:t>Kalle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Lahtinen</a:t>
            </a:r>
            <a:r>
              <a:rPr lang="tr-TR" sz="2400" dirty="0">
                <a:latin typeface="NimbusSanL-Regu"/>
              </a:rPr>
              <a:t>, </a:t>
            </a:r>
            <a:r>
              <a:rPr lang="tr-TR" sz="2400" dirty="0" err="1">
                <a:latin typeface="NimbusSanL-Regu"/>
              </a:rPr>
              <a:t>Einari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Vaaras</a:t>
            </a:r>
            <a:r>
              <a:rPr lang="tr-TR" sz="2400" dirty="0">
                <a:latin typeface="NimbusSanL-Regu"/>
              </a:rPr>
              <a:t> </a:t>
            </a:r>
            <a:r>
              <a:rPr lang="tr-TR" sz="2400" dirty="0" err="1">
                <a:latin typeface="NimbusSanL-Regu"/>
              </a:rPr>
              <a:t>and</a:t>
            </a:r>
            <a:r>
              <a:rPr lang="tr-TR" sz="2400" dirty="0">
                <a:latin typeface="NimbusSanL-Regu"/>
              </a:rPr>
              <a:t> Mehmet Aydin</a:t>
            </a:r>
          </a:p>
          <a:p>
            <a:pPr algn="l"/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00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1. </a:t>
            </a:r>
            <a:r>
              <a:rPr lang="tr-TR" sz="2800" b="1" dirty="0">
                <a:latin typeface="NimbusSanL-Regu"/>
              </a:rPr>
              <a:t>Project </a:t>
            </a:r>
            <a:r>
              <a:rPr lang="tr-TR" sz="2800" b="1" dirty="0" err="1">
                <a:latin typeface="NimbusSanL-Regu"/>
              </a:rPr>
              <a:t>Members</a:t>
            </a:r>
            <a:endParaRPr lang="tr-TR" sz="2800" b="1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members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Einari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Vaaras</a:t>
            </a:r>
            <a:r>
              <a:rPr lang="tr-TR" sz="2800" dirty="0">
                <a:latin typeface="NimbusSanL-Regu"/>
              </a:rPr>
              <a:t>, Mehmet Aydin </a:t>
            </a:r>
            <a:r>
              <a:rPr lang="tr-TR" sz="2800" dirty="0" err="1">
                <a:latin typeface="NimbusSanL-Regu"/>
              </a:rPr>
              <a:t>and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Kalle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Lahtinen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NimbusSanL-Regu"/>
              </a:rPr>
              <a:t>There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are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no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specific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roles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defined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for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members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Discussions about the project are held on telegram</a:t>
            </a:r>
            <a:r>
              <a:rPr lang="tr-TR" sz="2800" dirty="0">
                <a:latin typeface="NimbusSanL-Regu"/>
              </a:rPr>
              <a:t>-</a:t>
            </a:r>
            <a:r>
              <a:rPr lang="tr-TR" sz="2800" dirty="0" err="1">
                <a:latin typeface="NimbusSanL-Regu"/>
              </a:rPr>
              <a:t>channel</a:t>
            </a:r>
            <a:endParaRPr lang="tr-TR" sz="2800" dirty="0">
              <a:latin typeface="NimbusSanL-Regu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NimbusSanL-Regu"/>
              </a:rPr>
              <a:t>the aim of the project is for each group member to </a:t>
            </a:r>
            <a:r>
              <a:rPr lang="tr-TR" sz="2800" dirty="0" err="1">
                <a:latin typeface="NimbusSanL-Regu"/>
              </a:rPr>
              <a:t>contribute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project</a:t>
            </a:r>
            <a:r>
              <a:rPr lang="en-US" sz="2800" dirty="0">
                <a:latin typeface="NimbusSanL-Regu"/>
              </a:rPr>
              <a:t> and learn something new</a:t>
            </a:r>
            <a:r>
              <a:rPr lang="tr-TR" sz="2800" dirty="0">
                <a:latin typeface="NimbusSanL-Regu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3922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organization</a:t>
            </a:r>
            <a:endParaRPr lang="en-GB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5" y="1907322"/>
            <a:ext cx="11110599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>
                <a:latin typeface="NimbusSanL-Regu"/>
              </a:rPr>
              <a:t>2. </a:t>
            </a:r>
            <a:r>
              <a:rPr lang="tr-TR" sz="2800" b="1" dirty="0" err="1">
                <a:latin typeface="NimbusSanL-Regu"/>
              </a:rPr>
              <a:t>Clients</a:t>
            </a:r>
            <a:endParaRPr lang="tr-TR" sz="2800" b="1" dirty="0">
              <a:latin typeface="NimbusSanL-Regu"/>
            </a:endParaRPr>
          </a:p>
          <a:p>
            <a:pPr marL="0" indent="0">
              <a:buNone/>
            </a:pPr>
            <a:endParaRPr lang="tr-TR" sz="2400" dirty="0">
              <a:latin typeface="NimbusSanL-Regu"/>
            </a:endParaRPr>
          </a:p>
          <a:p>
            <a:pPr marL="0" indent="0">
              <a:buNone/>
            </a:pPr>
            <a:r>
              <a:rPr lang="tr-TR" sz="2800" dirty="0" err="1">
                <a:latin typeface="NimbusSanL-Regu"/>
              </a:rPr>
              <a:t>This</a:t>
            </a:r>
            <a:r>
              <a:rPr lang="tr-TR" sz="2800" dirty="0">
                <a:latin typeface="NimbusSanL-Regu"/>
              </a:rPr>
              <a:t> Project </a:t>
            </a:r>
            <a:r>
              <a:rPr lang="tr-TR" sz="2800" dirty="0" err="1">
                <a:latin typeface="NimbusSanL-Regu"/>
              </a:rPr>
              <a:t>will</a:t>
            </a:r>
            <a:r>
              <a:rPr lang="tr-TR" sz="2800" dirty="0">
                <a:latin typeface="NimbusSanL-Regu"/>
              </a:rPr>
              <a:t> be </a:t>
            </a:r>
            <a:r>
              <a:rPr lang="tr-TR" sz="2800" dirty="0" err="1">
                <a:latin typeface="NimbusSanL-Regu"/>
              </a:rPr>
              <a:t>supervised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by</a:t>
            </a:r>
            <a:r>
              <a:rPr lang="tr-TR" sz="280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Archontis</a:t>
            </a:r>
            <a:r>
              <a:rPr lang="en-US" sz="2800" b="0" i="0" u="none" strike="noStrike" baseline="0" dirty="0">
                <a:latin typeface="NimbusSanL-Regu"/>
              </a:rPr>
              <a:t> </a:t>
            </a:r>
            <a:r>
              <a:rPr lang="en-US" sz="2800" b="0" i="0" u="none" strike="noStrike" baseline="0" dirty="0" err="1">
                <a:latin typeface="NimbusSanL-Regu"/>
              </a:rPr>
              <a:t>Politis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and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Tuomas</a:t>
            </a:r>
            <a:r>
              <a:rPr lang="tr-TR" sz="2800" b="0" i="0" u="none" strike="noStrike" baseline="0" dirty="0">
                <a:latin typeface="NimbusSanL-Regu"/>
              </a:rPr>
              <a:t> </a:t>
            </a:r>
            <a:r>
              <a:rPr lang="tr-TR" sz="2800" b="0" i="0" u="none" strike="noStrike" baseline="0" dirty="0" err="1">
                <a:latin typeface="NimbusSanL-Regu"/>
              </a:rPr>
              <a:t>Virtanen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working</a:t>
            </a:r>
            <a:r>
              <a:rPr lang="tr-TR" sz="2800" dirty="0">
                <a:latin typeface="NimbusSanL-Regu"/>
              </a:rPr>
              <a:t> at </a:t>
            </a:r>
            <a:r>
              <a:rPr lang="tr-TR" sz="2800" dirty="0" err="1">
                <a:latin typeface="NimbusSanL-Regu"/>
              </a:rPr>
              <a:t>the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Audio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Research</a:t>
            </a:r>
            <a:r>
              <a:rPr lang="tr-TR" sz="2800" dirty="0">
                <a:latin typeface="NimbusSanL-Regu"/>
              </a:rPr>
              <a:t> </a:t>
            </a:r>
            <a:r>
              <a:rPr lang="tr-TR" sz="2800" dirty="0" err="1">
                <a:latin typeface="NimbusSanL-Regu"/>
              </a:rPr>
              <a:t>Gruop</a:t>
            </a:r>
            <a:r>
              <a:rPr lang="tr-TR" sz="2800" dirty="0">
                <a:latin typeface="NimbusSanL-Regu"/>
              </a:rPr>
              <a:t> at Tampere </a:t>
            </a:r>
            <a:r>
              <a:rPr lang="tr-TR" sz="2800" dirty="0" err="1">
                <a:latin typeface="NimbusSanL-Regu"/>
              </a:rPr>
              <a:t>University</a:t>
            </a:r>
            <a:r>
              <a:rPr lang="tr-TR" sz="2800" b="0" i="0" u="none" strike="noStrike" baseline="0" dirty="0">
                <a:latin typeface="NimbusSanL-Regu"/>
              </a:rPr>
              <a:t>  </a:t>
            </a:r>
            <a:endParaRPr lang="en-GB" sz="2800" dirty="0">
              <a:latin typeface="NimbusSanL-Regu"/>
            </a:endParaRPr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89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314325" lvl="1" indent="0">
              <a:buNone/>
            </a:pPr>
            <a:r>
              <a:rPr lang="tr-TR" dirty="0" err="1">
                <a:solidFill>
                  <a:srgbClr val="212529"/>
                </a:solidFill>
                <a:latin typeface="-apple-system"/>
              </a:rPr>
              <a:t>The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Project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objectives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are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divided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into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two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categories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as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follows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,</a:t>
            </a:r>
          </a:p>
          <a:p>
            <a:pPr marL="314325" lvl="1" indent="0">
              <a:buNone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212529"/>
                </a:solidFill>
                <a:latin typeface="-apple-system"/>
              </a:rPr>
              <a:t>Basic </a:t>
            </a:r>
            <a:r>
              <a:rPr lang="tr-TR" dirty="0" err="1">
                <a:solidFill>
                  <a:srgbClr val="212529"/>
                </a:solidFill>
                <a:latin typeface="-apple-system"/>
              </a:rPr>
              <a:t>goals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212529"/>
                </a:solidFill>
                <a:latin typeface="-apple-system"/>
              </a:rPr>
              <a:t>Advance</a:t>
            </a:r>
            <a:r>
              <a:rPr lang="fi-FI" dirty="0">
                <a:solidFill>
                  <a:srgbClr val="212529"/>
                </a:solidFill>
                <a:latin typeface="-apple-system"/>
              </a:rPr>
              <a:t>d</a:t>
            </a:r>
            <a:r>
              <a:rPr lang="tr-TR" dirty="0">
                <a:solidFill>
                  <a:srgbClr val="212529"/>
                </a:solidFill>
                <a:latin typeface="-apple-system"/>
              </a:rPr>
              <a:t> Goals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marL="314325" lvl="1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The separate goals are planned to make sure at least the minimal wanted result for the project is achieved</a:t>
            </a:r>
            <a:endParaRPr lang="tr-TR" dirty="0">
              <a:solidFill>
                <a:srgbClr val="212529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9207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828675" lvl="1" indent="-514350">
              <a:buAutoNum type="arabicPeriod"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achieve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minimal </a:t>
            </a:r>
            <a:r>
              <a:rPr lang="tr-TR" dirty="0" err="1"/>
              <a:t>wanted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 </a:t>
            </a:r>
            <a:r>
              <a:rPr lang="tr-TR" dirty="0" err="1"/>
              <a:t>aims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5 </a:t>
            </a:r>
            <a:r>
              <a:rPr lang="tr-TR" dirty="0" err="1"/>
              <a:t>credits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spent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about</a:t>
            </a:r>
            <a:r>
              <a:rPr lang="tr-TR" dirty="0"/>
              <a:t> 133.3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Project </a:t>
            </a:r>
            <a:r>
              <a:rPr lang="tr-TR" dirty="0" err="1"/>
              <a:t>member</a:t>
            </a:r>
            <a:r>
              <a:rPr lang="tr-TR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49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endParaRPr lang="tr-TR" b="1" dirty="0"/>
          </a:p>
          <a:p>
            <a:pPr marL="314325" lvl="1" indent="0">
              <a:buNone/>
            </a:pPr>
            <a:endParaRPr lang="tr-TR" b="1" dirty="0"/>
          </a:p>
          <a:p>
            <a:pPr marL="314325" lvl="1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objectives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Project </a:t>
            </a:r>
            <a:r>
              <a:rPr lang="tr-TR" dirty="0" err="1"/>
              <a:t>initialization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planning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Studying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detetction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360-degree video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/>
              <a:t>Working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familiar</a:t>
            </a:r>
            <a:r>
              <a:rPr lang="tr-TR" dirty="0"/>
              <a:t> on how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tracking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err="1"/>
              <a:t>determining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scenes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recorded</a:t>
            </a:r>
            <a:endParaRPr lang="tr-TR" dirty="0"/>
          </a:p>
          <a:p>
            <a:pPr marL="314325" lvl="1" indent="0">
              <a:buNone/>
            </a:pP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923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9A80-BFF6-45E4-8F1C-74D85672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</a:t>
            </a:r>
            <a:r>
              <a:rPr lang="tr-TR" dirty="0" err="1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8BC1-ADA4-48BD-B029-67DF749C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99" y="1707296"/>
            <a:ext cx="11286605" cy="4782403"/>
          </a:xfrm>
        </p:spPr>
        <p:txBody>
          <a:bodyPr/>
          <a:lstStyle/>
          <a:p>
            <a:pPr marL="828675" lvl="1" indent="-514350">
              <a:buAutoNum type="arabicPeriod"/>
            </a:pPr>
            <a:r>
              <a:rPr lang="tr-TR" b="1" dirty="0"/>
              <a:t> Basic </a:t>
            </a:r>
            <a:r>
              <a:rPr lang="tr-TR" b="1" dirty="0" err="1"/>
              <a:t>Goals</a:t>
            </a:r>
            <a:r>
              <a:rPr lang="tr-TR" b="1" dirty="0"/>
              <a:t> </a:t>
            </a:r>
            <a:r>
              <a:rPr lang="tr-TR" b="1" dirty="0" err="1"/>
              <a:t>Cont</a:t>
            </a:r>
            <a:r>
              <a:rPr lang="tr-TR" b="1" dirty="0"/>
              <a:t>.</a:t>
            </a:r>
          </a:p>
          <a:p>
            <a:pPr marL="314325" lvl="1" indent="0">
              <a:buNone/>
            </a:pPr>
            <a:endParaRPr lang="tr-T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latin typeface="+mj-lt"/>
              </a:rPr>
              <a:t>Extracting</a:t>
            </a:r>
            <a:r>
              <a:rPr lang="en-US" b="0" i="0" u="none" strike="noStrike" baseline="0" dirty="0">
                <a:latin typeface="NimbusSanL-Regu"/>
              </a:rPr>
              <a:t> temporal object detections and their locations from the video recording</a:t>
            </a:r>
            <a:endParaRPr lang="tr-TR" b="0" i="0" u="none" strike="noStrike" baseline="0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Formulating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spatiotemporal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labels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for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audiodata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by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combining</a:t>
            </a:r>
            <a:r>
              <a:rPr lang="tr-TR" dirty="0">
                <a:latin typeface="NimbusSanL-Regu"/>
              </a:rPr>
              <a:t> video </a:t>
            </a:r>
            <a:r>
              <a:rPr lang="tr-TR" dirty="0" err="1">
                <a:latin typeface="NimbusSanL-Regu"/>
              </a:rPr>
              <a:t>and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audio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detetctions</a:t>
            </a:r>
            <a:endParaRPr lang="tr-TR" dirty="0">
              <a:latin typeface="NimbusSanL-Regu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 err="1">
                <a:latin typeface="NimbusSanL-Regu"/>
              </a:rPr>
              <a:t>Testing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the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method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against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manual</a:t>
            </a:r>
            <a:r>
              <a:rPr lang="tr-TR" dirty="0">
                <a:latin typeface="NimbusSanL-Regu"/>
              </a:rPr>
              <a:t> </a:t>
            </a:r>
            <a:r>
              <a:rPr lang="tr-TR" dirty="0" err="1">
                <a:latin typeface="NimbusSanL-Regu"/>
              </a:rPr>
              <a:t>annotation</a:t>
            </a:r>
            <a:endParaRPr lang="tr-TR" dirty="0"/>
          </a:p>
          <a:p>
            <a:pPr lvl="1">
              <a:buFont typeface="Wingdings" panose="05000000000000000000" pitchFamily="2" charset="2"/>
              <a:buChar char="Ø"/>
            </a:pPr>
            <a:endParaRPr lang="tr-TR" dirty="0"/>
          </a:p>
          <a:p>
            <a:pPr marL="314325" lvl="1" indent="0">
              <a:buNone/>
            </a:pPr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2FA0-F854-4977-AE56-94D4C7BA1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60777811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TAU template EN</Template>
  <TotalTime>788</TotalTime>
  <Words>378</Words>
  <Application>Microsoft Office PowerPoint</Application>
  <PresentationFormat>Laajakuva</PresentationFormat>
  <Paragraphs>66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NimbusSanL-Regu</vt:lpstr>
      <vt:lpstr>Wingdings</vt:lpstr>
      <vt:lpstr>TUNI Theme</vt:lpstr>
      <vt:lpstr>Automated spatiotemoral annotation of sound oject in a scene</vt:lpstr>
      <vt:lpstr>Abstract</vt:lpstr>
      <vt:lpstr>Project background</vt:lpstr>
      <vt:lpstr>Project organization</vt:lpstr>
      <vt:lpstr>Project organization</vt:lpstr>
      <vt:lpstr>Project Objectives</vt:lpstr>
      <vt:lpstr>Project Objectives</vt:lpstr>
      <vt:lpstr>Project Objectives</vt:lpstr>
      <vt:lpstr>Project Objectives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</dc:creator>
  <cp:lastModifiedBy>Einari Vaaras</cp:lastModifiedBy>
  <cp:revision>81</cp:revision>
  <dcterms:created xsi:type="dcterms:W3CDTF">2020-12-01T13:47:31Z</dcterms:created>
  <dcterms:modified xsi:type="dcterms:W3CDTF">2021-02-10T11:42:44Z</dcterms:modified>
</cp:coreProperties>
</file>