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1"/>
  </p:sldMasterIdLst>
  <p:notesMasterIdLst>
    <p:notesMasterId r:id="rId39"/>
  </p:notesMasterIdLst>
  <p:handoutMasterIdLst>
    <p:handoutMasterId r:id="rId40"/>
  </p:handoutMasterIdLst>
  <p:sldIdLst>
    <p:sldId id="257" r:id="rId2"/>
    <p:sldId id="266" r:id="rId3"/>
    <p:sldId id="280" r:id="rId4"/>
    <p:sldId id="279" r:id="rId5"/>
    <p:sldId id="298" r:id="rId6"/>
    <p:sldId id="281" r:id="rId7"/>
    <p:sldId id="292" r:id="rId8"/>
    <p:sldId id="282" r:id="rId9"/>
    <p:sldId id="283" r:id="rId10"/>
    <p:sldId id="309" r:id="rId11"/>
    <p:sldId id="310" r:id="rId12"/>
    <p:sldId id="311" r:id="rId13"/>
    <p:sldId id="285" r:id="rId14"/>
    <p:sldId id="306" r:id="rId15"/>
    <p:sldId id="312" r:id="rId16"/>
    <p:sldId id="286" r:id="rId17"/>
    <p:sldId id="305" r:id="rId18"/>
    <p:sldId id="287" r:id="rId19"/>
    <p:sldId id="304" r:id="rId20"/>
    <p:sldId id="288" r:id="rId21"/>
    <p:sldId id="307" r:id="rId22"/>
    <p:sldId id="289" r:id="rId23"/>
    <p:sldId id="302" r:id="rId24"/>
    <p:sldId id="293" r:id="rId25"/>
    <p:sldId id="290" r:id="rId26"/>
    <p:sldId id="291" r:id="rId27"/>
    <p:sldId id="303" r:id="rId28"/>
    <p:sldId id="294" r:id="rId29"/>
    <p:sldId id="308" r:id="rId30"/>
    <p:sldId id="297" r:id="rId31"/>
    <p:sldId id="301" r:id="rId32"/>
    <p:sldId id="299" r:id="rId33"/>
    <p:sldId id="295" r:id="rId34"/>
    <p:sldId id="276" r:id="rId35"/>
    <p:sldId id="277" r:id="rId36"/>
    <p:sldId id="300" r:id="rId37"/>
    <p:sldId id="270" r:id="rId38"/>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A2B7D9F-E4A9-43B5-86FB-07816A5D50AE}">
          <p14:sldIdLst>
            <p14:sldId id="257"/>
            <p14:sldId id="266"/>
            <p14:sldId id="280"/>
            <p14:sldId id="279"/>
            <p14:sldId id="298"/>
            <p14:sldId id="281"/>
            <p14:sldId id="292"/>
            <p14:sldId id="282"/>
            <p14:sldId id="283"/>
            <p14:sldId id="309"/>
            <p14:sldId id="310"/>
            <p14:sldId id="311"/>
            <p14:sldId id="285"/>
            <p14:sldId id="306"/>
            <p14:sldId id="312"/>
            <p14:sldId id="286"/>
            <p14:sldId id="305"/>
            <p14:sldId id="287"/>
            <p14:sldId id="304"/>
            <p14:sldId id="288"/>
            <p14:sldId id="307"/>
            <p14:sldId id="289"/>
            <p14:sldId id="302"/>
            <p14:sldId id="293"/>
            <p14:sldId id="290"/>
            <p14:sldId id="291"/>
            <p14:sldId id="303"/>
            <p14:sldId id="294"/>
            <p14:sldId id="308"/>
            <p14:sldId id="297"/>
            <p14:sldId id="301"/>
            <p14:sldId id="299"/>
            <p14:sldId id="295"/>
            <p14:sldId id="276"/>
            <p14:sldId id="277"/>
            <p14:sldId id="300"/>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BE"/>
    <a:srgbClr val="4E008E"/>
    <a:srgbClr val="EFEFEF"/>
    <a:srgbClr val="C3B9D7"/>
    <a:srgbClr val="FFDCA5"/>
    <a:srgbClr val="F07387"/>
    <a:srgbClr val="F5A5C8"/>
    <a:srgbClr val="82C8F0"/>
    <a:srgbClr val="270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A71F-C5E0-800C-87B5-DF66EEAA0349}" v="6" dt="2021-03-06T11:55:50.806"/>
    <p1510:client id="{031E2129-77DE-A943-EC7D-B4BC428C37EE}" v="424" dt="2021-03-06T15:25:14.943"/>
    <p1510:client id="{2349A992-B01B-1E65-9200-FDBC1F264535}" v="3" dt="2021-03-08T13:33:41.506"/>
    <p1510:client id="{2DE2B19F-D057-2000-BF3C-BFDDCC14278E}" v="197" dt="2021-03-07T09:54:00.120"/>
    <p1510:client id="{31CB6FEB-0FC2-9B2A-85EE-AA87D601018C}" v="2" dt="2021-03-13T10:44:30.684"/>
    <p1510:client id="{38673376-B369-CA3B-D485-2BCC6BC45A72}" v="285" dt="2021-03-07T17:17:06.246"/>
    <p1510:client id="{4786E3E6-341B-2B75-F7C4-4AB455A50F91}" v="6" dt="2021-03-06T12:57:28.243"/>
    <p1510:client id="{6603B29F-705E-2000-BEDB-7423B68B9700}" v="48" dt="2021-03-07T19:17:54.569"/>
    <p1510:client id="{6FF0297E-14EC-E47F-E2E9-E36E4469DC1D}" v="11" dt="2021-03-02T08:39:34.070"/>
    <p1510:client id="{8C963A54-84BE-D0A3-42C8-E8F458D268D7}" v="41" dt="2021-03-08T09:35:07.402"/>
    <p1510:client id="{A15C1279-8C81-B607-7389-7A4D774A889D}" v="75" dt="2021-03-08T14:21:13.663"/>
    <p1510:client id="{A5F16B46-9C2E-EC12-10AB-A58E79F07B59}" v="1291" dt="2021-03-06T19:43:02.080"/>
    <p1510:client id="{AEC46001-7AF8-8713-7E9B-11CC461623D3}" v="368" dt="2021-03-08T13:09:51.702"/>
    <p1510:client id="{B1363CEA-6A88-9498-C1CD-84797850D1CC}" v="11" dt="2021-03-08T09:41:13.838"/>
    <p1510:client id="{C37E4B64-9F3B-865C-88D7-A18A509D0D53}" v="41" dt="2021-03-06T17:39:05.669"/>
    <p1510:client id="{CFD969F8-A231-858C-AEF6-F3D7419927E2}" v="50" dt="2021-03-07T17:05:45.620"/>
    <p1510:client id="{D04AA6D1-A52C-B993-95C6-A14D12CB46C8}" v="41" dt="2021-03-08T00:25:22.131"/>
    <p1510:client id="{D8001036-CC13-B71D-1BFC-CD3D1F74E624}" v="39" dt="2021-03-07T15:41:29.300"/>
    <p1510:client id="{FB472BFF-96D1-FCC2-0C19-941322BDDC5A}" v="175" dt="2021-03-06T11:54:41.403"/>
    <p1510:client id="{FCE873C1-CB7A-01AA-94BF-15B536F30A55}" v="35" dt="2021-03-06T12:01:53.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2398E1-C99F-B940-AA2A-81EFFACD4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1D06C-D5DE-814D-931E-02A0CE659BAA}" type="datetimeFigureOut">
              <a:rPr lang="fi-FI" smtClean="0"/>
              <a:t>30.4.2021</a:t>
            </a:fld>
            <a:endParaRPr lang="fi-FI"/>
          </a:p>
        </p:txBody>
      </p:sp>
      <p:sp>
        <p:nvSpPr>
          <p:cNvPr id="4" name="Footer Placeholder 3">
            <a:extLst>
              <a:ext uri="{FF2B5EF4-FFF2-40B4-BE49-F238E27FC236}">
                <a16:creationId xmlns:a16="http://schemas.microsoft.com/office/drawing/2014/main" id="{A6F1C63F-BE00-6D49-B7F3-B253A7D51A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a:extLst>
              <a:ext uri="{FF2B5EF4-FFF2-40B4-BE49-F238E27FC236}">
                <a16:creationId xmlns:a16="http://schemas.microsoft.com/office/drawing/2014/main" id="{E6271539-0194-5C43-B2F5-2C601016B9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E09C7D-6C28-B047-9D84-D52122B215C7}" type="slidenum">
              <a:rPr lang="fi-FI" smtClean="0"/>
              <a:t>‹#›</a:t>
            </a:fld>
            <a:endParaRPr lang="fi-FI"/>
          </a:p>
        </p:txBody>
      </p:sp>
    </p:spTree>
    <p:extLst>
      <p:ext uri="{BB962C8B-B14F-4D97-AF65-F5344CB8AC3E}">
        <p14:creationId xmlns:p14="http://schemas.microsoft.com/office/powerpoint/2010/main" val="377155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9BFB5-475C-5B44-BA4D-42DE8089864D}" type="datetimeFigureOut">
              <a:rPr lang="fi-FI" smtClean="0"/>
              <a:t>30.4.2021</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97949-CA96-A34A-920F-344DC55B3479}" type="slidenum">
              <a:rPr lang="fi-FI" smtClean="0"/>
              <a:t>‹#›</a:t>
            </a:fld>
            <a:endParaRPr lang="fi-FI"/>
          </a:p>
        </p:txBody>
      </p:sp>
    </p:spTree>
    <p:extLst>
      <p:ext uri="{BB962C8B-B14F-4D97-AF65-F5344CB8AC3E}">
        <p14:creationId xmlns:p14="http://schemas.microsoft.com/office/powerpoint/2010/main" val="307862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1107638" y="2553066"/>
            <a:ext cx="6212793" cy="3381828"/>
          </a:xfrm>
          <a:prstGeom prst="rect">
            <a:avLst/>
          </a:prstGeom>
        </p:spPr>
        <p:txBody>
          <a:bodyPr anchor="t" anchorCtr="0">
            <a:noAutofit/>
          </a:bodyPr>
          <a:lstStyle>
            <a:lvl1pPr algn="l">
              <a:defRPr sz="5400">
                <a:solidFill>
                  <a:schemeClr val="bg1"/>
                </a:solidFill>
              </a:defRPr>
            </a:lvl1pPr>
          </a:lstStyle>
          <a:p>
            <a:r>
              <a:rPr lang="en-US" noProof="0"/>
              <a:t>Click to edit Master title style</a:t>
            </a:r>
            <a:endParaRPr lang="en-GB" noProof="0"/>
          </a:p>
        </p:txBody>
      </p:sp>
      <p:pic>
        <p:nvPicPr>
          <p:cNvPr id="4" name="Kuva 3" descr="Tampere University.">
            <a:extLst>
              <a:ext uri="{FF2B5EF4-FFF2-40B4-BE49-F238E27FC236}">
                <a16:creationId xmlns:a16="http://schemas.microsoft.com/office/drawing/2014/main" id="{F4B581D9-6573-401D-B01B-EC70ACF75D2F}"/>
              </a:ext>
            </a:extLst>
          </p:cNvPr>
          <p:cNvPicPr>
            <a:picLocks noChangeAspect="1"/>
          </p:cNvPicPr>
          <p:nvPr userDrawn="1"/>
        </p:nvPicPr>
        <p:blipFill>
          <a:blip r:embed="rId2"/>
          <a:stretch>
            <a:fillRect/>
          </a:stretch>
        </p:blipFill>
        <p:spPr>
          <a:xfrm>
            <a:off x="900000" y="1080000"/>
            <a:ext cx="3721277" cy="900000"/>
          </a:xfrm>
          <a:prstGeom prst="rect">
            <a:avLst/>
          </a:prstGeom>
        </p:spPr>
      </p:pic>
    </p:spTree>
    <p:extLst>
      <p:ext uri="{BB962C8B-B14F-4D97-AF65-F5344CB8AC3E}">
        <p14:creationId xmlns:p14="http://schemas.microsoft.com/office/powerpoint/2010/main" val="212843740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4401"/>
            <a:ext cx="10651813" cy="642938"/>
          </a:xfrm>
          <a:prstGeom prst="rect">
            <a:avLst/>
          </a:prstGeom>
        </p:spPr>
        <p:txBody>
          <a:bodyPr anchor="t" anchorCtr="0"/>
          <a:lstStyle/>
          <a:p>
            <a:r>
              <a:rPr lang="en-US" noProof="0"/>
              <a:t>Click to edit Master title style</a:t>
            </a:r>
            <a:endParaRPr lang="en-GB" noProof="0"/>
          </a:p>
        </p:txBody>
      </p:sp>
      <p:sp>
        <p:nvSpPr>
          <p:cNvPr id="7" name="Date Placeholder 3">
            <a:extLst>
              <a:ext uri="{FF2B5EF4-FFF2-40B4-BE49-F238E27FC236}">
                <a16:creationId xmlns:a16="http://schemas.microsoft.com/office/drawing/2014/main" id="{17B513FB-A89D-4CD9-816A-A2426574FCB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46F494B7-536B-4523-A93B-014DDA635166}"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D7FC877C-D72B-4FA2-A4D8-10EC144C44B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BA96801F-E137-4B25-94D7-4851FADECBA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43132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F54673-9ACE-45BB-89AE-4DF9D12000E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4401"/>
            <a:ext cx="10643351" cy="642938"/>
          </a:xfrm>
          <a:prstGeom prst="rect">
            <a:avLst/>
          </a:prstGeom>
        </p:spPr>
        <p:txBody>
          <a:bodyPr anchor="t" anchorCtr="0"/>
          <a:lstStyle>
            <a:lvl1pPr>
              <a:defRPr>
                <a:solidFill>
                  <a:schemeClr val="bg1"/>
                </a:solidFill>
              </a:defRPr>
            </a:lvl1pPr>
          </a:lstStyle>
          <a:p>
            <a:r>
              <a:rPr lang="en-US" noProof="0"/>
              <a:t>Click to edit Master title style</a:t>
            </a:r>
            <a:endParaRPr lang="en-GB" noProof="0"/>
          </a:p>
        </p:txBody>
      </p:sp>
      <p:sp>
        <p:nvSpPr>
          <p:cNvPr id="10" name="Footer Placeholder 4">
            <a:extLst>
              <a:ext uri="{FF2B5EF4-FFF2-40B4-BE49-F238E27FC236}">
                <a16:creationId xmlns:a16="http://schemas.microsoft.com/office/drawing/2014/main" id="{10BA03E9-7771-435A-ACF2-791A64625196}"/>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DA061E97-8041-4B8C-84EB-4224E0AC85E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9F6CDD-3D96-4E59-90E6-D27F0B55FBA1}" type="datetime1">
              <a:rPr lang="en-GB" noProof="0" smtClean="0"/>
              <a:t>30/04/2021</a:t>
            </a:fld>
            <a:endParaRPr lang="en-GB" noProof="0"/>
          </a:p>
        </p:txBody>
      </p:sp>
      <p:sp>
        <p:nvSpPr>
          <p:cNvPr id="12" name="Slide Number Placeholder 5">
            <a:extLst>
              <a:ext uri="{FF2B5EF4-FFF2-40B4-BE49-F238E27FC236}">
                <a16:creationId xmlns:a16="http://schemas.microsoft.com/office/drawing/2014/main" id="{3E88A044-4865-4080-A1DB-4D812EAA9AE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4848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 white">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91F2527F-684A-4121-9363-8807B0AFD18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F43835C-B417-41EC-B18F-FE0259E07427}"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2306364A-3632-4E1B-8113-A8981F3C526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5" name="Footer Placeholder 10">
            <a:extLst>
              <a:ext uri="{FF2B5EF4-FFF2-40B4-BE49-F238E27FC236}">
                <a16:creationId xmlns:a16="http://schemas.microsoft.com/office/drawing/2014/main" id="{DFF5CBD4-0D40-46CB-83FF-1C58DD78706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3291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A4069F-7B77-435A-A9D6-CD64E24346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3" name="Footer Placeholder 4">
            <a:extLst>
              <a:ext uri="{FF2B5EF4-FFF2-40B4-BE49-F238E27FC236}">
                <a16:creationId xmlns:a16="http://schemas.microsoft.com/office/drawing/2014/main" id="{5737735C-1BFC-5948-A4B6-6B9D9DF1DAD9}"/>
              </a:ext>
            </a:extLst>
          </p:cNvPr>
          <p:cNvSpPr txBox="1">
            <a:spLocks/>
          </p:cNvSpPr>
          <p:nvPr userDrawn="1"/>
        </p:nvSpPr>
        <p:spPr>
          <a:xfrm>
            <a:off x="430580" y="6506631"/>
            <a:ext cx="6779559" cy="251947"/>
          </a:xfrm>
          <a:prstGeom prst="rect">
            <a:avLst/>
          </a:prstGeom>
        </p:spPr>
        <p:txBody>
          <a:bodyPr vert="horz" lIns="91440" tIns="45720" rIns="91440" bIns="45720" rtlCol="0" anchor="b" anchorCtr="0"/>
          <a:lstStyle>
            <a:defPPr>
              <a:defRPr lang="fi-FI"/>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i-FI"/>
          </a:p>
        </p:txBody>
      </p:sp>
      <p:sp>
        <p:nvSpPr>
          <p:cNvPr id="15" name="Footer Placeholder 4">
            <a:extLst>
              <a:ext uri="{FF2B5EF4-FFF2-40B4-BE49-F238E27FC236}">
                <a16:creationId xmlns:a16="http://schemas.microsoft.com/office/drawing/2014/main" id="{686E1A08-E0B6-4CF0-9B54-F868C9DFE6B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6" name="Date Placeholder 3">
            <a:extLst>
              <a:ext uri="{FF2B5EF4-FFF2-40B4-BE49-F238E27FC236}">
                <a16:creationId xmlns:a16="http://schemas.microsoft.com/office/drawing/2014/main" id="{8C7C9B07-1287-4DA9-8EE6-AAC6DE81665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AA00BC7-E6BD-409E-AC0A-D889FBBF3E1F}" type="datetime1">
              <a:rPr lang="en-GB" noProof="0" smtClean="0"/>
              <a:t>30/04/2021</a:t>
            </a:fld>
            <a:endParaRPr lang="en-GB" noProof="0"/>
          </a:p>
        </p:txBody>
      </p:sp>
      <p:sp>
        <p:nvSpPr>
          <p:cNvPr id="17" name="Slide Number Placeholder 5">
            <a:extLst>
              <a:ext uri="{FF2B5EF4-FFF2-40B4-BE49-F238E27FC236}">
                <a16:creationId xmlns:a16="http://schemas.microsoft.com/office/drawing/2014/main" id="{8697E018-CB7F-48B9-B44F-8C4B55AF6C5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53064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199A30-D9CF-F04F-AD6E-EFD6A331FF13}"/>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Date Placeholder 3">
            <a:extLst>
              <a:ext uri="{FF2B5EF4-FFF2-40B4-BE49-F238E27FC236}">
                <a16:creationId xmlns:a16="http://schemas.microsoft.com/office/drawing/2014/main" id="{DA31E617-3DD2-45F9-87A9-28710F458B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9F7EF30-58D9-49C5-94D1-8B67946A371B}"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823AE687-7288-4989-808B-BBFE1801B64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C9304CA3-67E1-4FC8-9377-97D39A86970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36286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Content Placeholder 2"/>
          <p:cNvSpPr>
            <a:spLocks noGrp="1"/>
          </p:cNvSpPr>
          <p:nvPr>
            <p:ph idx="1"/>
          </p:nvPr>
        </p:nvSpPr>
        <p:spPr>
          <a:xfrm>
            <a:off x="4542964" y="908050"/>
            <a:ext cx="7092900" cy="4960938"/>
          </a:xfrm>
        </p:spPr>
        <p:txBody>
          <a:bodyPr>
            <a:no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A9A114AA-0FC1-4BDA-A87A-450D91C74DBE}"/>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9A4C26E0-BC88-47C0-AD7A-A430FED46C56}" type="datetime1">
              <a:rPr lang="en-GB" noProof="0" smtClean="0"/>
              <a:t>30/04/2021</a:t>
            </a:fld>
            <a:endParaRPr lang="en-GB" noProof="0"/>
          </a:p>
        </p:txBody>
      </p:sp>
      <p:sp>
        <p:nvSpPr>
          <p:cNvPr id="13" name="Slide Number Placeholder 5">
            <a:extLst>
              <a:ext uri="{FF2B5EF4-FFF2-40B4-BE49-F238E27FC236}">
                <a16:creationId xmlns:a16="http://schemas.microsoft.com/office/drawing/2014/main" id="{F8A440A0-2DFA-4694-8E9A-F37821D642C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B3199E04-FCC9-48F1-9FFB-2F71AFADEA9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72077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FB501874-212D-43E0-A21F-C912819BDEE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GB" noProof="0"/>
              <a:t>Muokkaa ots. peruasdasdasdasdstyyl. napsautt.</a:t>
            </a:r>
          </a:p>
        </p:txBody>
      </p:sp>
      <p:sp>
        <p:nvSpPr>
          <p:cNvPr id="3" name="Content Placeholder 2"/>
          <p:cNvSpPr>
            <a:spLocks noGrp="1"/>
          </p:cNvSpPr>
          <p:nvPr>
            <p:ph idx="1"/>
          </p:nvPr>
        </p:nvSpPr>
        <p:spPr>
          <a:xfrm>
            <a:off x="4551431" y="908050"/>
            <a:ext cx="7084433" cy="4960938"/>
          </a:xfrm>
        </p:spPr>
        <p:txBody>
          <a:bodyPr>
            <a:noAutofit/>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4B0FB749-BBFE-438A-B34D-304382F9D7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7D16047A-E530-4F76-BE04-5DB0A3040E2D}"/>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4E85C38-12AF-4A65-9090-146927E09118}" type="datetime1">
              <a:rPr lang="en-GB" noProof="0" smtClean="0"/>
              <a:t>30/04/2021</a:t>
            </a:fld>
            <a:endParaRPr lang="en-GB" noProof="0"/>
          </a:p>
        </p:txBody>
      </p:sp>
      <p:sp>
        <p:nvSpPr>
          <p:cNvPr id="14" name="Slide Number Placeholder 5">
            <a:extLst>
              <a:ext uri="{FF2B5EF4-FFF2-40B4-BE49-F238E27FC236}">
                <a16:creationId xmlns:a16="http://schemas.microsoft.com/office/drawing/2014/main" id="{07B2D6AA-88A2-4EE8-91D4-604C9EE5432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1432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899770"/>
            <a:ext cx="10515600" cy="660103"/>
          </a:xfrm>
          <a:prstGeom prst="rect">
            <a:avLst/>
          </a:prstGeom>
        </p:spPr>
        <p:txBody>
          <a:body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9A817179-6464-4F21-9B03-3D32D962BE2F}"/>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2AD8DA1C-8DF2-40CF-A6C6-9495D045055C}" type="datetime1">
              <a:rPr lang="en-GB" noProof="0" smtClean="0"/>
              <a:t>30/04/2021</a:t>
            </a:fld>
            <a:endParaRPr lang="en-GB" noProof="0"/>
          </a:p>
        </p:txBody>
      </p:sp>
      <p:sp>
        <p:nvSpPr>
          <p:cNvPr id="12" name="Slide Number Placeholder 5">
            <a:extLst>
              <a:ext uri="{FF2B5EF4-FFF2-40B4-BE49-F238E27FC236}">
                <a16:creationId xmlns:a16="http://schemas.microsoft.com/office/drawing/2014/main" id="{C353961E-5198-4EC6-84CF-7D796EA3DAF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0F202A3E-9DD7-4C20-B920-B130C51F616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27832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0A482-DF25-4AC1-93FF-A21A43ED80E6}"/>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899770"/>
            <a:ext cx="10515600" cy="660103"/>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008E8C6C-B535-4624-AE36-E7AA2DD350A1}"/>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7D573219-6138-48B9-B6B4-28078E66494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1142E9-37CE-4F05-A30E-024093FAE7FE}" type="datetime1">
              <a:rPr lang="en-GB" noProof="0" smtClean="0"/>
              <a:t>30/04/2021</a:t>
            </a:fld>
            <a:endParaRPr lang="en-GB" noProof="0"/>
          </a:p>
        </p:txBody>
      </p:sp>
      <p:sp>
        <p:nvSpPr>
          <p:cNvPr id="13" name="Slide Number Placeholder 5">
            <a:extLst>
              <a:ext uri="{FF2B5EF4-FFF2-40B4-BE49-F238E27FC236}">
                <a16:creationId xmlns:a16="http://schemas.microsoft.com/office/drawing/2014/main" id="{E093FE60-FDE5-4FFB-BA0D-01896B739F4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97494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whi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08049"/>
            <a:ext cx="2628900" cy="5268914"/>
          </a:xfrm>
          <a:prstGeom prst="rect">
            <a:avLst/>
          </a:prstGeom>
        </p:spPr>
        <p:txBody>
          <a:bodyPr vert="eaVert"/>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FA231356-4E89-42FF-B9D2-5276EA40A6FE}"/>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BA4F5F4A-6670-4A3D-BA5D-CF8F09F6A2E1}" type="datetime1">
              <a:rPr lang="en-GB" noProof="0" smtClean="0"/>
              <a:t>30/04/2021</a:t>
            </a:fld>
            <a:endParaRPr lang="en-GB" noProof="0"/>
          </a:p>
        </p:txBody>
      </p:sp>
      <p:sp>
        <p:nvSpPr>
          <p:cNvPr id="12" name="Slide Number Placeholder 5">
            <a:extLst>
              <a:ext uri="{FF2B5EF4-FFF2-40B4-BE49-F238E27FC236}">
                <a16:creationId xmlns:a16="http://schemas.microsoft.com/office/drawing/2014/main" id="{E294DD31-33A4-4715-9A6D-15C4AF304F6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FEC80EF1-75D1-469D-8A92-4BE196BAFDBD}"/>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1610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550863" y="2758440"/>
            <a:ext cx="11090275" cy="1440000"/>
          </a:xfrm>
          <a:prstGeom prst="rect">
            <a:avLst/>
          </a:prstGeom>
        </p:spPr>
        <p:txBody>
          <a:bodyPr anchor="b">
            <a:noAutofit/>
          </a:bodyPr>
          <a:lstStyle>
            <a:lvl1pPr algn="ctr">
              <a:defRPr sz="5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972"/>
            <a:ext cx="11083550" cy="1440000"/>
          </a:xfrm>
        </p:spPr>
        <p:txBody>
          <a:bodyPr>
            <a:no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5" name="Footer Placeholder 4"/>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8" name="Date Placeholder 3">
            <a:extLst>
              <a:ext uri="{FF2B5EF4-FFF2-40B4-BE49-F238E27FC236}">
                <a16:creationId xmlns:a16="http://schemas.microsoft.com/office/drawing/2014/main" id="{7EEF2D1E-9D26-4178-9CD9-82D802C125E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6CB48B-6017-439D-AA22-D52A1E8E03DF}"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8AC67BEA-6EFD-4E49-843A-63C8CA4D193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29843853"/>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6C69A4-9805-44B9-86C2-D0BEF1B39F4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Vertical Title 1"/>
          <p:cNvSpPr>
            <a:spLocks noGrp="1"/>
          </p:cNvSpPr>
          <p:nvPr>
            <p:ph type="title" orient="vert"/>
          </p:nvPr>
        </p:nvSpPr>
        <p:spPr>
          <a:xfrm>
            <a:off x="8724900" y="908049"/>
            <a:ext cx="2628900" cy="5268914"/>
          </a:xfrm>
          <a:prstGeom prst="rect">
            <a:avLst/>
          </a:prstGeom>
        </p:spPr>
        <p:txBody>
          <a:bodyPr vert="eaVert"/>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DD6E3F5C-87B6-4EC2-BBE3-B9D1C41B91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35EC882A-A2D2-46CB-99A6-60BC54D854C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43E7B4C2-9CD6-4CF3-963A-B0F7A6D52886}" type="datetime1">
              <a:rPr lang="en-GB" noProof="0" smtClean="0"/>
              <a:t>30/04/2021</a:t>
            </a:fld>
            <a:endParaRPr lang="en-GB" noProof="0"/>
          </a:p>
        </p:txBody>
      </p:sp>
      <p:sp>
        <p:nvSpPr>
          <p:cNvPr id="13" name="Slide Number Placeholder 5">
            <a:extLst>
              <a:ext uri="{FF2B5EF4-FFF2-40B4-BE49-F238E27FC236}">
                <a16:creationId xmlns:a16="http://schemas.microsoft.com/office/drawing/2014/main" id="{45571256-36CB-4721-8D5D-45CF8D5DFD8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10766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22800" y="914275"/>
            <a:ext cx="7018337" cy="4954712"/>
          </a:xfrm>
        </p:spPr>
        <p:txBody>
          <a:bodyPr anchor="t">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403500BF-A2C1-4F36-A443-35E1074B6686}"/>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EE6AC87-9CEE-4DB8-8548-B22705DD2657}" type="datetime1">
              <a:rPr lang="en-GB" noProof="0" smtClean="0"/>
              <a:t>30/04/2021</a:t>
            </a:fld>
            <a:endParaRPr lang="en-GB" noProof="0"/>
          </a:p>
        </p:txBody>
      </p:sp>
      <p:sp>
        <p:nvSpPr>
          <p:cNvPr id="13" name="Slide Number Placeholder 5">
            <a:extLst>
              <a:ext uri="{FF2B5EF4-FFF2-40B4-BE49-F238E27FC236}">
                <a16:creationId xmlns:a16="http://schemas.microsoft.com/office/drawing/2014/main" id="{803234A5-5678-4107-B6E4-4D194E2ECF6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AEB90590-21DA-48A3-904A-917FC50EB7AE}"/>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19989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DF7A597D-CD79-4B30-894C-1B2608609C2C}"/>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14333" y="914275"/>
            <a:ext cx="7021530" cy="4954712"/>
          </a:xfrm>
        </p:spPr>
        <p:txBody>
          <a:bodyPr anchor="t">
            <a:no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9E06352D-B086-43FE-8FC5-AC6B4EA8F61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9FC39A97-01AE-4D0D-B345-8CBA52274616}"/>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D03F41F-2DF9-4314-B419-CB3131364AA1}" type="datetime1">
              <a:rPr lang="en-GB" noProof="0" smtClean="0"/>
              <a:t>30/04/2021</a:t>
            </a:fld>
            <a:endParaRPr lang="en-GB" noProof="0"/>
          </a:p>
        </p:txBody>
      </p:sp>
      <p:sp>
        <p:nvSpPr>
          <p:cNvPr id="14" name="Slide Number Placeholder 5">
            <a:extLst>
              <a:ext uri="{FF2B5EF4-FFF2-40B4-BE49-F238E27FC236}">
                <a16:creationId xmlns:a16="http://schemas.microsoft.com/office/drawing/2014/main" id="{1C76E15C-8063-441E-A2E0-1EBFFF54D9CB}"/>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30159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caption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679" y="1143245"/>
            <a:ext cx="4853934" cy="3149671"/>
          </a:xfrm>
          <a:prstGeom prst="rect">
            <a:avLst/>
          </a:prstGeom>
        </p:spPr>
        <p:txBody>
          <a:bodyPr/>
          <a:lstStyle>
            <a:lvl1pPr>
              <a:defRPr sz="4400">
                <a:solidFill>
                  <a:srgbClr val="4E008E"/>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28267" y="1312457"/>
            <a:ext cx="5040000" cy="48906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Date Placeholder 3">
            <a:extLst>
              <a:ext uri="{FF2B5EF4-FFF2-40B4-BE49-F238E27FC236}">
                <a16:creationId xmlns:a16="http://schemas.microsoft.com/office/drawing/2014/main" id="{D17F52D9-8B1E-4F7F-AA8C-39AD4EB471D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A586C00E-9402-4F7D-8E29-ACD9F4C25B61}" type="datetime1">
              <a:rPr lang="en-GB" noProof="0" smtClean="0"/>
              <a:t>30/04/2021</a:t>
            </a:fld>
            <a:endParaRPr lang="en-GB" noProof="0"/>
          </a:p>
        </p:txBody>
      </p:sp>
      <p:sp>
        <p:nvSpPr>
          <p:cNvPr id="13" name="Slide Number Placeholder 5">
            <a:extLst>
              <a:ext uri="{FF2B5EF4-FFF2-40B4-BE49-F238E27FC236}">
                <a16:creationId xmlns:a16="http://schemas.microsoft.com/office/drawing/2014/main" id="{EB5273A0-B2DF-4C71-84F5-8A0CABCD51C5}"/>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D3A36DE0-5C27-4F2F-B628-D82AEFA8D89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89717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caption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4B79723-8A28-41DA-8158-47C40BEA1162}"/>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599144" y="1129720"/>
            <a:ext cx="4853934" cy="3149671"/>
          </a:xfrm>
          <a:prstGeom prst="rect">
            <a:avLst/>
          </a:prstGeom>
        </p:spPr>
        <p:txBody>
          <a:bodyPr/>
          <a:lstStyle>
            <a:lvl1pPr>
              <a:defRPr sz="4400">
                <a:solidFill>
                  <a:schemeClr val="bg1"/>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19804" y="1320928"/>
            <a:ext cx="5040000" cy="489068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4">
            <a:extLst>
              <a:ext uri="{FF2B5EF4-FFF2-40B4-BE49-F238E27FC236}">
                <a16:creationId xmlns:a16="http://schemas.microsoft.com/office/drawing/2014/main" id="{20B3E6F3-32BA-42D1-BB7C-49EDFDFBC23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9" name="Date Placeholder 3">
            <a:extLst>
              <a:ext uri="{FF2B5EF4-FFF2-40B4-BE49-F238E27FC236}">
                <a16:creationId xmlns:a16="http://schemas.microsoft.com/office/drawing/2014/main" id="{162A019B-6E71-4FF6-8233-F4C9562575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DD093AD3-EDC3-4310-A3F5-847AF7FE82B9}"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2D7264E8-D67F-450D-B5B3-7C3FE5CFB21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03475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caption and picture - whit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37201" y="908050"/>
            <a:ext cx="6103938" cy="5281762"/>
          </a:xfrm>
        </p:spPr>
        <p:txBody>
          <a:bodyPr/>
          <a:lstStyle>
            <a:lvl1pPr marL="0" indent="0" algn="ctr">
              <a:buNone/>
              <a:defRPr>
                <a:solidFill>
                  <a:schemeClr val="tx1"/>
                </a:solidFill>
              </a:defRPr>
            </a:lvl1pPr>
          </a:lstStyle>
          <a:p>
            <a:r>
              <a:rPr lang="en-US"/>
              <a:t>Click icon to add picture</a:t>
            </a:r>
          </a:p>
        </p:txBody>
      </p:sp>
      <p:sp>
        <p:nvSpPr>
          <p:cNvPr id="2" name="Title 1"/>
          <p:cNvSpPr>
            <a:spLocks noGrp="1"/>
          </p:cNvSpPr>
          <p:nvPr>
            <p:ph type="title" hasCustomPrompt="1"/>
          </p:nvPr>
        </p:nvSpPr>
        <p:spPr>
          <a:xfrm>
            <a:off x="420708" y="792399"/>
            <a:ext cx="4957631" cy="1909269"/>
          </a:xfrm>
          <a:prstGeom prst="rect">
            <a:avLst/>
          </a:prstGeom>
        </p:spPr>
        <p:txBody>
          <a:bodyPr/>
          <a:lstStyle>
            <a:lvl1pPr>
              <a:defRPr sz="4400">
                <a:solidFill>
                  <a:schemeClr val="tx1"/>
                </a:solidFill>
              </a:defRPr>
            </a:lvl1pPr>
          </a:lstStyle>
          <a:p>
            <a:r>
              <a:rPr lang="en-GB" noProof="0"/>
              <a:t>This is a place for a longer text with big font</a:t>
            </a: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8363" y="2960016"/>
            <a:ext cx="4849977" cy="322979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184F16D1-C984-4655-8258-D6EF6AF7DF68}"/>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AFFCF40-801B-4055-982B-AEEA190E0F59}" type="datetime1">
              <a:rPr lang="en-GB" noProof="0" smtClean="0"/>
              <a:t>30/04/2021</a:t>
            </a:fld>
            <a:endParaRPr lang="en-GB" noProof="0"/>
          </a:p>
        </p:txBody>
      </p:sp>
      <p:sp>
        <p:nvSpPr>
          <p:cNvPr id="15" name="Slide Number Placeholder 5">
            <a:extLst>
              <a:ext uri="{FF2B5EF4-FFF2-40B4-BE49-F238E27FC236}">
                <a16:creationId xmlns:a16="http://schemas.microsoft.com/office/drawing/2014/main" id="{70ACAF84-7C25-4838-BB2E-3953315E660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7F734B17-F190-4E9B-912E-CA33643B1B5B}"/>
              </a:ext>
            </a:extLst>
          </p:cNvPr>
          <p:cNvSpPr>
            <a:spLocks noGrp="1"/>
          </p:cNvSpPr>
          <p:nvPr>
            <p:ph type="ftr" sz="quarter" idx="15"/>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06329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caption and picture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82EC1E3-2963-4D1C-A09D-168216C669EB}"/>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6893" y="2960016"/>
            <a:ext cx="4857292" cy="322248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28733" y="908050"/>
            <a:ext cx="6112405" cy="5273294"/>
          </a:xfrm>
        </p:spPr>
        <p:txBody>
          <a:bodyPr/>
          <a:lstStyle>
            <a:lvl1pPr marL="0" indent="0" algn="ctr">
              <a:buNone/>
              <a:defRPr>
                <a:solidFill>
                  <a:schemeClr val="bg1"/>
                </a:solidFill>
              </a:defRPr>
            </a:lvl1pPr>
          </a:lstStyle>
          <a:p>
            <a:r>
              <a:rPr lang="en-US"/>
              <a:t>Click icon to add picture</a:t>
            </a:r>
          </a:p>
        </p:txBody>
      </p:sp>
      <p:sp>
        <p:nvSpPr>
          <p:cNvPr id="2" name="Title 1"/>
          <p:cNvSpPr>
            <a:spLocks noGrp="1"/>
          </p:cNvSpPr>
          <p:nvPr>
            <p:ph type="title" hasCustomPrompt="1"/>
          </p:nvPr>
        </p:nvSpPr>
        <p:spPr>
          <a:xfrm>
            <a:off x="428665" y="775657"/>
            <a:ext cx="4955519" cy="1909269"/>
          </a:xfrm>
          <a:prstGeom prst="rect">
            <a:avLst/>
          </a:prstGeom>
        </p:spPr>
        <p:txBody>
          <a:bodyPr/>
          <a:lstStyle>
            <a:lvl1pPr>
              <a:defRPr sz="4400">
                <a:solidFill>
                  <a:schemeClr val="bg1"/>
                </a:solidFill>
              </a:defRPr>
            </a:lvl1pPr>
          </a:lstStyle>
          <a:p>
            <a:r>
              <a:rPr lang="en-GB" noProof="0"/>
              <a:t>This is a place for a longer text with big font</a:t>
            </a:r>
          </a:p>
        </p:txBody>
      </p:sp>
      <p:sp>
        <p:nvSpPr>
          <p:cNvPr id="10" name="Footer Placeholder 4">
            <a:extLst>
              <a:ext uri="{FF2B5EF4-FFF2-40B4-BE49-F238E27FC236}">
                <a16:creationId xmlns:a16="http://schemas.microsoft.com/office/drawing/2014/main" id="{835FED0F-203A-4399-B1A6-E36F6BDBF2CE}"/>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C7E17269-133F-4041-8E1C-C34F81D99EAB}"/>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9D4FE21-5C27-4278-912B-A716F3E94A20}" type="datetime1">
              <a:rPr lang="en-GB" noProof="0" smtClean="0"/>
              <a:t>30/04/2021</a:t>
            </a:fld>
            <a:endParaRPr lang="en-GB" noProof="0"/>
          </a:p>
        </p:txBody>
      </p:sp>
      <p:sp>
        <p:nvSpPr>
          <p:cNvPr id="15" name="Slide Number Placeholder 5">
            <a:extLst>
              <a:ext uri="{FF2B5EF4-FFF2-40B4-BE49-F238E27FC236}">
                <a16:creationId xmlns:a16="http://schemas.microsoft.com/office/drawing/2014/main" id="{509F9ABA-0045-4D3B-9E43-6CE8DD7F644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0258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s and text_1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7" y="1931988"/>
            <a:ext cx="2502487" cy="1523637"/>
          </a:xfrm>
        </p:spPr>
        <p:txBody>
          <a:bodyPr/>
          <a:lstStyle>
            <a:lvl1pPr>
              <a:defRPr>
                <a:solidFill>
                  <a:schemeClr val="tx1"/>
                </a:solidFill>
              </a:defRPr>
            </a:lvl1p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7" y="3455625"/>
            <a:ext cx="2502487" cy="2633662"/>
          </a:xfrm>
          <a:solidFill>
            <a:srgbClr val="EFEFEF"/>
          </a:solidFill>
        </p:spPr>
        <p:txBody>
          <a:bodyPr lIns="144000" tIns="216000" rIns="144000" bIns="216000">
            <a:noAutofit/>
          </a:bodyPr>
          <a:lstStyle>
            <a:lvl1pPr marL="0" indent="0">
              <a:lnSpc>
                <a:spcPct val="100000"/>
              </a:lnSpc>
              <a:buNone/>
              <a:defRPr sz="1600">
                <a:solidFill>
                  <a:schemeClr val="tx1"/>
                </a:solidFill>
              </a:defRPr>
            </a:lvl1pPr>
            <a:lvl2pPr marL="314325" indent="0">
              <a:lnSpc>
                <a:spcPct val="100000"/>
              </a:lnSpc>
              <a:buNone/>
              <a:defRPr sz="1600">
                <a:solidFill>
                  <a:schemeClr val="tx1"/>
                </a:solidFill>
              </a:defRPr>
            </a:lvl2pPr>
            <a:lvl3pPr marL="671513" indent="0">
              <a:lnSpc>
                <a:spcPct val="100000"/>
              </a:lnSpc>
              <a:buNone/>
              <a:defRPr sz="1600">
                <a:solidFill>
                  <a:schemeClr val="tx1"/>
                </a:solidFill>
              </a:defRPr>
            </a:lvl3pPr>
            <a:lvl4pPr marL="1027112" indent="0">
              <a:lnSpc>
                <a:spcPct val="100000"/>
              </a:lnSpc>
              <a:buNone/>
              <a:defRPr sz="1600">
                <a:solidFill>
                  <a:schemeClr val="tx1"/>
                </a:solidFill>
              </a:defRPr>
            </a:lvl4pPr>
            <a:lvl5pPr marL="1336675" indent="0">
              <a:lnSpc>
                <a:spcPct val="100000"/>
              </a:lnSpc>
              <a:buNone/>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Picture Placeholder 6">
            <a:extLst>
              <a:ext uri="{FF2B5EF4-FFF2-40B4-BE49-F238E27FC236}">
                <a16:creationId xmlns:a16="http://schemas.microsoft.com/office/drawing/2014/main" id="{558BD131-E1E6-6B4A-8A43-7499BB4F444B}"/>
              </a:ext>
            </a:extLst>
          </p:cNvPr>
          <p:cNvSpPr>
            <a:spLocks noGrp="1"/>
          </p:cNvSpPr>
          <p:nvPr>
            <p:ph type="pic" sz="quarter" idx="16"/>
          </p:nvPr>
        </p:nvSpPr>
        <p:spPr>
          <a:xfrm>
            <a:off x="3203849" y="1931988"/>
            <a:ext cx="2502487" cy="1523637"/>
          </a:xfrm>
        </p:spPr>
        <p:txBody>
          <a:bodyPr/>
          <a:lstStyle/>
          <a:p>
            <a:r>
              <a:rPr lang="en-US"/>
              <a:t>Click icon to add picture</a:t>
            </a:r>
            <a:endParaRPr lang="fi-FI"/>
          </a:p>
        </p:txBody>
      </p:sp>
      <p:sp>
        <p:nvSpPr>
          <p:cNvPr id="18" name="Text Placeholder 15">
            <a:extLst>
              <a:ext uri="{FF2B5EF4-FFF2-40B4-BE49-F238E27FC236}">
                <a16:creationId xmlns:a16="http://schemas.microsoft.com/office/drawing/2014/main" id="{97DB071B-9088-9940-8EEF-A7349739FAA7}"/>
              </a:ext>
            </a:extLst>
          </p:cNvPr>
          <p:cNvSpPr>
            <a:spLocks noGrp="1"/>
          </p:cNvSpPr>
          <p:nvPr>
            <p:ph type="body" sz="quarter" idx="17"/>
          </p:nvPr>
        </p:nvSpPr>
        <p:spPr>
          <a:xfrm>
            <a:off x="3203849"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Picture Placeholder 6">
            <a:extLst>
              <a:ext uri="{FF2B5EF4-FFF2-40B4-BE49-F238E27FC236}">
                <a16:creationId xmlns:a16="http://schemas.microsoft.com/office/drawing/2014/main" id="{D91EB564-08EC-084A-85ED-67955978534A}"/>
              </a:ext>
            </a:extLst>
          </p:cNvPr>
          <p:cNvSpPr>
            <a:spLocks noGrp="1"/>
          </p:cNvSpPr>
          <p:nvPr>
            <p:ph type="pic" sz="quarter" idx="18"/>
          </p:nvPr>
        </p:nvSpPr>
        <p:spPr>
          <a:xfrm>
            <a:off x="5866181" y="1931988"/>
            <a:ext cx="2502487" cy="1523637"/>
          </a:xfrm>
        </p:spPr>
        <p:txBody>
          <a:bodyPr/>
          <a:lstStyle/>
          <a:p>
            <a:r>
              <a:rPr lang="en-US"/>
              <a:t>Click icon to add picture</a:t>
            </a:r>
            <a:endParaRPr lang="fi-FI"/>
          </a:p>
        </p:txBody>
      </p:sp>
      <p:sp>
        <p:nvSpPr>
          <p:cNvPr id="20" name="Text Placeholder 15">
            <a:extLst>
              <a:ext uri="{FF2B5EF4-FFF2-40B4-BE49-F238E27FC236}">
                <a16:creationId xmlns:a16="http://schemas.microsoft.com/office/drawing/2014/main" id="{D5E66258-07E1-E642-A305-89957CDCCFED}"/>
              </a:ext>
            </a:extLst>
          </p:cNvPr>
          <p:cNvSpPr>
            <a:spLocks noGrp="1"/>
          </p:cNvSpPr>
          <p:nvPr>
            <p:ph type="body" sz="quarter" idx="19"/>
          </p:nvPr>
        </p:nvSpPr>
        <p:spPr>
          <a:xfrm>
            <a:off x="5866181"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1" name="Picture Placeholder 6">
            <a:extLst>
              <a:ext uri="{FF2B5EF4-FFF2-40B4-BE49-F238E27FC236}">
                <a16:creationId xmlns:a16="http://schemas.microsoft.com/office/drawing/2014/main" id="{DDAC2486-1BBC-E148-8A6A-A96E0924C82A}"/>
              </a:ext>
            </a:extLst>
          </p:cNvPr>
          <p:cNvSpPr>
            <a:spLocks noGrp="1"/>
          </p:cNvSpPr>
          <p:nvPr>
            <p:ph type="pic" sz="quarter" idx="20"/>
          </p:nvPr>
        </p:nvSpPr>
        <p:spPr>
          <a:xfrm>
            <a:off x="8528513" y="1933860"/>
            <a:ext cx="2502487" cy="1523637"/>
          </a:xfrm>
        </p:spPr>
        <p:txBody>
          <a:bodyPr/>
          <a:lstStyle/>
          <a:p>
            <a:r>
              <a:rPr lang="en-US"/>
              <a:t>Click icon to add picture</a:t>
            </a:r>
            <a:endParaRPr lang="fi-FI"/>
          </a:p>
        </p:txBody>
      </p:sp>
      <p:sp>
        <p:nvSpPr>
          <p:cNvPr id="22" name="Text Placeholder 15">
            <a:extLst>
              <a:ext uri="{FF2B5EF4-FFF2-40B4-BE49-F238E27FC236}">
                <a16:creationId xmlns:a16="http://schemas.microsoft.com/office/drawing/2014/main" id="{1A3268F3-BC79-314A-9049-89ABFE488563}"/>
              </a:ext>
            </a:extLst>
          </p:cNvPr>
          <p:cNvSpPr>
            <a:spLocks noGrp="1"/>
          </p:cNvSpPr>
          <p:nvPr>
            <p:ph type="body" sz="quarter" idx="21"/>
          </p:nvPr>
        </p:nvSpPr>
        <p:spPr>
          <a:xfrm>
            <a:off x="8528513" y="3457497"/>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Date Placeholder 3">
            <a:extLst>
              <a:ext uri="{FF2B5EF4-FFF2-40B4-BE49-F238E27FC236}">
                <a16:creationId xmlns:a16="http://schemas.microsoft.com/office/drawing/2014/main" id="{36BEA95B-149A-4378-99A8-4A3778EC0E2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4EDD59F-3A17-4BC6-9E83-53686DFA9C26}" type="datetime1">
              <a:rPr lang="en-GB" noProof="0" smtClean="0"/>
              <a:t>30/04/2021</a:t>
            </a:fld>
            <a:endParaRPr lang="en-GB" noProof="0"/>
          </a:p>
        </p:txBody>
      </p:sp>
      <p:sp>
        <p:nvSpPr>
          <p:cNvPr id="26" name="Slide Number Placeholder 5">
            <a:extLst>
              <a:ext uri="{FF2B5EF4-FFF2-40B4-BE49-F238E27FC236}">
                <a16:creationId xmlns:a16="http://schemas.microsoft.com/office/drawing/2014/main" id="{CEF878AF-8D06-4EF3-883F-34F2EFF16D5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4" name="Footer Placeholder 10">
            <a:extLst>
              <a:ext uri="{FF2B5EF4-FFF2-40B4-BE49-F238E27FC236}">
                <a16:creationId xmlns:a16="http://schemas.microsoft.com/office/drawing/2014/main" id="{5FB341E1-B4C6-4A8F-95EC-40D3CF9664A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060357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s and text_2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8" y="1931988"/>
            <a:ext cx="3231889" cy="1593882"/>
          </a:xfrm>
        </p:spPr>
        <p:txBody>
          <a:bodyPr>
            <a:noAutofit/>
          </a:body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6">
            <a:extLst>
              <a:ext uri="{FF2B5EF4-FFF2-40B4-BE49-F238E27FC236}">
                <a16:creationId xmlns:a16="http://schemas.microsoft.com/office/drawing/2014/main" id="{5111911C-6CB3-AD44-A987-239427CE4085}"/>
              </a:ext>
            </a:extLst>
          </p:cNvPr>
          <p:cNvSpPr>
            <a:spLocks noGrp="1"/>
          </p:cNvSpPr>
          <p:nvPr>
            <p:ph type="pic" sz="quarter" idx="16"/>
          </p:nvPr>
        </p:nvSpPr>
        <p:spPr>
          <a:xfrm>
            <a:off x="3969788" y="1931988"/>
            <a:ext cx="3231889" cy="1593882"/>
          </a:xfrm>
        </p:spPr>
        <p:txBody>
          <a:bodyPr>
            <a:noAutofit/>
          </a:bodyPr>
          <a:lstStyle/>
          <a:p>
            <a:r>
              <a:rPr lang="en-US"/>
              <a:t>Click icon to add picture</a:t>
            </a:r>
            <a:endParaRPr lang="fi-FI"/>
          </a:p>
        </p:txBody>
      </p:sp>
      <p:sp>
        <p:nvSpPr>
          <p:cNvPr id="29" name="Text Placeholder 15">
            <a:extLst>
              <a:ext uri="{FF2B5EF4-FFF2-40B4-BE49-F238E27FC236}">
                <a16:creationId xmlns:a16="http://schemas.microsoft.com/office/drawing/2014/main" id="{4B81E064-8551-694A-8FD5-C523BEB10D17}"/>
              </a:ext>
            </a:extLst>
          </p:cNvPr>
          <p:cNvSpPr>
            <a:spLocks noGrp="1"/>
          </p:cNvSpPr>
          <p:nvPr>
            <p:ph type="body" sz="quarter" idx="17"/>
          </p:nvPr>
        </p:nvSpPr>
        <p:spPr>
          <a:xfrm>
            <a:off x="396978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0" name="Picture Placeholder 6">
            <a:extLst>
              <a:ext uri="{FF2B5EF4-FFF2-40B4-BE49-F238E27FC236}">
                <a16:creationId xmlns:a16="http://schemas.microsoft.com/office/drawing/2014/main" id="{E37D0D04-EE41-5F42-BA3B-67ED3166C673}"/>
              </a:ext>
            </a:extLst>
          </p:cNvPr>
          <p:cNvSpPr>
            <a:spLocks noGrp="1"/>
          </p:cNvSpPr>
          <p:nvPr>
            <p:ph type="pic" sz="quarter" idx="18"/>
          </p:nvPr>
        </p:nvSpPr>
        <p:spPr>
          <a:xfrm>
            <a:off x="7410498" y="1931988"/>
            <a:ext cx="3231889" cy="1593882"/>
          </a:xfrm>
        </p:spPr>
        <p:txBody>
          <a:bodyPr>
            <a:noAutofit/>
          </a:bodyPr>
          <a:lstStyle/>
          <a:p>
            <a:r>
              <a:rPr lang="en-US"/>
              <a:t>Click icon to add picture</a:t>
            </a:r>
            <a:endParaRPr lang="fi-FI"/>
          </a:p>
        </p:txBody>
      </p:sp>
      <p:sp>
        <p:nvSpPr>
          <p:cNvPr id="31" name="Text Placeholder 15">
            <a:extLst>
              <a:ext uri="{FF2B5EF4-FFF2-40B4-BE49-F238E27FC236}">
                <a16:creationId xmlns:a16="http://schemas.microsoft.com/office/drawing/2014/main" id="{C7609D31-2B9E-9841-9A07-1A4FC7045736}"/>
              </a:ext>
            </a:extLst>
          </p:cNvPr>
          <p:cNvSpPr>
            <a:spLocks noGrp="1"/>
          </p:cNvSpPr>
          <p:nvPr>
            <p:ph type="body" sz="quarter" idx="19"/>
          </p:nvPr>
        </p:nvSpPr>
        <p:spPr>
          <a:xfrm>
            <a:off x="741049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A32E84F1-B479-4DA5-B79A-E1AAD018443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03CCED2-7CB5-4D58-8E64-3F32DD8AC35B}" type="datetime1">
              <a:rPr lang="en-GB" noProof="0" smtClean="0"/>
              <a:t>30/04/2021</a:t>
            </a:fld>
            <a:endParaRPr lang="en-GB" noProof="0"/>
          </a:p>
        </p:txBody>
      </p:sp>
      <p:sp>
        <p:nvSpPr>
          <p:cNvPr id="15" name="Slide Number Placeholder 5">
            <a:extLst>
              <a:ext uri="{FF2B5EF4-FFF2-40B4-BE49-F238E27FC236}">
                <a16:creationId xmlns:a16="http://schemas.microsoft.com/office/drawing/2014/main" id="{8DBF1F0F-97EF-4D74-A4D0-217EA478DC0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2" name="Footer Placeholder 10">
            <a:extLst>
              <a:ext uri="{FF2B5EF4-FFF2-40B4-BE49-F238E27FC236}">
                <a16:creationId xmlns:a16="http://schemas.microsoft.com/office/drawing/2014/main" id="{74C35F04-76D4-4B98-A67F-2CB880FD6A98}"/>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224006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whi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895A594-3BD2-D54E-93FD-6F7FCA50C312}"/>
              </a:ext>
            </a:extLst>
          </p:cNvPr>
          <p:cNvSpPr>
            <a:spLocks noGrp="1"/>
          </p:cNvSpPr>
          <p:nvPr>
            <p:ph type="title" hasCustomPrompt="1"/>
          </p:nvPr>
        </p:nvSpPr>
        <p:spPr>
          <a:xfrm>
            <a:off x="668339" y="2835805"/>
            <a:ext cx="10660250" cy="1820862"/>
          </a:xfrm>
          <a:prstGeom prst="rect">
            <a:avLst/>
          </a:prstGeom>
        </p:spPr>
        <p:txBody>
          <a:bodyPr anchor="b" anchorCtr="0">
            <a:noAutofit/>
          </a:bodyPr>
          <a:lstStyle>
            <a:lvl1pPr algn="r">
              <a:defRPr sz="5400">
                <a:solidFill>
                  <a:srgbClr val="4E008E"/>
                </a:solidFill>
              </a:defRPr>
            </a:lvl1pPr>
          </a:lstStyle>
          <a:p>
            <a:r>
              <a:rPr lang="en-GB" noProof="0"/>
              <a:t>“Insert </a:t>
            </a:r>
            <a:br>
              <a:rPr lang="en-GB" noProof="0"/>
            </a:br>
            <a:r>
              <a:rPr lang="en-GB" noProof="0"/>
              <a:t>text here.”</a:t>
            </a:r>
          </a:p>
        </p:txBody>
      </p:sp>
      <p:sp>
        <p:nvSpPr>
          <p:cNvPr id="13" name="Tekstin paikkamerkki 2"/>
          <p:cNvSpPr>
            <a:spLocks noGrp="1"/>
          </p:cNvSpPr>
          <p:nvPr>
            <p:ph type="body" sz="quarter" idx="11" hasCustomPrompt="1"/>
          </p:nvPr>
        </p:nvSpPr>
        <p:spPr>
          <a:xfrm>
            <a:off x="668338" y="4784723"/>
            <a:ext cx="10660062" cy="1440000"/>
          </a:xfrm>
        </p:spPr>
        <p:txBody>
          <a:bodyPr>
            <a:noAutofit/>
          </a:bodyPr>
          <a:lstStyle>
            <a:lvl1pPr marL="0" indent="0" algn="r">
              <a:buFontTx/>
              <a:buNone/>
              <a:defRPr sz="3200">
                <a:solidFill>
                  <a:srgbClr val="4E008E"/>
                </a:solidFill>
              </a:defRPr>
            </a:lvl1pPr>
            <a:lvl2pPr marL="314325" indent="0" algn="r">
              <a:buFontTx/>
              <a:buNone/>
              <a:defRPr/>
            </a:lvl2pPr>
            <a:lvl3pPr marL="671513" indent="0" algn="r">
              <a:buFontTx/>
              <a:buNone/>
              <a:defRPr/>
            </a:lvl3pPr>
            <a:lvl4pPr marL="1027112" indent="0" algn="r">
              <a:buFontTx/>
              <a:buNone/>
              <a:defRPr/>
            </a:lvl4pPr>
            <a:lvl5pPr marL="1336675" indent="0" algn="r">
              <a:buFontTx/>
              <a:buNone/>
              <a:defRPr/>
            </a:lvl5pPr>
          </a:lstStyle>
          <a:p>
            <a:pPr lvl="0"/>
            <a:r>
              <a:rPr lang="en-GB" noProof="0"/>
              <a:t>– Firstname Lastname</a:t>
            </a:r>
          </a:p>
        </p:txBody>
      </p:sp>
      <p:sp>
        <p:nvSpPr>
          <p:cNvPr id="11" name="Date Placeholder 3">
            <a:extLst>
              <a:ext uri="{FF2B5EF4-FFF2-40B4-BE49-F238E27FC236}">
                <a16:creationId xmlns:a16="http://schemas.microsoft.com/office/drawing/2014/main" id="{2D54C215-BF9C-463D-8116-5E5F873B832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05B95343-439D-47C2-AB7D-A7B7FEDBEAB3}" type="datetime1">
              <a:rPr lang="en-GB" noProof="0" smtClean="0"/>
              <a:t>30/04/2021</a:t>
            </a:fld>
            <a:endParaRPr lang="en-GB" noProof="0"/>
          </a:p>
        </p:txBody>
      </p:sp>
      <p:sp>
        <p:nvSpPr>
          <p:cNvPr id="14" name="Slide Number Placeholder 5">
            <a:extLst>
              <a:ext uri="{FF2B5EF4-FFF2-40B4-BE49-F238E27FC236}">
                <a16:creationId xmlns:a16="http://schemas.microsoft.com/office/drawing/2014/main" id="{822651F8-67AD-4CA7-B5C5-141B94156E9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D38B48EA-3C26-4DE6-8A6F-BD13DFD31C4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5004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1"/>
          <p:cNvSpPr>
            <a:spLocks noGrp="1"/>
          </p:cNvSpPr>
          <p:nvPr>
            <p:ph type="ctrTitle"/>
          </p:nvPr>
        </p:nvSpPr>
        <p:spPr>
          <a:xfrm>
            <a:off x="550863" y="2757600"/>
            <a:ext cx="11090275" cy="1440000"/>
          </a:xfrm>
          <a:prstGeom prst="rect">
            <a:avLst/>
          </a:prstGeom>
        </p:spPr>
        <p:txBody>
          <a:bodyPr anchor="b">
            <a:noAutofit/>
          </a:bodyPr>
          <a:lstStyle>
            <a:lvl1pPr algn="ctr">
              <a:defRPr sz="5400">
                <a:solidFill>
                  <a:srgbClr val="4E008E"/>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200"/>
            <a:ext cx="11083550" cy="1440000"/>
          </a:xfrm>
        </p:spPr>
        <p:txBody>
          <a:bodyPr>
            <a:noAutofit/>
          </a:bodyPr>
          <a:lstStyle>
            <a:lvl1pPr marL="0" indent="0" algn="ctr">
              <a:buNone/>
              <a:defRPr sz="3200">
                <a:solidFill>
                  <a:srgbClr val="4E008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7" name="Footer Placeholder 10">
            <a:extLst>
              <a:ext uri="{FF2B5EF4-FFF2-40B4-BE49-F238E27FC236}">
                <a16:creationId xmlns:a16="http://schemas.microsoft.com/office/drawing/2014/main" id="{B2D621D0-61E7-E946-BBC9-24D91EEA5E2F}"/>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8" name="Date Placeholder 3">
            <a:extLst>
              <a:ext uri="{FF2B5EF4-FFF2-40B4-BE49-F238E27FC236}">
                <a16:creationId xmlns:a16="http://schemas.microsoft.com/office/drawing/2014/main" id="{38BB0235-0F5A-40FA-B663-F054FD106CF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DFF24113-B408-42F9-B448-C515AD4E1B6E}" type="datetime1">
              <a:rPr lang="en-GB" noProof="0" smtClean="0"/>
              <a:t>30/04/2021</a:t>
            </a:fld>
            <a:endParaRPr lang="en-GB" noProof="0"/>
          </a:p>
        </p:txBody>
      </p:sp>
      <p:sp>
        <p:nvSpPr>
          <p:cNvPr id="9" name="Slide Number Placeholder 5">
            <a:extLst>
              <a:ext uri="{FF2B5EF4-FFF2-40B4-BE49-F238E27FC236}">
                <a16:creationId xmlns:a16="http://schemas.microsoft.com/office/drawing/2014/main" id="{BE0BDB65-6D51-44F4-970C-428F139C630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1814634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CFF25AA6-74E4-4FDC-97D1-348B884E4510}"/>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1" name="Title 1"/>
          <p:cNvSpPr>
            <a:spLocks noGrp="1"/>
          </p:cNvSpPr>
          <p:nvPr>
            <p:ph type="title" hasCustomPrompt="1"/>
          </p:nvPr>
        </p:nvSpPr>
        <p:spPr>
          <a:xfrm>
            <a:off x="802266" y="2683405"/>
            <a:ext cx="10660250" cy="1820862"/>
          </a:xfrm>
          <a:prstGeom prst="rect">
            <a:avLst/>
          </a:prstGeom>
        </p:spPr>
        <p:txBody>
          <a:bodyPr>
            <a:noAutofit/>
          </a:bodyPr>
          <a:lstStyle>
            <a:lvl1pPr algn="r">
              <a:defRPr sz="5400">
                <a:solidFill>
                  <a:schemeClr val="bg1"/>
                </a:solidFill>
              </a:defRPr>
            </a:lvl1pPr>
          </a:lstStyle>
          <a:p>
            <a:r>
              <a:rPr lang="en-GB" noProof="0"/>
              <a:t>“Insert </a:t>
            </a:r>
            <a:br>
              <a:rPr lang="en-GB" noProof="0"/>
            </a:br>
            <a:r>
              <a:rPr lang="en-GB" noProof="0"/>
              <a:t>text here.”</a:t>
            </a:r>
          </a:p>
        </p:txBody>
      </p:sp>
      <p:sp>
        <p:nvSpPr>
          <p:cNvPr id="12" name="Tekstin paikkamerkki 13"/>
          <p:cNvSpPr>
            <a:spLocks noGrp="1"/>
          </p:cNvSpPr>
          <p:nvPr>
            <p:ph type="body" sz="quarter" idx="12" hasCustomPrompt="1"/>
          </p:nvPr>
        </p:nvSpPr>
        <p:spPr>
          <a:xfrm>
            <a:off x="802266" y="4606387"/>
            <a:ext cx="10644349" cy="1440000"/>
          </a:xfrm>
        </p:spPr>
        <p:txBody>
          <a:bodyPr>
            <a:noAutofit/>
          </a:bodyPr>
          <a:lstStyle>
            <a:lvl1pPr marL="0" indent="0" algn="r">
              <a:buFontTx/>
              <a:buNone/>
              <a:defRPr sz="3200">
                <a:solidFill>
                  <a:schemeClr val="bg1"/>
                </a:solidFill>
              </a:defRPr>
            </a:lvl1pPr>
            <a:lvl2pPr marL="314325" indent="0">
              <a:buFontTx/>
              <a:buNone/>
              <a:defRPr>
                <a:solidFill>
                  <a:schemeClr val="bg1"/>
                </a:solidFill>
              </a:defRPr>
            </a:lvl2pPr>
            <a:lvl3pPr marL="671513" indent="0">
              <a:buFontTx/>
              <a:buNone/>
              <a:defRPr>
                <a:solidFill>
                  <a:schemeClr val="bg1"/>
                </a:solidFill>
              </a:defRPr>
            </a:lvl3pPr>
            <a:lvl4pPr marL="1027112" indent="0">
              <a:buFontTx/>
              <a:buNone/>
              <a:defRPr>
                <a:solidFill>
                  <a:schemeClr val="bg1"/>
                </a:solidFill>
              </a:defRPr>
            </a:lvl4pPr>
            <a:lvl5pPr marL="1336675" indent="0">
              <a:buFontTx/>
              <a:buNone/>
              <a:defRPr>
                <a:solidFill>
                  <a:schemeClr val="bg1"/>
                </a:solidFill>
              </a:defRPr>
            </a:lvl5pPr>
          </a:lstStyle>
          <a:p>
            <a:pPr algn="r"/>
            <a:r>
              <a:rPr lang="en-GB" noProof="0">
                <a:solidFill>
                  <a:schemeClr val="bg1"/>
                </a:solidFill>
              </a:rPr>
              <a:t>– Firstname Lastname</a:t>
            </a:r>
          </a:p>
        </p:txBody>
      </p:sp>
      <p:sp>
        <p:nvSpPr>
          <p:cNvPr id="13" name="Footer Placeholder 4">
            <a:extLst>
              <a:ext uri="{FF2B5EF4-FFF2-40B4-BE49-F238E27FC236}">
                <a16:creationId xmlns:a16="http://schemas.microsoft.com/office/drawing/2014/main" id="{D4DAC962-BCA0-4E26-A90A-EC7C6038D1A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4" name="Date Placeholder 3">
            <a:extLst>
              <a:ext uri="{FF2B5EF4-FFF2-40B4-BE49-F238E27FC236}">
                <a16:creationId xmlns:a16="http://schemas.microsoft.com/office/drawing/2014/main" id="{7B84C95F-B250-4250-A075-AEF10367FC2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69B13D-3954-4F23-A09B-162115E21D05}" type="datetime1">
              <a:rPr lang="en-GB" noProof="0" smtClean="0"/>
              <a:t>30/04/2021</a:t>
            </a:fld>
            <a:endParaRPr lang="en-GB" noProof="0"/>
          </a:p>
        </p:txBody>
      </p:sp>
      <p:sp>
        <p:nvSpPr>
          <p:cNvPr id="15" name="Slide Number Placeholder 5">
            <a:extLst>
              <a:ext uri="{FF2B5EF4-FFF2-40B4-BE49-F238E27FC236}">
                <a16:creationId xmlns:a16="http://schemas.microsoft.com/office/drawing/2014/main" id="{026F114B-97C9-4F70-8E58-1AFA5B8E3A2F}"/>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704231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esenter - 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2510EA-1654-E84D-A789-CFF2920E002A}"/>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7" name="Rectangle 6">
            <a:extLst>
              <a:ext uri="{FF2B5EF4-FFF2-40B4-BE49-F238E27FC236}">
                <a16:creationId xmlns:a16="http://schemas.microsoft.com/office/drawing/2014/main" id="{53B9B4DE-33B9-0041-8077-678234364330}"/>
              </a:ext>
              <a:ext uri="{C183D7F6-B498-43B3-948B-1728B52AA6E4}">
                <adec:decorative xmlns:adec="http://schemas.microsoft.com/office/drawing/2017/decorative" val="1"/>
              </a:ext>
            </a:extLst>
          </p:cNvPr>
          <p:cNvSpPr/>
          <p:nvPr userDrawn="1"/>
        </p:nvSpPr>
        <p:spPr>
          <a:xfrm>
            <a:off x="1093510" y="1569142"/>
            <a:ext cx="9690754" cy="4060706"/>
          </a:xfrm>
          <a:prstGeom prst="rect">
            <a:avLst/>
          </a:prstGeom>
          <a:solidFill>
            <a:schemeClr val="bg1"/>
          </a:solidFill>
          <a:ln>
            <a:noFill/>
          </a:ln>
          <a:effectLst>
            <a:outerShdw blurRad="190500" dist="38100" dir="2700000" sx="74000" sy="7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i-FI">
              <a:solidFill>
                <a:schemeClr val="tx1">
                  <a:lumMod val="60000"/>
                  <a:lumOff val="40000"/>
                </a:schemeClr>
              </a:solidFill>
            </a:endParaRPr>
          </a:p>
        </p:txBody>
      </p:sp>
      <p:sp>
        <p:nvSpPr>
          <p:cNvPr id="9" name="Picture Placeholder 8">
            <a:extLst>
              <a:ext uri="{FF2B5EF4-FFF2-40B4-BE49-F238E27FC236}">
                <a16:creationId xmlns:a16="http://schemas.microsoft.com/office/drawing/2014/main" id="{933A1E0F-9E5E-9745-BEF2-2CE041671C63}"/>
              </a:ext>
              <a:ext uri="{C183D7F6-B498-43B3-948B-1728B52AA6E4}">
                <adec:decorative xmlns:adec="http://schemas.microsoft.com/office/drawing/2017/decorative" val="0"/>
              </a:ext>
            </a:extLst>
          </p:cNvPr>
          <p:cNvSpPr>
            <a:spLocks noGrp="1"/>
          </p:cNvSpPr>
          <p:nvPr>
            <p:ph type="pic" sz="quarter" idx="14"/>
          </p:nvPr>
        </p:nvSpPr>
        <p:spPr>
          <a:xfrm>
            <a:off x="8663233" y="1883432"/>
            <a:ext cx="2401642" cy="3424232"/>
          </a:xfrm>
          <a:solidFill>
            <a:srgbClr val="7DCDBE"/>
          </a:solidFill>
        </p:spPr>
        <p:txBody>
          <a:bodyPr/>
          <a:lstStyle>
            <a:lvl1pPr marL="0" indent="0" algn="ctr">
              <a:buNone/>
              <a:defRPr>
                <a:solidFill>
                  <a:schemeClr val="tx1"/>
                </a:solidFill>
              </a:defRPr>
            </a:lvl1pPr>
          </a:lstStyle>
          <a:p>
            <a:r>
              <a:rPr lang="en-US"/>
              <a:t>Click icon to add picture</a:t>
            </a:r>
          </a:p>
        </p:txBody>
      </p:sp>
      <p:sp>
        <p:nvSpPr>
          <p:cNvPr id="10" name="Text Placeholder 2">
            <a:extLst>
              <a:ext uri="{FF2B5EF4-FFF2-40B4-BE49-F238E27FC236}">
                <a16:creationId xmlns:a16="http://schemas.microsoft.com/office/drawing/2014/main" id="{BDD4BC1B-C1D1-4F41-B9B7-335D450148A5}"/>
              </a:ext>
            </a:extLst>
          </p:cNvPr>
          <p:cNvSpPr>
            <a:spLocks noGrp="1"/>
          </p:cNvSpPr>
          <p:nvPr>
            <p:ph type="body" idx="1" hasCustomPrompt="1"/>
          </p:nvPr>
        </p:nvSpPr>
        <p:spPr>
          <a:xfrm>
            <a:off x="1502126" y="1569143"/>
            <a:ext cx="6827907" cy="816758"/>
          </a:xfrm>
        </p:spPr>
        <p:txBody>
          <a:bodyPr anchor="b" anchorCtr="0">
            <a:noAutofit/>
          </a:bodyPr>
          <a:lstStyle>
            <a:lvl1pPr marL="0" indent="0">
              <a:buNone/>
              <a:defRPr sz="3200" b="1">
                <a:solidFill>
                  <a:srgbClr val="4E008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Firstname Lastname</a:t>
            </a:r>
          </a:p>
        </p:txBody>
      </p:sp>
      <p:sp>
        <p:nvSpPr>
          <p:cNvPr id="11" name="Content Placeholder 3">
            <a:extLst>
              <a:ext uri="{FF2B5EF4-FFF2-40B4-BE49-F238E27FC236}">
                <a16:creationId xmlns:a16="http://schemas.microsoft.com/office/drawing/2014/main" id="{A2938A8D-D773-5142-92B9-89D818060D6F}"/>
              </a:ext>
            </a:extLst>
          </p:cNvPr>
          <p:cNvSpPr>
            <a:spLocks noGrp="1"/>
          </p:cNvSpPr>
          <p:nvPr>
            <p:ph sz="half" idx="2" hasCustomPrompt="1"/>
          </p:nvPr>
        </p:nvSpPr>
        <p:spPr>
          <a:xfrm>
            <a:off x="1502130" y="2385899"/>
            <a:ext cx="6827904" cy="365134"/>
          </a:xfrm>
        </p:spPr>
        <p:txBody>
          <a:bodyPr>
            <a:noAutofit/>
          </a:bodyPr>
          <a:lstStyle>
            <a:lvl1pPr marL="0" indent="0" algn="l">
              <a:buNone/>
              <a:defRPr sz="2400">
                <a:solidFill>
                  <a:srgbClr val="7DCDBE"/>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Title</a:t>
            </a:r>
          </a:p>
        </p:txBody>
      </p:sp>
      <p:cxnSp>
        <p:nvCxnSpPr>
          <p:cNvPr id="17" name="Straight Connector 16">
            <a:extLst>
              <a:ext uri="{FF2B5EF4-FFF2-40B4-BE49-F238E27FC236}">
                <a16:creationId xmlns:a16="http://schemas.microsoft.com/office/drawing/2014/main" id="{CA126850-0A2D-214C-8173-B9D9A2BCD6CD}"/>
              </a:ext>
            </a:extLst>
          </p:cNvPr>
          <p:cNvCxnSpPr/>
          <p:nvPr userDrawn="1"/>
        </p:nvCxnSpPr>
        <p:spPr>
          <a:xfrm>
            <a:off x="4868747" y="2984293"/>
            <a:ext cx="0" cy="2319489"/>
          </a:xfrm>
          <a:prstGeom prst="line">
            <a:avLst/>
          </a:prstGeom>
          <a:ln w="3175">
            <a:solidFill>
              <a:srgbClr val="4E008E"/>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B09D0D4C-BB57-D348-99EE-61BD94E3A565}"/>
              </a:ext>
            </a:extLst>
          </p:cNvPr>
          <p:cNvSpPr>
            <a:spLocks noGrp="1"/>
          </p:cNvSpPr>
          <p:nvPr>
            <p:ph type="body" sz="quarter" idx="17"/>
          </p:nvPr>
        </p:nvSpPr>
        <p:spPr>
          <a:xfrm>
            <a:off x="1502127" y="2915308"/>
            <a:ext cx="3183740" cy="2392356"/>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0" name="Text Placeholder 18">
            <a:extLst>
              <a:ext uri="{FF2B5EF4-FFF2-40B4-BE49-F238E27FC236}">
                <a16:creationId xmlns:a16="http://schemas.microsoft.com/office/drawing/2014/main" id="{282D1424-0632-DE42-8831-FEFEDCC90799}"/>
              </a:ext>
            </a:extLst>
          </p:cNvPr>
          <p:cNvSpPr>
            <a:spLocks noGrp="1"/>
          </p:cNvSpPr>
          <p:nvPr>
            <p:ph type="body" sz="quarter" idx="18"/>
          </p:nvPr>
        </p:nvSpPr>
        <p:spPr>
          <a:xfrm>
            <a:off x="5146294" y="2914199"/>
            <a:ext cx="3183740" cy="2393505"/>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Font typeface="Arial" panose="020B0604020202020204" pitchFamily="34" charset="0"/>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Date Placeholder 3">
            <a:extLst>
              <a:ext uri="{FF2B5EF4-FFF2-40B4-BE49-F238E27FC236}">
                <a16:creationId xmlns:a16="http://schemas.microsoft.com/office/drawing/2014/main" id="{266ED82B-11B6-41FE-87C7-2B5722E38F87}"/>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FE98C067-8722-48C5-8452-DDEDD7114E73}" type="datetime1">
              <a:rPr lang="en-GB" noProof="0" smtClean="0"/>
              <a:t>30/04/2021</a:t>
            </a:fld>
            <a:endParaRPr lang="en-GB" noProof="0"/>
          </a:p>
        </p:txBody>
      </p:sp>
      <p:sp>
        <p:nvSpPr>
          <p:cNvPr id="18" name="Slide Number Placeholder 5">
            <a:extLst>
              <a:ext uri="{FF2B5EF4-FFF2-40B4-BE49-F238E27FC236}">
                <a16:creationId xmlns:a16="http://schemas.microsoft.com/office/drawing/2014/main" id="{E69F5273-5630-41AF-BBE6-A465425B113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3" name="Footer Placeholder 10">
            <a:extLst>
              <a:ext uri="{FF2B5EF4-FFF2-40B4-BE49-F238E27FC236}">
                <a16:creationId xmlns:a16="http://schemas.microsoft.com/office/drawing/2014/main" id="{9A05E985-5042-48F0-9519-B76D1E94048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776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picture - whi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A96305A-4729-C241-80A5-A3957FB9DF29}"/>
              </a:ext>
              <a:ext uri="{C183D7F6-B498-43B3-948B-1728B52AA6E4}">
                <adec:decorative xmlns:adec="http://schemas.microsoft.com/office/drawing/2017/decorative" val="1"/>
              </a:ext>
            </a:extLst>
          </p:cNvPr>
          <p:cNvSpPr>
            <a:spLocks noGrp="1"/>
          </p:cNvSpPr>
          <p:nvPr>
            <p:ph type="pic" sz="quarter" idx="13"/>
          </p:nvPr>
        </p:nvSpPr>
        <p:spPr>
          <a:xfrm>
            <a:off x="299923" y="628650"/>
            <a:ext cx="11892077" cy="6229350"/>
          </a:xfrm>
        </p:spPr>
        <p:txBody>
          <a:bodyPr/>
          <a:lstStyle>
            <a:lvl1pPr marL="0" indent="0" algn="ctr">
              <a:buNone/>
              <a:defRPr/>
            </a:lvl1pPr>
          </a:lstStyle>
          <a:p>
            <a:r>
              <a:rPr lang="en-US"/>
              <a:t>Click icon to add picture</a:t>
            </a:r>
          </a:p>
        </p:txBody>
      </p:sp>
      <p:sp>
        <p:nvSpPr>
          <p:cNvPr id="7" name="Date Placeholder 3">
            <a:extLst>
              <a:ext uri="{FF2B5EF4-FFF2-40B4-BE49-F238E27FC236}">
                <a16:creationId xmlns:a16="http://schemas.microsoft.com/office/drawing/2014/main" id="{72AACA4F-50A2-4213-AE5B-26622BDBF93E}"/>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FA188AA-A794-4652-BE5A-909F08B6167B}" type="datetime1">
              <a:rPr lang="en-GB" noProof="0" smtClean="0"/>
              <a:t>30/04/2021</a:t>
            </a:fld>
            <a:endParaRPr lang="en-GB" noProof="0"/>
          </a:p>
        </p:txBody>
      </p:sp>
      <p:sp>
        <p:nvSpPr>
          <p:cNvPr id="9" name="Slide Number Placeholder 5">
            <a:extLst>
              <a:ext uri="{FF2B5EF4-FFF2-40B4-BE49-F238E27FC236}">
                <a16:creationId xmlns:a16="http://schemas.microsoft.com/office/drawing/2014/main" id="{79179ABD-0CDD-4487-ADD9-0679BFCE26A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0BCA9A8C-35F5-4107-B91B-A52435FB7E95}"/>
              </a:ext>
            </a:extLst>
          </p:cNvPr>
          <p:cNvSpPr>
            <a:spLocks noGrp="1"/>
          </p:cNvSpPr>
          <p:nvPr>
            <p:ph type="ftr" sz="quarter" idx="20"/>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333929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ing EN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pic>
        <p:nvPicPr>
          <p:cNvPr id="7" name="Kuva 6">
            <a:extLst>
              <a:ext uri="{FF2B5EF4-FFF2-40B4-BE49-F238E27FC236}">
                <a16:creationId xmlns:a16="http://schemas.microsoft.com/office/drawing/2014/main" id="{074A7632-0B5B-4DF2-9411-9E0ADFA0617B}"/>
              </a:ext>
            </a:extLst>
          </p:cNvPr>
          <p:cNvPicPr>
            <a:picLocks noChangeAspect="1"/>
          </p:cNvPicPr>
          <p:nvPr userDrawn="1"/>
        </p:nvPicPr>
        <p:blipFill>
          <a:blip r:embed="rId2"/>
          <a:stretch>
            <a:fillRect/>
          </a:stretch>
        </p:blipFill>
        <p:spPr>
          <a:xfrm>
            <a:off x="3016714" y="1879326"/>
            <a:ext cx="2225901" cy="3114035"/>
          </a:xfrm>
          <a:prstGeom prst="rect">
            <a:avLst/>
          </a:prstGeom>
        </p:spPr>
      </p:pic>
      <p:sp>
        <p:nvSpPr>
          <p:cNvPr id="8" name="Tekstiruutu 7">
            <a:extLst>
              <a:ext uri="{FF2B5EF4-FFF2-40B4-BE49-F238E27FC236}">
                <a16:creationId xmlns:a16="http://schemas.microsoft.com/office/drawing/2014/main" id="{A93BB476-CD94-4029-8F95-5AE34712627B}"/>
              </a:ext>
            </a:extLst>
          </p:cNvPr>
          <p:cNvSpPr txBox="1"/>
          <p:nvPr userDrawn="1"/>
        </p:nvSpPr>
        <p:spPr>
          <a:xfrm>
            <a:off x="5794795" y="2509714"/>
            <a:ext cx="3758780" cy="2169825"/>
          </a:xfrm>
          <a:prstGeom prst="rect">
            <a:avLst/>
          </a:prstGeom>
          <a:noFill/>
        </p:spPr>
        <p:txBody>
          <a:bodyPr wrap="square" rtlCol="0" anchor="b" anchorCtr="0">
            <a:spAutoFit/>
          </a:bodyPr>
          <a:lstStyle/>
          <a:p>
            <a:pPr>
              <a:lnSpc>
                <a:spcPts val="5400"/>
              </a:lnSpc>
            </a:pPr>
            <a:r>
              <a:rPr lang="en-GB" sz="5600" b="1" noProof="0">
                <a:solidFill>
                  <a:schemeClr val="bg1"/>
                </a:solidFill>
              </a:rPr>
              <a:t>Human Potential Unlimited.</a:t>
            </a:r>
          </a:p>
        </p:txBody>
      </p:sp>
    </p:spTree>
    <p:extLst>
      <p:ext uri="{BB962C8B-B14F-4D97-AF65-F5344CB8AC3E}">
        <p14:creationId xmlns:p14="http://schemas.microsoft.com/office/powerpoint/2010/main" val="15685269"/>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1723"/>
            <a:ext cx="10515600" cy="645616"/>
          </a:xfrm>
          <a:prstGeom prst="rect">
            <a:avLst/>
          </a:prstGeom>
        </p:spPr>
        <p:txBody>
          <a:body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10">
            <a:extLst>
              <a:ext uri="{FF2B5EF4-FFF2-40B4-BE49-F238E27FC236}">
                <a16:creationId xmlns:a16="http://schemas.microsoft.com/office/drawing/2014/main" id="{3405FCAB-7A18-034B-9743-CFD67A11D41C}"/>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9EC2DD84-1BF6-4E3C-BCC3-08913B1A453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9B791B1-16A9-4796-ABE1-3107E5C870A1}"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36B2755C-0223-4E55-9084-FF694127951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3835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2E511953-F32B-4B5F-9EC2-2431EB03FD9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1723"/>
            <a:ext cx="10515600" cy="645616"/>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Footer Placeholder 4">
            <a:extLst>
              <a:ext uri="{FF2B5EF4-FFF2-40B4-BE49-F238E27FC236}">
                <a16:creationId xmlns:a16="http://schemas.microsoft.com/office/drawing/2014/main" id="{4E01EC75-0511-4C59-AFDC-B169D9524780}"/>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0" name="Date Placeholder 3">
            <a:extLst>
              <a:ext uri="{FF2B5EF4-FFF2-40B4-BE49-F238E27FC236}">
                <a16:creationId xmlns:a16="http://schemas.microsoft.com/office/drawing/2014/main" id="{A4711C01-20AD-4C7D-A906-DDBC6C93E9A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077F78B7-30BA-47DC-8D3D-B6AF7AA5C106}" type="datetime1">
              <a:rPr lang="en-GB" noProof="0" smtClean="0"/>
              <a:t>30/04/2021</a:t>
            </a:fld>
            <a:endParaRPr lang="en-GB" noProof="0"/>
          </a:p>
        </p:txBody>
      </p:sp>
      <p:sp>
        <p:nvSpPr>
          <p:cNvPr id="11" name="Slide Number Placeholder 5">
            <a:extLst>
              <a:ext uri="{FF2B5EF4-FFF2-40B4-BE49-F238E27FC236}">
                <a16:creationId xmlns:a16="http://schemas.microsoft.com/office/drawing/2014/main" id="{3D49CC18-975B-4218-9BEB-3D804548A46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59092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1"/>
            <a:ext cx="10655486" cy="649288"/>
          </a:xfrm>
          <a:prstGeom prst="rect">
            <a:avLst/>
          </a:prstGeom>
        </p:spPr>
        <p:txBody>
          <a:bodyPr anchor="t" anchorCtr="0"/>
          <a:lstStyle/>
          <a:p>
            <a:r>
              <a:rPr lang="en-US" noProof="0"/>
              <a:t>Click to edit Master title style</a:t>
            </a:r>
            <a:endParaRPr lang="en-GB" noProof="0"/>
          </a:p>
        </p:txBody>
      </p:sp>
      <p:sp>
        <p:nvSpPr>
          <p:cNvPr id="3" name="Content Placeholder 2"/>
          <p:cNvSpPr>
            <a:spLocks noGrp="1"/>
          </p:cNvSpPr>
          <p:nvPr>
            <p:ph sz="half" idx="1"/>
          </p:nvPr>
        </p:nvSpPr>
        <p:spPr>
          <a:xfrm>
            <a:off x="4104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399" y="1825625"/>
            <a:ext cx="5387465"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10">
            <a:extLst>
              <a:ext uri="{FF2B5EF4-FFF2-40B4-BE49-F238E27FC236}">
                <a16:creationId xmlns:a16="http://schemas.microsoft.com/office/drawing/2014/main" id="{E5ECB8C9-6F71-8745-9B9D-ED3B992FA1B0}"/>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7BCE51E9-C67C-4EF8-826E-F1A4EE041BC0}"/>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A384A62-AD18-48D9-B88A-A3C8BA3326D3}" type="datetime1">
              <a:rPr lang="en-GB" noProof="0" smtClean="0"/>
              <a:t>30/04/2021</a:t>
            </a:fld>
            <a:endParaRPr lang="en-GB" noProof="0"/>
          </a:p>
        </p:txBody>
      </p:sp>
      <p:sp>
        <p:nvSpPr>
          <p:cNvPr id="12" name="Slide Number Placeholder 5">
            <a:extLst>
              <a:ext uri="{FF2B5EF4-FFF2-40B4-BE49-F238E27FC236}">
                <a16:creationId xmlns:a16="http://schemas.microsoft.com/office/drawing/2014/main" id="{105DAC9A-9264-4E96-A741-2D8DA1F06451}"/>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74499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C351703-006A-624D-9F66-D3B3015E7B6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1"/>
            <a:ext cx="10643348" cy="649288"/>
          </a:xfrm>
          <a:prstGeom prst="rect">
            <a:avLst/>
          </a:prstGeom>
        </p:spPr>
        <p:txBody>
          <a:bodyPr anchor="b" anchorCtr="0"/>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sz="half" idx="1"/>
          </p:nvPr>
        </p:nvSpPr>
        <p:spPr>
          <a:xfrm>
            <a:off x="410400" y="1706400"/>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400" y="1706400"/>
            <a:ext cx="539273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8398AE9-4026-46A2-BBA1-AAB0971832B5}"/>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9AE78F3E-1AD5-409A-90E2-A126A9F8418C}"/>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B93D2B77-21B4-4503-8F96-67D29A8E98C1}" type="datetime1">
              <a:rPr lang="en-GB" noProof="0" smtClean="0"/>
              <a:t>30/04/2021</a:t>
            </a:fld>
            <a:endParaRPr lang="en-GB" noProof="0"/>
          </a:p>
        </p:txBody>
      </p:sp>
      <p:sp>
        <p:nvSpPr>
          <p:cNvPr id="16" name="Slide Number Placeholder 5">
            <a:extLst>
              <a:ext uri="{FF2B5EF4-FFF2-40B4-BE49-F238E27FC236}">
                <a16:creationId xmlns:a16="http://schemas.microsoft.com/office/drawing/2014/main" id="{DEFCCDBD-D833-4FF5-A833-32B63E90324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75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6517"/>
            <a:ext cx="10650635" cy="649288"/>
          </a:xfrm>
          <a:prstGeom prst="rect">
            <a:avLst/>
          </a:prstGeom>
        </p:spPr>
        <p:txBody>
          <a:bodyPr anchor="t" anchorCtr="0"/>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81687" y="1700214"/>
            <a:ext cx="5183188"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81687" y="2647950"/>
            <a:ext cx="5183188" cy="3541714"/>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Footer Placeholder 10">
            <a:extLst>
              <a:ext uri="{FF2B5EF4-FFF2-40B4-BE49-F238E27FC236}">
                <a16:creationId xmlns:a16="http://schemas.microsoft.com/office/drawing/2014/main" id="{20D11757-AD21-8C44-BA47-2C7CCF6BD25F}"/>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1" name="Date Placeholder 3">
            <a:extLst>
              <a:ext uri="{FF2B5EF4-FFF2-40B4-BE49-F238E27FC236}">
                <a16:creationId xmlns:a16="http://schemas.microsoft.com/office/drawing/2014/main" id="{8267BC55-B784-4D84-8769-21885DB5752F}"/>
              </a:ext>
            </a:extLst>
          </p:cNvPr>
          <p:cNvSpPr>
            <a:spLocks noGrp="1"/>
          </p:cNvSpPr>
          <p:nvPr>
            <p:ph type="dt" sz="half" idx="14"/>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B41531B-607C-47F8-B3A9-9457FE35A658}" type="datetime1">
              <a:rPr lang="en-GB" noProof="0" smtClean="0"/>
              <a:t>30/04/2021</a:t>
            </a:fld>
            <a:endParaRPr lang="en-GB" noProof="0"/>
          </a:p>
        </p:txBody>
      </p:sp>
      <p:sp>
        <p:nvSpPr>
          <p:cNvPr id="14" name="Slide Number Placeholder 5">
            <a:extLst>
              <a:ext uri="{FF2B5EF4-FFF2-40B4-BE49-F238E27FC236}">
                <a16:creationId xmlns:a16="http://schemas.microsoft.com/office/drawing/2014/main" id="{01527A28-514A-4E4D-B9BB-80131B1DE746}"/>
              </a:ext>
            </a:extLst>
          </p:cNvPr>
          <p:cNvSpPr>
            <a:spLocks noGrp="1"/>
          </p:cNvSpPr>
          <p:nvPr>
            <p:ph type="sldNum" sz="quarter" idx="15"/>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48849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 purple">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8D2C57-C1F3-4D95-825E-2E55BFB9675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6517"/>
            <a:ext cx="10642163" cy="649288"/>
          </a:xfrm>
          <a:prstGeom prst="rect">
            <a:avLst/>
          </a:prstGeom>
        </p:spPr>
        <p:txBody>
          <a:bodyPr anchor="t" anchorCtr="0">
            <a:noAutofit/>
          </a:bodyPr>
          <a:lstStyle>
            <a:lvl1pPr>
              <a:defRPr>
                <a:solidFill>
                  <a:schemeClr val="bg1"/>
                </a:solidFill>
              </a:defRPr>
            </a:lvl1pPr>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73216" y="1700214"/>
            <a:ext cx="5183188"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73216" y="2647950"/>
            <a:ext cx="5183188" cy="3541714"/>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CA17208-6DE2-4F5B-B757-D5C3A17631EF}"/>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283CFA40-FCD9-4A03-A580-D0EEA6494001}"/>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B82FCDA-E02D-49C5-97D6-3E67AC7AAA7E}" type="datetime1">
              <a:rPr lang="en-GB" noProof="0" smtClean="0"/>
              <a:t>30/04/2021</a:t>
            </a:fld>
            <a:endParaRPr lang="en-GB" noProof="0"/>
          </a:p>
        </p:txBody>
      </p:sp>
      <p:sp>
        <p:nvSpPr>
          <p:cNvPr id="16" name="Slide Number Placeholder 5">
            <a:extLst>
              <a:ext uri="{FF2B5EF4-FFF2-40B4-BE49-F238E27FC236}">
                <a16:creationId xmlns:a16="http://schemas.microsoft.com/office/drawing/2014/main" id="{8AACA649-1609-4824-AF1D-CF39DED724D4}"/>
              </a:ext>
            </a:extLst>
          </p:cNvPr>
          <p:cNvSpPr>
            <a:spLocks noGrp="1"/>
          </p:cNvSpPr>
          <p:nvPr>
            <p:ph type="sldNum" sz="quarter" idx="13"/>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423748986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0400" y="1707297"/>
            <a:ext cx="10515600" cy="4351338"/>
          </a:xfrm>
          <a:prstGeom prst="rect">
            <a:avLst/>
          </a:prstGeom>
        </p:spPr>
        <p:txBody>
          <a:bodyPr vert="horz" lIns="91440" tIns="45720" rIns="91440" bIns="45720" rtlCol="0">
            <a:noAutofit/>
          </a:bodyPr>
          <a:lstStyle/>
          <a:p>
            <a:pPr lvl="0"/>
            <a:r>
              <a:rPr lang="en-GB" noProof="0"/>
              <a:t>Muokkaa tekstin perustyylejä napsauttamalla</a:t>
            </a:r>
          </a:p>
          <a:p>
            <a:pPr lvl="1"/>
            <a:r>
              <a:rPr lang="en-GB" noProof="0"/>
              <a:t>toinen taso</a:t>
            </a:r>
          </a:p>
          <a:p>
            <a:pPr lvl="2"/>
            <a:r>
              <a:rPr lang="en-GB" noProof="0"/>
              <a:t>kolmas taso</a:t>
            </a:r>
          </a:p>
          <a:p>
            <a:pPr lvl="3"/>
            <a:r>
              <a:rPr lang="en-GB" noProof="0"/>
              <a:t>neljäs taso</a:t>
            </a:r>
          </a:p>
          <a:p>
            <a:pPr lvl="4"/>
            <a:r>
              <a:rPr lang="en-GB" noProof="0"/>
              <a:t>viides taso</a:t>
            </a:r>
          </a:p>
        </p:txBody>
      </p:sp>
      <p:sp>
        <p:nvSpPr>
          <p:cNvPr id="4" name="Date Placeholder 3"/>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8524CAB-73A3-4E1C-B819-63001E3C8AC4}" type="datetime1">
              <a:rPr lang="en-GB" noProof="0" smtClean="0"/>
              <a:t>30/04/2021</a:t>
            </a:fld>
            <a:endParaRPr lang="en-GB" noProof="0"/>
          </a:p>
        </p:txBody>
      </p:sp>
      <p:sp>
        <p:nvSpPr>
          <p:cNvPr id="6" name="Slide Number Placeholder 5"/>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1" name="Footer Placeholder 10">
            <a:extLst>
              <a:ext uri="{FF2B5EF4-FFF2-40B4-BE49-F238E27FC236}">
                <a16:creationId xmlns:a16="http://schemas.microsoft.com/office/drawing/2014/main" id="{85E40AAE-D302-7647-9D31-6971CE88E753}"/>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2" name="Title Placeholder 11">
            <a:extLst>
              <a:ext uri="{FF2B5EF4-FFF2-40B4-BE49-F238E27FC236}">
                <a16:creationId xmlns:a16="http://schemas.microsoft.com/office/drawing/2014/main" id="{03743BE5-29C0-A94B-962C-58F60464054B}"/>
              </a:ext>
            </a:extLst>
          </p:cNvPr>
          <p:cNvSpPr>
            <a:spLocks noGrp="1"/>
          </p:cNvSpPr>
          <p:nvPr>
            <p:ph type="title"/>
          </p:nvPr>
        </p:nvSpPr>
        <p:spPr>
          <a:xfrm>
            <a:off x="410400" y="911553"/>
            <a:ext cx="10521733" cy="645785"/>
          </a:xfrm>
          <a:prstGeom prst="rect">
            <a:avLst/>
          </a:prstGeom>
        </p:spPr>
        <p:txBody>
          <a:bodyPr vert="horz" lIns="91440" tIns="45720" rIns="91440" bIns="45720" rtlCol="0" anchor="t" anchorCtr="0">
            <a:noAutofit/>
          </a:bodyPr>
          <a:lstStyle/>
          <a:p>
            <a:r>
              <a:rPr lang="en-GB" noProof="0"/>
              <a:t>Muokkaa perustyyl. napsautt.</a:t>
            </a:r>
          </a:p>
        </p:txBody>
      </p:sp>
      <p:pic>
        <p:nvPicPr>
          <p:cNvPr id="5" name="Kuva 4" descr="Tampere University.">
            <a:extLst>
              <a:ext uri="{FF2B5EF4-FFF2-40B4-BE49-F238E27FC236}">
                <a16:creationId xmlns:a16="http://schemas.microsoft.com/office/drawing/2014/main" id="{37F13CCF-E858-4691-8DA5-CEDCEA21226F}"/>
              </a:ext>
            </a:extLst>
          </p:cNvPr>
          <p:cNvPicPr>
            <a:picLocks noChangeAspect="1"/>
          </p:cNvPicPr>
          <p:nvPr userDrawn="1"/>
        </p:nvPicPr>
        <p:blipFill>
          <a:blip r:embed="rId35"/>
          <a:stretch>
            <a:fillRect/>
          </a:stretch>
        </p:blipFill>
        <p:spPr>
          <a:xfrm>
            <a:off x="126000" y="115200"/>
            <a:ext cx="1741557" cy="421200"/>
          </a:xfrm>
          <a:prstGeom prst="rect">
            <a:avLst/>
          </a:prstGeom>
        </p:spPr>
      </p:pic>
    </p:spTree>
    <p:extLst>
      <p:ext uri="{BB962C8B-B14F-4D97-AF65-F5344CB8AC3E}">
        <p14:creationId xmlns:p14="http://schemas.microsoft.com/office/powerpoint/2010/main" val="661027825"/>
      </p:ext>
    </p:extLst>
  </p:cSld>
  <p:clrMap bg1="lt1" tx1="dk1" bg2="lt2" tx2="dk2" accent1="accent1" accent2="accent2" accent3="accent3" accent4="accent4" accent5="accent5" accent6="accent6" hlink="hlink" folHlink="folHlink"/>
  <p:sldLayoutIdLst>
    <p:sldLayoutId id="2147483806" r:id="rId1"/>
    <p:sldLayoutId id="2147483769" r:id="rId2"/>
    <p:sldLayoutId id="2147483781" r:id="rId3"/>
    <p:sldLayoutId id="2147483770" r:id="rId4"/>
    <p:sldLayoutId id="2147483803" r:id="rId5"/>
    <p:sldLayoutId id="2147483772" r:id="rId6"/>
    <p:sldLayoutId id="2147483785" r:id="rId7"/>
    <p:sldLayoutId id="2147483773" r:id="rId8"/>
    <p:sldLayoutId id="2147483786" r:id="rId9"/>
    <p:sldLayoutId id="2147483774" r:id="rId10"/>
    <p:sldLayoutId id="2147483787" r:id="rId11"/>
    <p:sldLayoutId id="2147483775" r:id="rId12"/>
    <p:sldLayoutId id="2147483788" r:id="rId13"/>
    <p:sldLayoutId id="2147483798" r:id="rId14"/>
    <p:sldLayoutId id="2147483776" r:id="rId15"/>
    <p:sldLayoutId id="2147483789" r:id="rId16"/>
    <p:sldLayoutId id="2147483778" r:id="rId17"/>
    <p:sldLayoutId id="2147483795" r:id="rId18"/>
    <p:sldLayoutId id="2147483779" r:id="rId19"/>
    <p:sldLayoutId id="2147483796" r:id="rId20"/>
    <p:sldLayoutId id="2147483777" r:id="rId21"/>
    <p:sldLayoutId id="2147483790" r:id="rId22"/>
    <p:sldLayoutId id="2147483791" r:id="rId23"/>
    <p:sldLayoutId id="2147483780" r:id="rId24"/>
    <p:sldLayoutId id="2147483792" r:id="rId25"/>
    <p:sldLayoutId id="2147483782" r:id="rId26"/>
    <p:sldLayoutId id="2147483800" r:id="rId27"/>
    <p:sldLayoutId id="2147483804" r:id="rId28"/>
    <p:sldLayoutId id="2147483802" r:id="rId29"/>
    <p:sldLayoutId id="2147483805" r:id="rId30"/>
    <p:sldLayoutId id="2147483801" r:id="rId31"/>
    <p:sldLayoutId id="2147483783" r:id="rId32"/>
    <p:sldLayoutId id="2147483807" r:id="rId33"/>
  </p:sldLayoutIdLst>
  <p:hf hdr="0" ftr="0" dt="0"/>
  <p:txStyles>
    <p:title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ct val="90000"/>
        </a:lnSpc>
        <a:spcBef>
          <a:spcPts val="1000"/>
        </a:spcBef>
        <a:buFont typeface="Arial" panose="020B0604020202020204" pitchFamily="34" charset="0"/>
        <a:buChar char="•"/>
        <a:tabLst/>
        <a:defRPr sz="3200" kern="1200">
          <a:solidFill>
            <a:schemeClr val="tx1"/>
          </a:solidFill>
          <a:latin typeface="+mn-lt"/>
          <a:ea typeface="+mn-ea"/>
          <a:cs typeface="+mn-cs"/>
        </a:defRPr>
      </a:lvl1pPr>
      <a:lvl2pPr marL="488950" indent="-174625" algn="l" defTabSz="914400" rtl="0" eaLnBrk="1" latinLnBrk="0" hangingPunct="1">
        <a:lnSpc>
          <a:spcPct val="90000"/>
        </a:lnSpc>
        <a:spcBef>
          <a:spcPts val="500"/>
        </a:spcBef>
        <a:buFont typeface="Arial" panose="020B0604020202020204" pitchFamily="34" charset="0"/>
        <a:buChar char="•"/>
        <a:tabLst/>
        <a:defRPr sz="2800" kern="1200">
          <a:solidFill>
            <a:schemeClr val="tx1"/>
          </a:solidFill>
          <a:latin typeface="+mn-lt"/>
          <a:ea typeface="+mn-ea"/>
          <a:cs typeface="+mn-cs"/>
        </a:defRPr>
      </a:lvl2pPr>
      <a:lvl3pPr marL="804863" indent="-13335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mn-lt"/>
          <a:ea typeface="+mn-ea"/>
          <a:cs typeface="+mn-cs"/>
        </a:defRPr>
      </a:lvl3pPr>
      <a:lvl4pPr marL="1155700" indent="-128588"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4pPr>
      <a:lvl5pPr marL="1470025" indent="-1333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3">
          <p15:clr>
            <a:srgbClr val="F26B43"/>
          </p15:clr>
        </p15:guide>
        <p15:guide id="2" pos="7605">
          <p15:clr>
            <a:srgbClr val="F26B43"/>
          </p15:clr>
        </p15:guide>
        <p15:guide id="3" pos="75">
          <p15:clr>
            <a:srgbClr val="F26B43"/>
          </p15:clr>
        </p15:guide>
        <p15:guide id="4" orient="horz" pos="4247">
          <p15:clr>
            <a:srgbClr val="F26B43"/>
          </p15:clr>
        </p15:guide>
        <p15:guide id="5" pos="325">
          <p15:clr>
            <a:srgbClr val="F26B43"/>
          </p15:clr>
        </p15:guide>
        <p15:guide id="6" orient="horz" pos="4088">
          <p15:clr>
            <a:srgbClr val="F26B43"/>
          </p15:clr>
        </p15:guide>
        <p15:guide id="7" pos="6970">
          <p15:clr>
            <a:srgbClr val="F26B43"/>
          </p15:clr>
        </p15:guide>
        <p15:guide id="8" orient="horz" pos="346">
          <p15:clr>
            <a:srgbClr val="F26B43"/>
          </p15:clr>
        </p15:guide>
        <p15:guide id="9" orient="horz" pos="981">
          <p15:clr>
            <a:srgbClr val="F26B43"/>
          </p15:clr>
        </p15:guide>
        <p15:guide id="10" orient="horz" pos="572">
          <p15:clr>
            <a:srgbClr val="F26B43"/>
          </p15:clr>
        </p15:guide>
        <p15:guide id="11" orient="horz" pos="1071">
          <p15:clr>
            <a:srgbClr val="F26B43"/>
          </p15:clr>
        </p15:guide>
        <p15:guide id="12"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codeproject.com/Articles/865935/Object-Tracking-Kalman-Filter-with-Ease"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04E0433-140C-4C5F-8B9C-D5C033F19982}"/>
              </a:ext>
            </a:extLst>
          </p:cNvPr>
          <p:cNvSpPr>
            <a:spLocks noGrp="1"/>
          </p:cNvSpPr>
          <p:nvPr>
            <p:ph type="ctrTitle"/>
          </p:nvPr>
        </p:nvSpPr>
        <p:spPr>
          <a:xfrm>
            <a:off x="550863" y="1747270"/>
            <a:ext cx="11090275" cy="1289652"/>
          </a:xfrm>
        </p:spPr>
        <p:txBody>
          <a:bodyPr anchor="ctr"/>
          <a:lstStyle/>
          <a:p>
            <a:r>
              <a:rPr lang="tr-TR" sz="4900" dirty="0"/>
              <a:t>Automated spatiotem</a:t>
            </a:r>
            <a:r>
              <a:rPr lang="fi-FI" sz="4900" dirty="0"/>
              <a:t>p</a:t>
            </a:r>
            <a:r>
              <a:rPr lang="tr-TR" sz="4900" dirty="0"/>
              <a:t>oral annotation of sound o</a:t>
            </a:r>
            <a:r>
              <a:rPr lang="fi-FI" sz="4900" dirty="0"/>
              <a:t>b</a:t>
            </a:r>
            <a:r>
              <a:rPr lang="tr-TR" sz="4900" dirty="0"/>
              <a:t>ject</a:t>
            </a:r>
            <a:r>
              <a:rPr lang="fi-FI" sz="4900" dirty="0"/>
              <a:t>s</a:t>
            </a:r>
            <a:r>
              <a:rPr lang="tr-TR" sz="4900" dirty="0"/>
              <a:t> in a scene</a:t>
            </a:r>
            <a:endParaRPr lang="en-GB" sz="4900" dirty="0"/>
          </a:p>
        </p:txBody>
      </p:sp>
      <p:sp>
        <p:nvSpPr>
          <p:cNvPr id="3" name="Alaotsikko 2">
            <a:extLst>
              <a:ext uri="{FF2B5EF4-FFF2-40B4-BE49-F238E27FC236}">
                <a16:creationId xmlns:a16="http://schemas.microsoft.com/office/drawing/2014/main" id="{8AD43232-7E51-4454-882A-C71C381903E7}"/>
              </a:ext>
            </a:extLst>
          </p:cNvPr>
          <p:cNvSpPr>
            <a:spLocks noGrp="1"/>
          </p:cNvSpPr>
          <p:nvPr>
            <p:ph type="subTitle" idx="1"/>
          </p:nvPr>
        </p:nvSpPr>
        <p:spPr>
          <a:xfrm>
            <a:off x="550861" y="4278803"/>
            <a:ext cx="11083550" cy="2312497"/>
          </a:xfrm>
        </p:spPr>
        <p:txBody>
          <a:bodyPr/>
          <a:lstStyle/>
          <a:p>
            <a:r>
              <a:rPr lang="tr-TR" sz="3000" dirty="0" err="1"/>
              <a:t>Einari</a:t>
            </a:r>
            <a:r>
              <a:rPr lang="tr-TR" sz="3000" dirty="0"/>
              <a:t> VAARAS</a:t>
            </a:r>
          </a:p>
          <a:p>
            <a:r>
              <a:rPr lang="tr-TR" sz="3000" dirty="0" err="1"/>
              <a:t>Kalle</a:t>
            </a:r>
            <a:r>
              <a:rPr lang="tr-TR" sz="3000" dirty="0"/>
              <a:t> LAHTINEN</a:t>
            </a:r>
          </a:p>
          <a:p>
            <a:r>
              <a:rPr lang="tr-TR" sz="3000" dirty="0"/>
              <a:t>Mehmet AYDIN</a:t>
            </a:r>
            <a:endParaRPr lang="en-GB" sz="3000" dirty="0"/>
          </a:p>
          <a:p>
            <a:endParaRPr lang="en-GB" sz="3000" dirty="0"/>
          </a:p>
        </p:txBody>
      </p:sp>
      <p:sp>
        <p:nvSpPr>
          <p:cNvPr id="6" name="Dian numeron paikkamerkki 5">
            <a:extLst>
              <a:ext uri="{FF2B5EF4-FFF2-40B4-BE49-F238E27FC236}">
                <a16:creationId xmlns:a16="http://schemas.microsoft.com/office/drawing/2014/main" id="{55F02BCB-A60B-4893-822E-9134C6813866}"/>
              </a:ext>
            </a:extLst>
          </p:cNvPr>
          <p:cNvSpPr>
            <a:spLocks noGrp="1"/>
          </p:cNvSpPr>
          <p:nvPr>
            <p:ph type="sldNum" sz="quarter" idx="4"/>
          </p:nvPr>
        </p:nvSpPr>
        <p:spPr/>
        <p:txBody>
          <a:bodyPr/>
          <a:lstStyle/>
          <a:p>
            <a:r>
              <a:rPr lang="en-GB" noProof="0" dirty="0"/>
              <a:t>|  </a:t>
            </a:r>
            <a:fld id="{CDC8994D-33BE-6F4B-918B-78B2D731EB1C}" type="slidenum">
              <a:rPr lang="en-GB" noProof="0" smtClean="0">
                <a:solidFill>
                  <a:schemeClr val="bg1"/>
                </a:solidFill>
              </a:rPr>
              <a:pPr/>
              <a:t>1</a:t>
            </a:fld>
            <a:endParaRPr lang="en-GB" noProof="0" dirty="0">
              <a:solidFill>
                <a:schemeClr val="bg1"/>
              </a:solidFill>
            </a:endParaRPr>
          </a:p>
        </p:txBody>
      </p:sp>
      <p:sp>
        <p:nvSpPr>
          <p:cNvPr id="7" name="Subtitle 2">
            <a:extLst>
              <a:ext uri="{FF2B5EF4-FFF2-40B4-BE49-F238E27FC236}">
                <a16:creationId xmlns:a16="http://schemas.microsoft.com/office/drawing/2014/main" id="{8BF20CA7-418E-4853-9AE2-B68799096793}"/>
              </a:ext>
            </a:extLst>
          </p:cNvPr>
          <p:cNvSpPr txBox="1">
            <a:spLocks/>
          </p:cNvSpPr>
          <p:nvPr/>
        </p:nvSpPr>
        <p:spPr>
          <a:xfrm>
            <a:off x="550861" y="852066"/>
            <a:ext cx="11083550" cy="8079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3000" dirty="0"/>
              <a:t>COMP.SGN.250 </a:t>
            </a:r>
            <a:r>
              <a:rPr lang="tr-TR" sz="3000" dirty="0" err="1"/>
              <a:t>Signal</a:t>
            </a:r>
            <a:r>
              <a:rPr lang="tr-TR" sz="3000" dirty="0"/>
              <a:t> </a:t>
            </a:r>
            <a:r>
              <a:rPr lang="tr-TR" sz="3000" dirty="0" err="1"/>
              <a:t>Processing</a:t>
            </a:r>
            <a:r>
              <a:rPr lang="tr-TR" sz="3000" dirty="0"/>
              <a:t> </a:t>
            </a:r>
            <a:r>
              <a:rPr lang="tr-TR" sz="3000" dirty="0" err="1"/>
              <a:t>Innovation</a:t>
            </a:r>
            <a:r>
              <a:rPr lang="tr-TR" sz="3000" dirty="0"/>
              <a:t> Project</a:t>
            </a:r>
            <a:endParaRPr lang="en-US" sz="3000" dirty="0"/>
          </a:p>
        </p:txBody>
      </p:sp>
      <p:sp>
        <p:nvSpPr>
          <p:cNvPr id="8" name="Subtitle 2">
            <a:extLst>
              <a:ext uri="{FF2B5EF4-FFF2-40B4-BE49-F238E27FC236}">
                <a16:creationId xmlns:a16="http://schemas.microsoft.com/office/drawing/2014/main" id="{D11FF233-A569-46CD-BCFA-2BA1F9625ADA}"/>
              </a:ext>
            </a:extLst>
          </p:cNvPr>
          <p:cNvSpPr txBox="1">
            <a:spLocks/>
          </p:cNvSpPr>
          <p:nvPr/>
        </p:nvSpPr>
        <p:spPr>
          <a:xfrm>
            <a:off x="550861" y="3428999"/>
            <a:ext cx="11083550" cy="844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3000" dirty="0" err="1"/>
              <a:t>Final</a:t>
            </a:r>
            <a:r>
              <a:rPr lang="fi-FI" sz="3000" dirty="0"/>
              <a:t> Presentation</a:t>
            </a:r>
            <a:endParaRPr lang="en-US" sz="3000" dirty="0"/>
          </a:p>
        </p:txBody>
      </p:sp>
    </p:spTree>
    <p:extLst>
      <p:ext uri="{BB962C8B-B14F-4D97-AF65-F5344CB8AC3E}">
        <p14:creationId xmlns:p14="http://schemas.microsoft.com/office/powerpoint/2010/main" val="256537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EB2539D-E513-4334-A0EF-D31E849BD458}"/>
              </a:ext>
            </a:extLst>
          </p:cNvPr>
          <p:cNvSpPr>
            <a:spLocks noGrp="1"/>
          </p:cNvSpPr>
          <p:nvPr>
            <p:ph type="title"/>
          </p:nvPr>
        </p:nvSpPr>
        <p:spPr/>
        <p:txBody>
          <a:bodyPr/>
          <a:lstStyle/>
          <a:p>
            <a:r>
              <a:rPr lang="en-GB" dirty="0"/>
              <a:t>Demo video 1</a:t>
            </a:r>
          </a:p>
        </p:txBody>
      </p:sp>
      <p:sp>
        <p:nvSpPr>
          <p:cNvPr id="3" name="Sisällön paikkamerkki 2">
            <a:extLst>
              <a:ext uri="{FF2B5EF4-FFF2-40B4-BE49-F238E27FC236}">
                <a16:creationId xmlns:a16="http://schemas.microsoft.com/office/drawing/2014/main" id="{EA7401DB-6C1D-440F-A3DC-D9E5EA8C8C66}"/>
              </a:ext>
            </a:extLst>
          </p:cNvPr>
          <p:cNvSpPr>
            <a:spLocks noGrp="1"/>
          </p:cNvSpPr>
          <p:nvPr>
            <p:ph idx="1"/>
          </p:nvPr>
        </p:nvSpPr>
        <p:spPr/>
        <p:txBody>
          <a:bodyPr/>
          <a:lstStyle/>
          <a:p>
            <a:r>
              <a:rPr lang="en-GB" dirty="0"/>
              <a:t>(video with cell phone)</a:t>
            </a:r>
          </a:p>
        </p:txBody>
      </p:sp>
      <p:sp>
        <p:nvSpPr>
          <p:cNvPr id="4" name="Dian numeron paikkamerkki 3">
            <a:extLst>
              <a:ext uri="{FF2B5EF4-FFF2-40B4-BE49-F238E27FC236}">
                <a16:creationId xmlns:a16="http://schemas.microsoft.com/office/drawing/2014/main" id="{47F43379-4B13-4A51-8E28-E9383FA5833D}"/>
              </a:ext>
            </a:extLst>
          </p:cNvPr>
          <p:cNvSpPr>
            <a:spLocks noGrp="1"/>
          </p:cNvSpPr>
          <p:nvPr>
            <p:ph type="sldNum" sz="quarter" idx="4"/>
          </p:nvPr>
        </p:nvSpPr>
        <p:spPr/>
        <p:txBody>
          <a:bodyPr/>
          <a:lstStyle/>
          <a:p>
            <a:r>
              <a:rPr lang="en-GB" noProof="0"/>
              <a:t>|  </a:t>
            </a:r>
            <a:fld id="{CDC8994D-33BE-6F4B-918B-78B2D731EB1C}" type="slidenum">
              <a:rPr lang="en-GB" noProof="0" smtClean="0"/>
              <a:pPr/>
              <a:t>10</a:t>
            </a:fld>
            <a:endParaRPr lang="en-GB" noProof="0"/>
          </a:p>
        </p:txBody>
      </p:sp>
    </p:spTree>
    <p:extLst>
      <p:ext uri="{BB962C8B-B14F-4D97-AF65-F5344CB8AC3E}">
        <p14:creationId xmlns:p14="http://schemas.microsoft.com/office/powerpoint/2010/main" val="48081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EB2539D-E513-4334-A0EF-D31E849BD458}"/>
              </a:ext>
            </a:extLst>
          </p:cNvPr>
          <p:cNvSpPr>
            <a:spLocks noGrp="1"/>
          </p:cNvSpPr>
          <p:nvPr>
            <p:ph type="title"/>
          </p:nvPr>
        </p:nvSpPr>
        <p:spPr/>
        <p:txBody>
          <a:bodyPr/>
          <a:lstStyle/>
          <a:p>
            <a:r>
              <a:rPr lang="en-GB" dirty="0"/>
              <a:t>Demo video 2</a:t>
            </a:r>
          </a:p>
        </p:txBody>
      </p:sp>
      <p:sp>
        <p:nvSpPr>
          <p:cNvPr id="3" name="Sisällön paikkamerkki 2">
            <a:extLst>
              <a:ext uri="{FF2B5EF4-FFF2-40B4-BE49-F238E27FC236}">
                <a16:creationId xmlns:a16="http://schemas.microsoft.com/office/drawing/2014/main" id="{EA7401DB-6C1D-440F-A3DC-D9E5EA8C8C66}"/>
              </a:ext>
            </a:extLst>
          </p:cNvPr>
          <p:cNvSpPr>
            <a:spLocks noGrp="1"/>
          </p:cNvSpPr>
          <p:nvPr>
            <p:ph idx="1"/>
          </p:nvPr>
        </p:nvSpPr>
        <p:spPr/>
        <p:txBody>
          <a:bodyPr/>
          <a:lstStyle/>
          <a:p>
            <a:r>
              <a:rPr lang="en-GB" dirty="0"/>
              <a:t>(video with sink)</a:t>
            </a:r>
          </a:p>
        </p:txBody>
      </p:sp>
      <p:sp>
        <p:nvSpPr>
          <p:cNvPr id="4" name="Dian numeron paikkamerkki 3">
            <a:extLst>
              <a:ext uri="{FF2B5EF4-FFF2-40B4-BE49-F238E27FC236}">
                <a16:creationId xmlns:a16="http://schemas.microsoft.com/office/drawing/2014/main" id="{47F43379-4B13-4A51-8E28-E9383FA5833D}"/>
              </a:ext>
            </a:extLst>
          </p:cNvPr>
          <p:cNvSpPr>
            <a:spLocks noGrp="1"/>
          </p:cNvSpPr>
          <p:nvPr>
            <p:ph type="sldNum" sz="quarter" idx="4"/>
          </p:nvPr>
        </p:nvSpPr>
        <p:spPr/>
        <p:txBody>
          <a:bodyPr/>
          <a:lstStyle/>
          <a:p>
            <a:r>
              <a:rPr lang="en-GB" noProof="0"/>
              <a:t>|  </a:t>
            </a:r>
            <a:fld id="{CDC8994D-33BE-6F4B-918B-78B2D731EB1C}" type="slidenum">
              <a:rPr lang="en-GB" noProof="0" smtClean="0"/>
              <a:pPr/>
              <a:t>11</a:t>
            </a:fld>
            <a:endParaRPr lang="en-GB" noProof="0"/>
          </a:p>
        </p:txBody>
      </p:sp>
    </p:spTree>
    <p:extLst>
      <p:ext uri="{BB962C8B-B14F-4D97-AF65-F5344CB8AC3E}">
        <p14:creationId xmlns:p14="http://schemas.microsoft.com/office/powerpoint/2010/main" val="373049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EB2539D-E513-4334-A0EF-D31E849BD458}"/>
              </a:ext>
            </a:extLst>
          </p:cNvPr>
          <p:cNvSpPr>
            <a:spLocks noGrp="1"/>
          </p:cNvSpPr>
          <p:nvPr>
            <p:ph type="title"/>
          </p:nvPr>
        </p:nvSpPr>
        <p:spPr/>
        <p:txBody>
          <a:bodyPr/>
          <a:lstStyle/>
          <a:p>
            <a:r>
              <a:rPr lang="en-GB" dirty="0"/>
              <a:t>Demo video 3</a:t>
            </a:r>
          </a:p>
        </p:txBody>
      </p:sp>
      <p:sp>
        <p:nvSpPr>
          <p:cNvPr id="3" name="Sisällön paikkamerkki 2">
            <a:extLst>
              <a:ext uri="{FF2B5EF4-FFF2-40B4-BE49-F238E27FC236}">
                <a16:creationId xmlns:a16="http://schemas.microsoft.com/office/drawing/2014/main" id="{EA7401DB-6C1D-440F-A3DC-D9E5EA8C8C66}"/>
              </a:ext>
            </a:extLst>
          </p:cNvPr>
          <p:cNvSpPr>
            <a:spLocks noGrp="1"/>
          </p:cNvSpPr>
          <p:nvPr>
            <p:ph idx="1"/>
          </p:nvPr>
        </p:nvSpPr>
        <p:spPr/>
        <p:txBody>
          <a:bodyPr/>
          <a:lstStyle/>
          <a:p>
            <a:r>
              <a:rPr lang="en-GB" dirty="0"/>
              <a:t>(video with keyboard)</a:t>
            </a:r>
          </a:p>
        </p:txBody>
      </p:sp>
      <p:sp>
        <p:nvSpPr>
          <p:cNvPr id="4" name="Dian numeron paikkamerkki 3">
            <a:extLst>
              <a:ext uri="{FF2B5EF4-FFF2-40B4-BE49-F238E27FC236}">
                <a16:creationId xmlns:a16="http://schemas.microsoft.com/office/drawing/2014/main" id="{47F43379-4B13-4A51-8E28-E9383FA5833D}"/>
              </a:ext>
            </a:extLst>
          </p:cNvPr>
          <p:cNvSpPr>
            <a:spLocks noGrp="1"/>
          </p:cNvSpPr>
          <p:nvPr>
            <p:ph type="sldNum" sz="quarter" idx="4"/>
          </p:nvPr>
        </p:nvSpPr>
        <p:spPr/>
        <p:txBody>
          <a:bodyPr/>
          <a:lstStyle/>
          <a:p>
            <a:r>
              <a:rPr lang="en-GB" noProof="0"/>
              <a:t>|  </a:t>
            </a:r>
            <a:fld id="{CDC8994D-33BE-6F4B-918B-78B2D731EB1C}" type="slidenum">
              <a:rPr lang="en-GB" noProof="0" smtClean="0"/>
              <a:pPr/>
              <a:t>12</a:t>
            </a:fld>
            <a:endParaRPr lang="en-GB" noProof="0"/>
          </a:p>
        </p:txBody>
      </p:sp>
    </p:spTree>
    <p:extLst>
      <p:ext uri="{BB962C8B-B14F-4D97-AF65-F5344CB8AC3E}">
        <p14:creationId xmlns:p14="http://schemas.microsoft.com/office/powerpoint/2010/main" val="101194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98CA-884F-4C6E-A9F0-B599557B85A7}"/>
              </a:ext>
            </a:extLst>
          </p:cNvPr>
          <p:cNvSpPr>
            <a:spLocks noGrp="1"/>
          </p:cNvSpPr>
          <p:nvPr>
            <p:ph type="title"/>
          </p:nvPr>
        </p:nvSpPr>
        <p:spPr/>
        <p:txBody>
          <a:bodyPr/>
          <a:lstStyle/>
          <a:p>
            <a:r>
              <a:rPr lang="fi-FI" dirty="0" err="1"/>
              <a:t>Clean</a:t>
            </a:r>
            <a:r>
              <a:rPr lang="fi-FI" dirty="0"/>
              <a:t> </a:t>
            </a:r>
            <a:r>
              <a:rPr lang="fi-FI" dirty="0" err="1"/>
              <a:t>overlapping</a:t>
            </a:r>
            <a:r>
              <a:rPr lang="fi-FI" dirty="0"/>
              <a:t> </a:t>
            </a:r>
            <a:r>
              <a:rPr lang="fi-FI" dirty="0" err="1"/>
              <a:t>bounding</a:t>
            </a:r>
            <a:r>
              <a:rPr lang="fi-FI" dirty="0"/>
              <a:t> </a:t>
            </a:r>
            <a:r>
              <a:rPr lang="fi-FI" dirty="0" err="1"/>
              <a:t>boxes</a:t>
            </a:r>
            <a:endParaRPr lang="fi-FI" dirty="0"/>
          </a:p>
        </p:txBody>
      </p:sp>
      <p:sp>
        <p:nvSpPr>
          <p:cNvPr id="3" name="Content Placeholder 2">
            <a:extLst>
              <a:ext uri="{FF2B5EF4-FFF2-40B4-BE49-F238E27FC236}">
                <a16:creationId xmlns:a16="http://schemas.microsoft.com/office/drawing/2014/main" id="{71182AAF-924A-4F15-8312-CA9C0249E41D}"/>
              </a:ext>
            </a:extLst>
          </p:cNvPr>
          <p:cNvSpPr>
            <a:spLocks noGrp="1"/>
          </p:cNvSpPr>
          <p:nvPr>
            <p:ph idx="1"/>
          </p:nvPr>
        </p:nvSpPr>
        <p:spPr/>
        <p:txBody>
          <a:bodyPr/>
          <a:lstStyle/>
          <a:p>
            <a:r>
              <a:rPr lang="fi-FI" u="sng" dirty="0"/>
              <a:t>Basic idea of </a:t>
            </a:r>
            <a:r>
              <a:rPr lang="fi-FI" u="sng" dirty="0" err="1"/>
              <a:t>algorithm</a:t>
            </a:r>
            <a:r>
              <a:rPr lang="fi-FI" u="sng" dirty="0"/>
              <a:t>:</a:t>
            </a:r>
          </a:p>
          <a:p>
            <a:pPr lvl="1"/>
            <a:r>
              <a:rPr lang="fi-FI" sz="2400" dirty="0"/>
              <a:t>If </a:t>
            </a:r>
            <a:r>
              <a:rPr lang="fi-FI" sz="2400" dirty="0" err="1"/>
              <a:t>there</a:t>
            </a:r>
            <a:r>
              <a:rPr lang="fi-FI" sz="2400" dirty="0"/>
              <a:t> </a:t>
            </a:r>
            <a:r>
              <a:rPr lang="fi-FI" sz="2400" dirty="0" err="1"/>
              <a:t>are</a:t>
            </a:r>
            <a:r>
              <a:rPr lang="fi-FI" sz="2400" dirty="0"/>
              <a:t> </a:t>
            </a:r>
            <a:r>
              <a:rPr lang="fi-FI" sz="2400" dirty="0" err="1"/>
              <a:t>same</a:t>
            </a:r>
            <a:r>
              <a:rPr lang="fi-FI" sz="2400" dirty="0"/>
              <a:t> </a:t>
            </a:r>
            <a:r>
              <a:rPr lang="fi-FI" sz="2400" dirty="0" err="1"/>
              <a:t>classes</a:t>
            </a:r>
            <a:r>
              <a:rPr lang="fi-FI" sz="2400" dirty="0"/>
              <a:t> </a:t>
            </a:r>
            <a:r>
              <a:rPr lang="fi-FI" sz="2400" dirty="0" err="1"/>
              <a:t>present</a:t>
            </a:r>
            <a:r>
              <a:rPr lang="fi-FI" sz="2400" dirty="0"/>
              <a:t> in </a:t>
            </a:r>
            <a:r>
              <a:rPr lang="fi-FI" sz="2400" dirty="0" err="1"/>
              <a:t>the</a:t>
            </a:r>
            <a:r>
              <a:rPr lang="fi-FI" sz="2400" dirty="0"/>
              <a:t> </a:t>
            </a:r>
            <a:r>
              <a:rPr lang="fi-FI" sz="2400" dirty="0" err="1"/>
              <a:t>same</a:t>
            </a:r>
            <a:r>
              <a:rPr lang="fi-FI" sz="2400" dirty="0"/>
              <a:t> video </a:t>
            </a:r>
            <a:r>
              <a:rPr lang="fi-FI" sz="2400" dirty="0" err="1"/>
              <a:t>frame</a:t>
            </a:r>
            <a:r>
              <a:rPr lang="fi-FI" sz="2400" dirty="0"/>
              <a:t>:</a:t>
            </a:r>
          </a:p>
          <a:p>
            <a:pPr lvl="2"/>
            <a:r>
              <a:rPr lang="fi-FI" dirty="0"/>
              <a:t>If </a:t>
            </a:r>
            <a:r>
              <a:rPr lang="fi-FI" dirty="0" err="1"/>
              <a:t>there</a:t>
            </a:r>
            <a:r>
              <a:rPr lang="fi-FI" dirty="0"/>
              <a:t> </a:t>
            </a:r>
            <a:r>
              <a:rPr lang="fi-FI" dirty="0" err="1"/>
              <a:t>are</a:t>
            </a:r>
            <a:r>
              <a:rPr lang="fi-FI" dirty="0"/>
              <a:t> </a:t>
            </a:r>
            <a:r>
              <a:rPr lang="fi-FI" dirty="0" err="1"/>
              <a:t>overlapping</a:t>
            </a:r>
            <a:r>
              <a:rPr lang="fi-FI" dirty="0"/>
              <a:t> </a:t>
            </a:r>
            <a:r>
              <a:rPr lang="fi-FI" dirty="0" err="1"/>
              <a:t>bounding</a:t>
            </a:r>
            <a:r>
              <a:rPr lang="fi-FI" dirty="0"/>
              <a:t> </a:t>
            </a:r>
            <a:r>
              <a:rPr lang="fi-FI" dirty="0" err="1"/>
              <a:t>boxes</a:t>
            </a:r>
            <a:r>
              <a:rPr lang="fi-FI" dirty="0"/>
              <a:t> (</a:t>
            </a:r>
            <a:r>
              <a:rPr lang="fi-FI" dirty="0" err="1"/>
              <a:t>determined</a:t>
            </a:r>
            <a:r>
              <a:rPr lang="fi-FI" dirty="0"/>
              <a:t> </a:t>
            </a:r>
            <a:r>
              <a:rPr lang="fi-FI" dirty="0" err="1"/>
              <a:t>by</a:t>
            </a:r>
            <a:r>
              <a:rPr lang="fi-FI" dirty="0"/>
              <a:t> </a:t>
            </a:r>
            <a:r>
              <a:rPr lang="fi-FI" dirty="0" err="1"/>
              <a:t>IoU</a:t>
            </a:r>
            <a:r>
              <a:rPr lang="fi-FI" dirty="0"/>
              <a:t>):</a:t>
            </a:r>
          </a:p>
          <a:p>
            <a:pPr lvl="3"/>
            <a:r>
              <a:rPr lang="fi-FI" sz="2400" dirty="0"/>
              <a:t>If </a:t>
            </a:r>
            <a:r>
              <a:rPr lang="fi-FI" sz="2400" dirty="0" err="1"/>
              <a:t>overlap</a:t>
            </a:r>
            <a:r>
              <a:rPr lang="fi-FI" sz="2400" dirty="0"/>
              <a:t> </a:t>
            </a:r>
            <a:r>
              <a:rPr lang="fi-FI" sz="2400" dirty="0" err="1"/>
              <a:t>exceeds</a:t>
            </a:r>
            <a:r>
              <a:rPr lang="fi-FI" sz="2400" dirty="0"/>
              <a:t> a </a:t>
            </a:r>
            <a:r>
              <a:rPr lang="fi-FI" sz="2400" dirty="0" err="1"/>
              <a:t>predetermined</a:t>
            </a:r>
            <a:r>
              <a:rPr lang="fi-FI" sz="2400" dirty="0"/>
              <a:t> </a:t>
            </a:r>
            <a:r>
              <a:rPr lang="fi-FI" sz="2400" dirty="0" err="1"/>
              <a:t>threshold</a:t>
            </a:r>
            <a:r>
              <a:rPr lang="fi-FI" sz="2400" dirty="0"/>
              <a:t>:</a:t>
            </a:r>
          </a:p>
          <a:p>
            <a:pPr lvl="4">
              <a:buFont typeface="Wingdings" panose="05000000000000000000" pitchFamily="2" charset="2"/>
              <a:buChar char="Ø"/>
            </a:pPr>
            <a:r>
              <a:rPr lang="fi-FI" sz="2400" b="1" dirty="0" err="1"/>
              <a:t>Remove</a:t>
            </a:r>
            <a:r>
              <a:rPr lang="fi-FI" sz="2400" b="1" dirty="0"/>
              <a:t> </a:t>
            </a:r>
            <a:r>
              <a:rPr lang="fi-FI" sz="2400" b="1" dirty="0" err="1"/>
              <a:t>bounding</a:t>
            </a:r>
            <a:r>
              <a:rPr lang="fi-FI" sz="2400" b="1" dirty="0"/>
              <a:t> box </a:t>
            </a:r>
            <a:r>
              <a:rPr lang="fi-FI" sz="2400" b="1" dirty="0" err="1"/>
              <a:t>with</a:t>
            </a:r>
            <a:r>
              <a:rPr lang="fi-FI" sz="2400" b="1" dirty="0"/>
              <a:t> </a:t>
            </a:r>
            <a:r>
              <a:rPr lang="fi-FI" sz="2400" b="1" dirty="0" err="1"/>
              <a:t>least</a:t>
            </a:r>
            <a:r>
              <a:rPr lang="fi-FI" sz="2400" b="1" dirty="0"/>
              <a:t> </a:t>
            </a:r>
            <a:r>
              <a:rPr lang="fi-FI" sz="2400" b="1" dirty="0" err="1"/>
              <a:t>confidence</a:t>
            </a:r>
            <a:endParaRPr lang="fi-FI" sz="2400" b="1" dirty="0"/>
          </a:p>
        </p:txBody>
      </p:sp>
      <p:sp>
        <p:nvSpPr>
          <p:cNvPr id="4" name="Slide Number Placeholder 3">
            <a:extLst>
              <a:ext uri="{FF2B5EF4-FFF2-40B4-BE49-F238E27FC236}">
                <a16:creationId xmlns:a16="http://schemas.microsoft.com/office/drawing/2014/main" id="{E174144E-02AB-4DBE-AADB-986851563288}"/>
              </a:ext>
            </a:extLst>
          </p:cNvPr>
          <p:cNvSpPr>
            <a:spLocks noGrp="1"/>
          </p:cNvSpPr>
          <p:nvPr>
            <p:ph type="sldNum" sz="quarter" idx="4"/>
          </p:nvPr>
        </p:nvSpPr>
        <p:spPr/>
        <p:txBody>
          <a:bodyPr/>
          <a:lstStyle/>
          <a:p>
            <a:r>
              <a:rPr lang="en-GB" noProof="0"/>
              <a:t>|  </a:t>
            </a:r>
            <a:fld id="{CDC8994D-33BE-6F4B-918B-78B2D731EB1C}" type="slidenum">
              <a:rPr lang="en-GB" noProof="0" smtClean="0"/>
              <a:pPr/>
              <a:t>13</a:t>
            </a:fld>
            <a:endParaRPr lang="en-GB" noProof="0"/>
          </a:p>
        </p:txBody>
      </p:sp>
    </p:spTree>
    <p:extLst>
      <p:ext uri="{BB962C8B-B14F-4D97-AF65-F5344CB8AC3E}">
        <p14:creationId xmlns:p14="http://schemas.microsoft.com/office/powerpoint/2010/main" val="112885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9A75ED9-B553-4BC3-8F7F-919AB1199F68}"/>
              </a:ext>
            </a:extLst>
          </p:cNvPr>
          <p:cNvSpPr>
            <a:spLocks noGrp="1"/>
          </p:cNvSpPr>
          <p:nvPr>
            <p:ph type="title"/>
          </p:nvPr>
        </p:nvSpPr>
        <p:spPr/>
        <p:txBody>
          <a:bodyPr/>
          <a:lstStyle/>
          <a:p>
            <a:r>
              <a:rPr lang="en-GB" dirty="0"/>
              <a:t>Demo of cleaning overlapping bounding boxes (initial video)</a:t>
            </a:r>
          </a:p>
        </p:txBody>
      </p:sp>
      <p:sp>
        <p:nvSpPr>
          <p:cNvPr id="3" name="Sisällön paikkamerkki 2">
            <a:extLst>
              <a:ext uri="{FF2B5EF4-FFF2-40B4-BE49-F238E27FC236}">
                <a16:creationId xmlns:a16="http://schemas.microsoft.com/office/drawing/2014/main" id="{E59D65BE-A2AC-44EA-9581-944962E40267}"/>
              </a:ext>
            </a:extLst>
          </p:cNvPr>
          <p:cNvSpPr>
            <a:spLocks noGrp="1"/>
          </p:cNvSpPr>
          <p:nvPr>
            <p:ph idx="1"/>
          </p:nvPr>
        </p:nvSpPr>
        <p:spPr>
          <a:xfrm>
            <a:off x="410400" y="2290439"/>
            <a:ext cx="10515600" cy="3768196"/>
          </a:xfrm>
        </p:spPr>
        <p:txBody>
          <a:bodyPr/>
          <a:lstStyle/>
          <a:p>
            <a:r>
              <a:rPr lang="en-GB" dirty="0"/>
              <a:t>(video with the three of us talking, no cleaning for bounding boxes)</a:t>
            </a:r>
          </a:p>
        </p:txBody>
      </p:sp>
      <p:sp>
        <p:nvSpPr>
          <p:cNvPr id="4" name="Dian numeron paikkamerkki 3">
            <a:extLst>
              <a:ext uri="{FF2B5EF4-FFF2-40B4-BE49-F238E27FC236}">
                <a16:creationId xmlns:a16="http://schemas.microsoft.com/office/drawing/2014/main" id="{C12B635F-CF54-423D-AF6D-264AAD583330}"/>
              </a:ext>
            </a:extLst>
          </p:cNvPr>
          <p:cNvSpPr>
            <a:spLocks noGrp="1"/>
          </p:cNvSpPr>
          <p:nvPr>
            <p:ph type="sldNum" sz="quarter" idx="4"/>
          </p:nvPr>
        </p:nvSpPr>
        <p:spPr/>
        <p:txBody>
          <a:bodyPr/>
          <a:lstStyle/>
          <a:p>
            <a:r>
              <a:rPr lang="en-GB" noProof="0"/>
              <a:t>|  </a:t>
            </a:r>
            <a:fld id="{CDC8994D-33BE-6F4B-918B-78B2D731EB1C}" type="slidenum">
              <a:rPr lang="en-GB" noProof="0" smtClean="0"/>
              <a:pPr/>
              <a:t>14</a:t>
            </a:fld>
            <a:endParaRPr lang="en-GB" noProof="0"/>
          </a:p>
        </p:txBody>
      </p:sp>
    </p:spTree>
    <p:extLst>
      <p:ext uri="{BB962C8B-B14F-4D97-AF65-F5344CB8AC3E}">
        <p14:creationId xmlns:p14="http://schemas.microsoft.com/office/powerpoint/2010/main" val="26590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9A75ED9-B553-4BC3-8F7F-919AB1199F68}"/>
              </a:ext>
            </a:extLst>
          </p:cNvPr>
          <p:cNvSpPr>
            <a:spLocks noGrp="1"/>
          </p:cNvSpPr>
          <p:nvPr>
            <p:ph type="title"/>
          </p:nvPr>
        </p:nvSpPr>
        <p:spPr/>
        <p:txBody>
          <a:bodyPr/>
          <a:lstStyle/>
          <a:p>
            <a:r>
              <a:rPr lang="en-GB" dirty="0"/>
              <a:t>Demo of cleaning overlapping bounding boxes (cleaned bounding boxes)</a:t>
            </a:r>
          </a:p>
        </p:txBody>
      </p:sp>
      <p:sp>
        <p:nvSpPr>
          <p:cNvPr id="3" name="Sisällön paikkamerkki 2">
            <a:extLst>
              <a:ext uri="{FF2B5EF4-FFF2-40B4-BE49-F238E27FC236}">
                <a16:creationId xmlns:a16="http://schemas.microsoft.com/office/drawing/2014/main" id="{E59D65BE-A2AC-44EA-9581-944962E40267}"/>
              </a:ext>
            </a:extLst>
          </p:cNvPr>
          <p:cNvSpPr>
            <a:spLocks noGrp="1"/>
          </p:cNvSpPr>
          <p:nvPr>
            <p:ph idx="1"/>
          </p:nvPr>
        </p:nvSpPr>
        <p:spPr>
          <a:xfrm>
            <a:off x="410400" y="2290439"/>
            <a:ext cx="10515600" cy="3768196"/>
          </a:xfrm>
        </p:spPr>
        <p:txBody>
          <a:bodyPr/>
          <a:lstStyle/>
          <a:p>
            <a:r>
              <a:rPr lang="en-GB" dirty="0"/>
              <a:t>(same video as in previous slide, cleaned bounding boxes)</a:t>
            </a:r>
          </a:p>
        </p:txBody>
      </p:sp>
      <p:sp>
        <p:nvSpPr>
          <p:cNvPr id="4" name="Dian numeron paikkamerkki 3">
            <a:extLst>
              <a:ext uri="{FF2B5EF4-FFF2-40B4-BE49-F238E27FC236}">
                <a16:creationId xmlns:a16="http://schemas.microsoft.com/office/drawing/2014/main" id="{C12B635F-CF54-423D-AF6D-264AAD583330}"/>
              </a:ext>
            </a:extLst>
          </p:cNvPr>
          <p:cNvSpPr>
            <a:spLocks noGrp="1"/>
          </p:cNvSpPr>
          <p:nvPr>
            <p:ph type="sldNum" sz="quarter" idx="4"/>
          </p:nvPr>
        </p:nvSpPr>
        <p:spPr/>
        <p:txBody>
          <a:bodyPr/>
          <a:lstStyle/>
          <a:p>
            <a:r>
              <a:rPr lang="en-GB" noProof="0"/>
              <a:t>|  </a:t>
            </a:r>
            <a:fld id="{CDC8994D-33BE-6F4B-918B-78B2D731EB1C}" type="slidenum">
              <a:rPr lang="en-GB" noProof="0" smtClean="0"/>
              <a:pPr/>
              <a:t>15</a:t>
            </a:fld>
            <a:endParaRPr lang="en-GB" noProof="0"/>
          </a:p>
        </p:txBody>
      </p:sp>
    </p:spTree>
    <p:extLst>
      <p:ext uri="{BB962C8B-B14F-4D97-AF65-F5344CB8AC3E}">
        <p14:creationId xmlns:p14="http://schemas.microsoft.com/office/powerpoint/2010/main" val="427159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4DD8-9CD5-4790-8BB9-7639F8654E6F}"/>
              </a:ext>
            </a:extLst>
          </p:cNvPr>
          <p:cNvSpPr>
            <a:spLocks noGrp="1"/>
          </p:cNvSpPr>
          <p:nvPr>
            <p:ph type="title"/>
          </p:nvPr>
        </p:nvSpPr>
        <p:spPr/>
        <p:txBody>
          <a:bodyPr/>
          <a:lstStyle/>
          <a:p>
            <a:r>
              <a:rPr lang="fi-FI" dirty="0"/>
              <a:t>Class </a:t>
            </a:r>
            <a:r>
              <a:rPr lang="fi-FI" dirty="0" err="1"/>
              <a:t>mapping</a:t>
            </a:r>
            <a:r>
              <a:rPr lang="fi-FI" dirty="0"/>
              <a:t> </a:t>
            </a:r>
            <a:r>
              <a:rPr lang="fi-FI" dirty="0" err="1"/>
              <a:t>function</a:t>
            </a:r>
            <a:endParaRPr lang="fi-FI" dirty="0"/>
          </a:p>
        </p:txBody>
      </p:sp>
      <p:sp>
        <p:nvSpPr>
          <p:cNvPr id="3" name="Content Placeholder 2">
            <a:extLst>
              <a:ext uri="{FF2B5EF4-FFF2-40B4-BE49-F238E27FC236}">
                <a16:creationId xmlns:a16="http://schemas.microsoft.com/office/drawing/2014/main" id="{7250358A-BD62-4F04-8CE5-5A18459E1924}"/>
              </a:ext>
            </a:extLst>
          </p:cNvPr>
          <p:cNvSpPr>
            <a:spLocks noGrp="1"/>
          </p:cNvSpPr>
          <p:nvPr>
            <p:ph idx="1"/>
          </p:nvPr>
        </p:nvSpPr>
        <p:spPr/>
        <p:txBody>
          <a:bodyPr/>
          <a:lstStyle/>
          <a:p>
            <a:r>
              <a:rPr lang="fi-FI" dirty="0"/>
              <a:t>It is </a:t>
            </a:r>
            <a:r>
              <a:rPr lang="fi-FI" dirty="0" err="1"/>
              <a:t>possible</a:t>
            </a:r>
            <a:r>
              <a:rPr lang="fi-FI" dirty="0"/>
              <a:t> to </a:t>
            </a:r>
            <a:r>
              <a:rPr lang="fi-FI" dirty="0" err="1"/>
              <a:t>change</a:t>
            </a:r>
            <a:r>
              <a:rPr lang="fi-FI" dirty="0"/>
              <a:t> </a:t>
            </a:r>
            <a:r>
              <a:rPr lang="fi-FI" dirty="0" err="1"/>
              <a:t>the</a:t>
            </a:r>
            <a:r>
              <a:rPr lang="fi-FI" dirty="0"/>
              <a:t> </a:t>
            </a:r>
            <a:r>
              <a:rPr lang="fi-FI" dirty="0" err="1"/>
              <a:t>class</a:t>
            </a:r>
            <a:r>
              <a:rPr lang="fi-FI" dirty="0"/>
              <a:t> </a:t>
            </a:r>
            <a:r>
              <a:rPr lang="fi-FI" dirty="0" err="1"/>
              <a:t>indeces</a:t>
            </a:r>
            <a:r>
              <a:rPr lang="fi-FI" dirty="0"/>
              <a:t> and </a:t>
            </a:r>
            <a:r>
              <a:rPr lang="fi-FI" dirty="0" err="1"/>
              <a:t>names</a:t>
            </a:r>
            <a:r>
              <a:rPr lang="fi-FI" dirty="0"/>
              <a:t> of </a:t>
            </a:r>
            <a:r>
              <a:rPr lang="fi-FI" dirty="0" err="1"/>
              <a:t>classes</a:t>
            </a:r>
            <a:r>
              <a:rPr lang="fi-FI" dirty="0"/>
              <a:t> into </a:t>
            </a:r>
            <a:r>
              <a:rPr lang="fi-FI" dirty="0" err="1"/>
              <a:t>arbitrary</a:t>
            </a:r>
            <a:r>
              <a:rPr lang="fi-FI" dirty="0"/>
              <a:t> </a:t>
            </a:r>
            <a:r>
              <a:rPr lang="fi-FI" dirty="0" err="1"/>
              <a:t>classes</a:t>
            </a:r>
            <a:endParaRPr lang="fi-FI" dirty="0"/>
          </a:p>
        </p:txBody>
      </p:sp>
      <p:sp>
        <p:nvSpPr>
          <p:cNvPr id="4" name="Slide Number Placeholder 3">
            <a:extLst>
              <a:ext uri="{FF2B5EF4-FFF2-40B4-BE49-F238E27FC236}">
                <a16:creationId xmlns:a16="http://schemas.microsoft.com/office/drawing/2014/main" id="{F1413DE8-61B4-4C99-BCC2-65C6E1A83F78}"/>
              </a:ext>
            </a:extLst>
          </p:cNvPr>
          <p:cNvSpPr>
            <a:spLocks noGrp="1"/>
          </p:cNvSpPr>
          <p:nvPr>
            <p:ph type="sldNum" sz="quarter" idx="4"/>
          </p:nvPr>
        </p:nvSpPr>
        <p:spPr/>
        <p:txBody>
          <a:bodyPr/>
          <a:lstStyle/>
          <a:p>
            <a:r>
              <a:rPr lang="en-GB" noProof="0"/>
              <a:t>|  </a:t>
            </a:r>
            <a:fld id="{CDC8994D-33BE-6F4B-918B-78B2D731EB1C}" type="slidenum">
              <a:rPr lang="en-GB" noProof="0" smtClean="0"/>
              <a:pPr/>
              <a:t>16</a:t>
            </a:fld>
            <a:endParaRPr lang="en-GB" noProof="0"/>
          </a:p>
        </p:txBody>
      </p:sp>
    </p:spTree>
    <p:extLst>
      <p:ext uri="{BB962C8B-B14F-4D97-AF65-F5344CB8AC3E}">
        <p14:creationId xmlns:p14="http://schemas.microsoft.com/office/powerpoint/2010/main" val="163639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CA95822-559D-4242-B549-1436BDDB76C0}"/>
              </a:ext>
            </a:extLst>
          </p:cNvPr>
          <p:cNvSpPr>
            <a:spLocks noGrp="1"/>
          </p:cNvSpPr>
          <p:nvPr>
            <p:ph type="title"/>
          </p:nvPr>
        </p:nvSpPr>
        <p:spPr/>
        <p:txBody>
          <a:bodyPr/>
          <a:lstStyle/>
          <a:p>
            <a:r>
              <a:rPr lang="en-GB" dirty="0"/>
              <a:t>Demo of mapping classes</a:t>
            </a:r>
          </a:p>
        </p:txBody>
      </p:sp>
      <p:sp>
        <p:nvSpPr>
          <p:cNvPr id="3" name="Sisällön paikkamerkki 2">
            <a:extLst>
              <a:ext uri="{FF2B5EF4-FFF2-40B4-BE49-F238E27FC236}">
                <a16:creationId xmlns:a16="http://schemas.microsoft.com/office/drawing/2014/main" id="{19DF3040-F3B8-45AE-AAFF-6CE68EA6EE8D}"/>
              </a:ext>
            </a:extLst>
          </p:cNvPr>
          <p:cNvSpPr>
            <a:spLocks noGrp="1"/>
          </p:cNvSpPr>
          <p:nvPr>
            <p:ph idx="1"/>
          </p:nvPr>
        </p:nvSpPr>
        <p:spPr/>
        <p:txBody>
          <a:bodyPr/>
          <a:lstStyle/>
          <a:p>
            <a:r>
              <a:rPr lang="en-GB" dirty="0"/>
              <a:t>(video with the three of us talking with an arbitrary mapping of classes)</a:t>
            </a:r>
          </a:p>
        </p:txBody>
      </p:sp>
      <p:sp>
        <p:nvSpPr>
          <p:cNvPr id="4" name="Dian numeron paikkamerkki 3">
            <a:extLst>
              <a:ext uri="{FF2B5EF4-FFF2-40B4-BE49-F238E27FC236}">
                <a16:creationId xmlns:a16="http://schemas.microsoft.com/office/drawing/2014/main" id="{C50CE439-28F5-424A-BC6A-598CE6E52C0F}"/>
              </a:ext>
            </a:extLst>
          </p:cNvPr>
          <p:cNvSpPr>
            <a:spLocks noGrp="1"/>
          </p:cNvSpPr>
          <p:nvPr>
            <p:ph type="sldNum" sz="quarter" idx="4"/>
          </p:nvPr>
        </p:nvSpPr>
        <p:spPr/>
        <p:txBody>
          <a:bodyPr/>
          <a:lstStyle/>
          <a:p>
            <a:r>
              <a:rPr lang="en-GB" noProof="0"/>
              <a:t>|  </a:t>
            </a:r>
            <a:fld id="{CDC8994D-33BE-6F4B-918B-78B2D731EB1C}" type="slidenum">
              <a:rPr lang="en-GB" noProof="0" smtClean="0"/>
              <a:pPr/>
              <a:t>17</a:t>
            </a:fld>
            <a:endParaRPr lang="en-GB" noProof="0"/>
          </a:p>
        </p:txBody>
      </p:sp>
    </p:spTree>
    <p:extLst>
      <p:ext uri="{BB962C8B-B14F-4D97-AF65-F5344CB8AC3E}">
        <p14:creationId xmlns:p14="http://schemas.microsoft.com/office/powerpoint/2010/main" val="54741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42A3-B542-4293-B200-D4205B2D9CC4}"/>
              </a:ext>
            </a:extLst>
          </p:cNvPr>
          <p:cNvSpPr>
            <a:spLocks noGrp="1"/>
          </p:cNvSpPr>
          <p:nvPr>
            <p:ph type="title"/>
          </p:nvPr>
        </p:nvSpPr>
        <p:spPr/>
        <p:txBody>
          <a:bodyPr/>
          <a:lstStyle/>
          <a:p>
            <a:r>
              <a:rPr lang="fi-FI" dirty="0"/>
              <a:t>Audio </a:t>
            </a:r>
            <a:r>
              <a:rPr lang="fi-FI" dirty="0" err="1"/>
              <a:t>powermap</a:t>
            </a:r>
            <a:endParaRPr lang="fi-FI" dirty="0"/>
          </a:p>
        </p:txBody>
      </p:sp>
      <p:sp>
        <p:nvSpPr>
          <p:cNvPr id="3" name="Content Placeholder 2">
            <a:extLst>
              <a:ext uri="{FF2B5EF4-FFF2-40B4-BE49-F238E27FC236}">
                <a16:creationId xmlns:a16="http://schemas.microsoft.com/office/drawing/2014/main" id="{385F8FE2-7D9F-482F-AFC0-756A493565A6}"/>
              </a:ext>
            </a:extLst>
          </p:cNvPr>
          <p:cNvSpPr>
            <a:spLocks noGrp="1"/>
          </p:cNvSpPr>
          <p:nvPr>
            <p:ph idx="1"/>
          </p:nvPr>
        </p:nvSpPr>
        <p:spPr/>
        <p:txBody>
          <a:bodyPr/>
          <a:lstStyle/>
          <a:p>
            <a:r>
              <a:rPr lang="fi-FI" dirty="0"/>
              <a:t>A </a:t>
            </a:r>
            <a:r>
              <a:rPr lang="fi-FI" dirty="0" err="1"/>
              <a:t>function</a:t>
            </a:r>
            <a:r>
              <a:rPr lang="fi-FI" dirty="0"/>
              <a:t> made </a:t>
            </a:r>
            <a:r>
              <a:rPr lang="fi-FI" dirty="0" err="1"/>
              <a:t>by</a:t>
            </a:r>
            <a:r>
              <a:rPr lang="fi-FI" dirty="0"/>
              <a:t> </a:t>
            </a:r>
            <a:r>
              <a:rPr lang="fi-FI" dirty="0" err="1"/>
              <a:t>Archontis</a:t>
            </a:r>
            <a:r>
              <a:rPr lang="fi-FI" dirty="0"/>
              <a:t> </a:t>
            </a:r>
            <a:r>
              <a:rPr lang="fi-FI" dirty="0" err="1"/>
              <a:t>converts</a:t>
            </a:r>
            <a:r>
              <a:rPr lang="fi-FI" dirty="0"/>
              <a:t> </a:t>
            </a:r>
            <a:r>
              <a:rPr lang="fi-FI" dirty="0" err="1"/>
              <a:t>the</a:t>
            </a:r>
            <a:r>
              <a:rPr lang="fi-FI" dirty="0"/>
              <a:t> B-</a:t>
            </a:r>
            <a:r>
              <a:rPr lang="fi-FI" dirty="0" err="1"/>
              <a:t>format</a:t>
            </a:r>
            <a:r>
              <a:rPr lang="fi-FI" dirty="0"/>
              <a:t> </a:t>
            </a:r>
            <a:r>
              <a:rPr lang="fi-FI" dirty="0" err="1"/>
              <a:t>audio</a:t>
            </a:r>
            <a:r>
              <a:rPr lang="fi-FI" dirty="0"/>
              <a:t> into a </a:t>
            </a:r>
            <a:r>
              <a:rPr lang="fi-FI" dirty="0" err="1"/>
              <a:t>powermap</a:t>
            </a:r>
            <a:endParaRPr lang="fi-FI" dirty="0"/>
          </a:p>
          <a:p>
            <a:pPr lvl="1"/>
            <a:r>
              <a:rPr lang="fi-FI" dirty="0"/>
              <a:t>MUSIC (</a:t>
            </a:r>
            <a:r>
              <a:rPr lang="fi-FI" dirty="0" err="1"/>
              <a:t>MUltiple</a:t>
            </a:r>
            <a:r>
              <a:rPr lang="fi-FI" dirty="0"/>
              <a:t> </a:t>
            </a:r>
            <a:r>
              <a:rPr lang="fi-FI" dirty="0" err="1"/>
              <a:t>SIgnal</a:t>
            </a:r>
            <a:r>
              <a:rPr lang="fi-FI" dirty="0"/>
              <a:t> </a:t>
            </a:r>
            <a:r>
              <a:rPr lang="fi-FI" dirty="0" err="1"/>
              <a:t>Classification</a:t>
            </a:r>
            <a:r>
              <a:rPr lang="fi-FI" dirty="0"/>
              <a:t>) </a:t>
            </a:r>
            <a:r>
              <a:rPr lang="fi-FI" dirty="0" err="1"/>
              <a:t>algorithm</a:t>
            </a:r>
            <a:r>
              <a:rPr lang="fi-FI" dirty="0"/>
              <a:t> </a:t>
            </a:r>
            <a:r>
              <a:rPr lang="fi-FI" dirty="0" err="1"/>
              <a:t>used</a:t>
            </a:r>
            <a:endParaRPr lang="fi-FI" dirty="0"/>
          </a:p>
        </p:txBody>
      </p:sp>
      <p:sp>
        <p:nvSpPr>
          <p:cNvPr id="4" name="Slide Number Placeholder 3">
            <a:extLst>
              <a:ext uri="{FF2B5EF4-FFF2-40B4-BE49-F238E27FC236}">
                <a16:creationId xmlns:a16="http://schemas.microsoft.com/office/drawing/2014/main" id="{E7A72D8F-76B1-4974-9589-CCE9C9937FB1}"/>
              </a:ext>
            </a:extLst>
          </p:cNvPr>
          <p:cNvSpPr>
            <a:spLocks noGrp="1"/>
          </p:cNvSpPr>
          <p:nvPr>
            <p:ph type="sldNum" sz="quarter" idx="4"/>
          </p:nvPr>
        </p:nvSpPr>
        <p:spPr/>
        <p:txBody>
          <a:bodyPr/>
          <a:lstStyle/>
          <a:p>
            <a:r>
              <a:rPr lang="en-GB" noProof="0"/>
              <a:t>|  </a:t>
            </a:r>
            <a:fld id="{CDC8994D-33BE-6F4B-918B-78B2D731EB1C}" type="slidenum">
              <a:rPr lang="en-GB" noProof="0" smtClean="0"/>
              <a:pPr/>
              <a:t>18</a:t>
            </a:fld>
            <a:endParaRPr lang="en-GB" noProof="0"/>
          </a:p>
        </p:txBody>
      </p:sp>
    </p:spTree>
    <p:extLst>
      <p:ext uri="{BB962C8B-B14F-4D97-AF65-F5344CB8AC3E}">
        <p14:creationId xmlns:p14="http://schemas.microsoft.com/office/powerpoint/2010/main" val="3284953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6601650-D0B1-497F-940F-BEF9AD675F08}"/>
              </a:ext>
            </a:extLst>
          </p:cNvPr>
          <p:cNvSpPr>
            <a:spLocks noGrp="1"/>
          </p:cNvSpPr>
          <p:nvPr>
            <p:ph type="title"/>
          </p:nvPr>
        </p:nvSpPr>
        <p:spPr/>
        <p:txBody>
          <a:bodyPr/>
          <a:lstStyle/>
          <a:p>
            <a:r>
              <a:rPr lang="en-GB" dirty="0"/>
              <a:t>Demo of audio </a:t>
            </a:r>
            <a:r>
              <a:rPr lang="en-GB" dirty="0" err="1"/>
              <a:t>powermap</a:t>
            </a:r>
            <a:endParaRPr lang="en-GB" dirty="0"/>
          </a:p>
        </p:txBody>
      </p:sp>
      <p:sp>
        <p:nvSpPr>
          <p:cNvPr id="3" name="Sisällön paikkamerkki 2">
            <a:extLst>
              <a:ext uri="{FF2B5EF4-FFF2-40B4-BE49-F238E27FC236}">
                <a16:creationId xmlns:a16="http://schemas.microsoft.com/office/drawing/2014/main" id="{0BBD0561-54CE-4334-9DAC-95EDF6694B69}"/>
              </a:ext>
            </a:extLst>
          </p:cNvPr>
          <p:cNvSpPr>
            <a:spLocks noGrp="1"/>
          </p:cNvSpPr>
          <p:nvPr>
            <p:ph idx="1"/>
          </p:nvPr>
        </p:nvSpPr>
        <p:spPr/>
        <p:txBody>
          <a:bodyPr/>
          <a:lstStyle/>
          <a:p>
            <a:r>
              <a:rPr lang="en-GB" dirty="0"/>
              <a:t>(video of audio </a:t>
            </a:r>
            <a:r>
              <a:rPr lang="en-GB" dirty="0" err="1"/>
              <a:t>powermap</a:t>
            </a:r>
            <a:r>
              <a:rPr lang="en-GB" dirty="0"/>
              <a:t> without any cropping)</a:t>
            </a:r>
          </a:p>
        </p:txBody>
      </p:sp>
      <p:sp>
        <p:nvSpPr>
          <p:cNvPr id="4" name="Dian numeron paikkamerkki 3">
            <a:extLst>
              <a:ext uri="{FF2B5EF4-FFF2-40B4-BE49-F238E27FC236}">
                <a16:creationId xmlns:a16="http://schemas.microsoft.com/office/drawing/2014/main" id="{67E9AD3A-8E3C-4E1B-A16A-5699DC4F8AFB}"/>
              </a:ext>
            </a:extLst>
          </p:cNvPr>
          <p:cNvSpPr>
            <a:spLocks noGrp="1"/>
          </p:cNvSpPr>
          <p:nvPr>
            <p:ph type="sldNum" sz="quarter" idx="4"/>
          </p:nvPr>
        </p:nvSpPr>
        <p:spPr/>
        <p:txBody>
          <a:bodyPr/>
          <a:lstStyle/>
          <a:p>
            <a:r>
              <a:rPr lang="en-GB" noProof="0"/>
              <a:t>|  </a:t>
            </a:r>
            <a:fld id="{CDC8994D-33BE-6F4B-918B-78B2D731EB1C}" type="slidenum">
              <a:rPr lang="en-GB" noProof="0" smtClean="0"/>
              <a:pPr/>
              <a:t>19</a:t>
            </a:fld>
            <a:endParaRPr lang="en-GB" noProof="0"/>
          </a:p>
        </p:txBody>
      </p:sp>
    </p:spTree>
    <p:extLst>
      <p:ext uri="{BB962C8B-B14F-4D97-AF65-F5344CB8AC3E}">
        <p14:creationId xmlns:p14="http://schemas.microsoft.com/office/powerpoint/2010/main" val="428496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400" dirty="0"/>
              <a:t>Audio streams, such as broadcast news, documentaries and personal videos contain sounds from a wide variety of sound sources</a:t>
            </a:r>
          </a:p>
          <a:p>
            <a:pPr marL="571500" indent="-571500" algn="just"/>
            <a:r>
              <a:rPr lang="en-US" sz="2400" dirty="0"/>
              <a:t>These streams include detectable audio events of interest, such as speech, music or sounds of animals</a:t>
            </a:r>
          </a:p>
          <a:p>
            <a:pPr marL="571500" indent="-571500" algn="just"/>
            <a:r>
              <a:rPr lang="en-US" sz="2400" dirty="0"/>
              <a:t> Beside the detection of sound event presence there is a need for detecting the direction of arrival (DOA) of the detected sound event. For such cases Deep Learning methods are often used but requires annotated data which is laborious and difficult to do reliably</a:t>
            </a:r>
          </a:p>
          <a:p>
            <a:pPr marL="571500" indent="-571500" algn="just"/>
            <a:r>
              <a:rPr lang="en-US" sz="2400" dirty="0"/>
              <a:t>The aim is to explore the possibility of automatically annotating spatial and temporal dimensions of sound objects detected in an audio stream with the help of a 360-degree</a:t>
            </a:r>
          </a:p>
          <a:p>
            <a:pPr marL="571500" indent="-571500" algn="just"/>
            <a:endParaRPr lang="en-US" sz="2800" dirty="0"/>
          </a:p>
          <a:p>
            <a:pPr marL="571500" indent="-571500"/>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a:t>
            </a:fld>
            <a:endParaRPr lang="en-GB" noProof="0"/>
          </a:p>
        </p:txBody>
      </p:sp>
    </p:spTree>
    <p:extLst>
      <p:ext uri="{BB962C8B-B14F-4D97-AF65-F5344CB8AC3E}">
        <p14:creationId xmlns:p14="http://schemas.microsoft.com/office/powerpoint/2010/main" val="331826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B42-EFB3-49E9-9F9F-FAF7CF576355}"/>
              </a:ext>
            </a:extLst>
          </p:cNvPr>
          <p:cNvSpPr>
            <a:spLocks noGrp="1"/>
          </p:cNvSpPr>
          <p:nvPr>
            <p:ph type="title"/>
          </p:nvPr>
        </p:nvSpPr>
        <p:spPr/>
        <p:txBody>
          <a:bodyPr/>
          <a:lstStyle/>
          <a:p>
            <a:r>
              <a:rPr lang="fi-FI" dirty="0" err="1"/>
              <a:t>Crop</a:t>
            </a:r>
            <a:r>
              <a:rPr lang="fi-FI" dirty="0"/>
              <a:t> </a:t>
            </a:r>
            <a:r>
              <a:rPr lang="fi-FI" dirty="0" err="1"/>
              <a:t>powermap</a:t>
            </a:r>
            <a:r>
              <a:rPr lang="fi-FI" dirty="0"/>
              <a:t> </a:t>
            </a:r>
            <a:r>
              <a:rPr lang="fi-FI" dirty="0" err="1"/>
              <a:t>using</a:t>
            </a:r>
            <a:r>
              <a:rPr lang="fi-FI" dirty="0"/>
              <a:t> </a:t>
            </a:r>
            <a:r>
              <a:rPr lang="fi-FI" dirty="0" err="1"/>
              <a:t>bounding</a:t>
            </a:r>
            <a:r>
              <a:rPr lang="fi-FI" dirty="0"/>
              <a:t> </a:t>
            </a:r>
            <a:r>
              <a:rPr lang="fi-FI" dirty="0" err="1"/>
              <a:t>boxes</a:t>
            </a:r>
            <a:endParaRPr lang="fi-FI" dirty="0"/>
          </a:p>
        </p:txBody>
      </p:sp>
      <p:sp>
        <p:nvSpPr>
          <p:cNvPr id="3" name="Content Placeholder 2">
            <a:extLst>
              <a:ext uri="{FF2B5EF4-FFF2-40B4-BE49-F238E27FC236}">
                <a16:creationId xmlns:a16="http://schemas.microsoft.com/office/drawing/2014/main" id="{9C558AC8-F038-424D-8806-63EF6C6D2E0A}"/>
              </a:ext>
            </a:extLst>
          </p:cNvPr>
          <p:cNvSpPr>
            <a:spLocks noGrp="1"/>
          </p:cNvSpPr>
          <p:nvPr>
            <p:ph idx="1"/>
          </p:nvPr>
        </p:nvSpPr>
        <p:spPr/>
        <p:txBody>
          <a:bodyPr/>
          <a:lstStyle/>
          <a:p>
            <a:r>
              <a:rPr lang="fi-FI" dirty="0" err="1"/>
              <a:t>The</a:t>
            </a:r>
            <a:r>
              <a:rPr lang="fi-FI" dirty="0"/>
              <a:t> </a:t>
            </a:r>
            <a:r>
              <a:rPr lang="fi-FI" dirty="0" err="1"/>
              <a:t>detectected</a:t>
            </a:r>
            <a:r>
              <a:rPr lang="fi-FI" dirty="0"/>
              <a:t> </a:t>
            </a:r>
            <a:r>
              <a:rPr lang="fi-FI" dirty="0" err="1"/>
              <a:t>bounding</a:t>
            </a:r>
            <a:r>
              <a:rPr lang="fi-FI" dirty="0"/>
              <a:t> </a:t>
            </a:r>
            <a:r>
              <a:rPr lang="fi-FI" dirty="0" err="1"/>
              <a:t>boxes</a:t>
            </a:r>
            <a:r>
              <a:rPr lang="fi-FI" dirty="0"/>
              <a:t> in </a:t>
            </a:r>
            <a:r>
              <a:rPr lang="fi-FI" dirty="0" err="1"/>
              <a:t>the</a:t>
            </a:r>
            <a:r>
              <a:rPr lang="fi-FI" dirty="0"/>
              <a:t> </a:t>
            </a:r>
            <a:r>
              <a:rPr lang="fi-FI" dirty="0" err="1"/>
              <a:t>frame</a:t>
            </a:r>
            <a:r>
              <a:rPr lang="fi-FI" dirty="0"/>
              <a:t> </a:t>
            </a:r>
            <a:r>
              <a:rPr lang="fi-FI" dirty="0" err="1"/>
              <a:t>are</a:t>
            </a:r>
            <a:r>
              <a:rPr lang="fi-FI" dirty="0"/>
              <a:t> </a:t>
            </a:r>
            <a:r>
              <a:rPr lang="fi-FI" dirty="0" err="1"/>
              <a:t>used</a:t>
            </a:r>
            <a:r>
              <a:rPr lang="fi-FI" dirty="0"/>
              <a:t> to </a:t>
            </a:r>
            <a:r>
              <a:rPr lang="fi-FI" dirty="0" err="1"/>
              <a:t>crop</a:t>
            </a:r>
            <a:r>
              <a:rPr lang="fi-FI" dirty="0"/>
              <a:t> </a:t>
            </a:r>
            <a:r>
              <a:rPr lang="fi-FI" dirty="0" err="1"/>
              <a:t>the</a:t>
            </a:r>
            <a:r>
              <a:rPr lang="fi-FI" dirty="0"/>
              <a:t> </a:t>
            </a:r>
            <a:r>
              <a:rPr lang="fi-FI" dirty="0" err="1"/>
              <a:t>powermap</a:t>
            </a:r>
            <a:r>
              <a:rPr lang="fi-FI" dirty="0"/>
              <a:t> </a:t>
            </a:r>
            <a:r>
              <a:rPr lang="fi-FI" dirty="0" err="1"/>
              <a:t>array</a:t>
            </a:r>
            <a:endParaRPr lang="fi-FI" dirty="0"/>
          </a:p>
          <a:p>
            <a:pPr lvl="1"/>
            <a:r>
              <a:rPr lang="fi-FI" dirty="0" err="1"/>
              <a:t>Values</a:t>
            </a:r>
            <a:r>
              <a:rPr lang="fi-FI" dirty="0"/>
              <a:t> </a:t>
            </a:r>
            <a:r>
              <a:rPr lang="fi-FI" dirty="0" err="1"/>
              <a:t>within</a:t>
            </a:r>
            <a:r>
              <a:rPr lang="fi-FI" dirty="0"/>
              <a:t> </a:t>
            </a:r>
            <a:r>
              <a:rPr lang="fi-FI" dirty="0" err="1"/>
              <a:t>the</a:t>
            </a:r>
            <a:r>
              <a:rPr lang="fi-FI" dirty="0"/>
              <a:t> </a:t>
            </a:r>
            <a:r>
              <a:rPr lang="fi-FI" dirty="0" err="1"/>
              <a:t>bounding</a:t>
            </a:r>
            <a:r>
              <a:rPr lang="fi-FI" dirty="0"/>
              <a:t> box </a:t>
            </a:r>
            <a:r>
              <a:rPr lang="fi-FI" dirty="0" err="1"/>
              <a:t>are</a:t>
            </a:r>
            <a:r>
              <a:rPr lang="fi-FI" dirty="0"/>
              <a:t> </a:t>
            </a:r>
            <a:r>
              <a:rPr lang="fi-FI" dirty="0" err="1"/>
              <a:t>left</a:t>
            </a:r>
            <a:r>
              <a:rPr lang="fi-FI" dirty="0"/>
              <a:t> </a:t>
            </a:r>
            <a:r>
              <a:rPr lang="fi-FI" dirty="0" err="1"/>
              <a:t>unchanged</a:t>
            </a:r>
            <a:r>
              <a:rPr lang="fi-FI" dirty="0"/>
              <a:t>, </a:t>
            </a:r>
            <a:r>
              <a:rPr lang="fi-FI" dirty="0" err="1"/>
              <a:t>everything</a:t>
            </a:r>
            <a:r>
              <a:rPr lang="fi-FI" dirty="0"/>
              <a:t> </a:t>
            </a:r>
            <a:r>
              <a:rPr lang="fi-FI" dirty="0" err="1"/>
              <a:t>else</a:t>
            </a:r>
            <a:r>
              <a:rPr lang="fi-FI" dirty="0"/>
              <a:t> is set to </a:t>
            </a:r>
            <a:r>
              <a:rPr lang="fi-FI" dirty="0" err="1"/>
              <a:t>zero</a:t>
            </a:r>
            <a:endParaRPr lang="fi-FI" dirty="0"/>
          </a:p>
        </p:txBody>
      </p:sp>
      <p:sp>
        <p:nvSpPr>
          <p:cNvPr id="4" name="Slide Number Placeholder 3">
            <a:extLst>
              <a:ext uri="{FF2B5EF4-FFF2-40B4-BE49-F238E27FC236}">
                <a16:creationId xmlns:a16="http://schemas.microsoft.com/office/drawing/2014/main" id="{1B8CD3D2-353B-42FF-9DAA-64138799091C}"/>
              </a:ext>
            </a:extLst>
          </p:cNvPr>
          <p:cNvSpPr>
            <a:spLocks noGrp="1"/>
          </p:cNvSpPr>
          <p:nvPr>
            <p:ph type="sldNum" sz="quarter" idx="4"/>
          </p:nvPr>
        </p:nvSpPr>
        <p:spPr/>
        <p:txBody>
          <a:bodyPr/>
          <a:lstStyle/>
          <a:p>
            <a:r>
              <a:rPr lang="en-GB" noProof="0"/>
              <a:t>|  </a:t>
            </a:r>
            <a:fld id="{CDC8994D-33BE-6F4B-918B-78B2D731EB1C}" type="slidenum">
              <a:rPr lang="en-GB" noProof="0" smtClean="0"/>
              <a:pPr/>
              <a:t>20</a:t>
            </a:fld>
            <a:endParaRPr lang="en-GB" noProof="0"/>
          </a:p>
        </p:txBody>
      </p:sp>
    </p:spTree>
    <p:extLst>
      <p:ext uri="{BB962C8B-B14F-4D97-AF65-F5344CB8AC3E}">
        <p14:creationId xmlns:p14="http://schemas.microsoft.com/office/powerpoint/2010/main" val="380478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ED843AD-2D07-4275-A02A-B9F35E3DE370}"/>
              </a:ext>
            </a:extLst>
          </p:cNvPr>
          <p:cNvSpPr>
            <a:spLocks noGrp="1"/>
          </p:cNvSpPr>
          <p:nvPr>
            <p:ph type="title"/>
          </p:nvPr>
        </p:nvSpPr>
        <p:spPr/>
        <p:txBody>
          <a:bodyPr/>
          <a:lstStyle/>
          <a:p>
            <a:r>
              <a:rPr lang="en-GB" dirty="0"/>
              <a:t>Demo of cropped </a:t>
            </a:r>
            <a:r>
              <a:rPr lang="en-GB" dirty="0" err="1"/>
              <a:t>powermap</a:t>
            </a:r>
            <a:endParaRPr lang="en-GB" dirty="0"/>
          </a:p>
        </p:txBody>
      </p:sp>
      <p:sp>
        <p:nvSpPr>
          <p:cNvPr id="3" name="Sisällön paikkamerkki 2">
            <a:extLst>
              <a:ext uri="{FF2B5EF4-FFF2-40B4-BE49-F238E27FC236}">
                <a16:creationId xmlns:a16="http://schemas.microsoft.com/office/drawing/2014/main" id="{25DDE24C-E80D-47C5-9094-F1C41C5A1969}"/>
              </a:ext>
            </a:extLst>
          </p:cNvPr>
          <p:cNvSpPr>
            <a:spLocks noGrp="1"/>
          </p:cNvSpPr>
          <p:nvPr>
            <p:ph idx="1"/>
          </p:nvPr>
        </p:nvSpPr>
        <p:spPr/>
        <p:txBody>
          <a:bodyPr/>
          <a:lstStyle/>
          <a:p>
            <a:r>
              <a:rPr lang="en-GB" dirty="0"/>
              <a:t>(video of audio </a:t>
            </a:r>
            <a:r>
              <a:rPr lang="en-GB" dirty="0" err="1"/>
              <a:t>powermap</a:t>
            </a:r>
            <a:r>
              <a:rPr lang="en-GB" dirty="0"/>
              <a:t> with cropping)</a:t>
            </a:r>
          </a:p>
        </p:txBody>
      </p:sp>
      <p:sp>
        <p:nvSpPr>
          <p:cNvPr id="4" name="Dian numeron paikkamerkki 3">
            <a:extLst>
              <a:ext uri="{FF2B5EF4-FFF2-40B4-BE49-F238E27FC236}">
                <a16:creationId xmlns:a16="http://schemas.microsoft.com/office/drawing/2014/main" id="{A58307B0-18A2-4946-ADD2-DB7096A0D54D}"/>
              </a:ext>
            </a:extLst>
          </p:cNvPr>
          <p:cNvSpPr>
            <a:spLocks noGrp="1"/>
          </p:cNvSpPr>
          <p:nvPr>
            <p:ph type="sldNum" sz="quarter" idx="4"/>
          </p:nvPr>
        </p:nvSpPr>
        <p:spPr/>
        <p:txBody>
          <a:bodyPr/>
          <a:lstStyle/>
          <a:p>
            <a:r>
              <a:rPr lang="en-GB" noProof="0"/>
              <a:t>|  </a:t>
            </a:r>
            <a:fld id="{CDC8994D-33BE-6F4B-918B-78B2D731EB1C}" type="slidenum">
              <a:rPr lang="en-GB" noProof="0" smtClean="0"/>
              <a:pPr/>
              <a:t>21</a:t>
            </a:fld>
            <a:endParaRPr lang="en-GB" noProof="0"/>
          </a:p>
        </p:txBody>
      </p:sp>
    </p:spTree>
    <p:extLst>
      <p:ext uri="{BB962C8B-B14F-4D97-AF65-F5344CB8AC3E}">
        <p14:creationId xmlns:p14="http://schemas.microsoft.com/office/powerpoint/2010/main" val="183593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56CA-4783-4C24-AF36-A7138C82CEC9}"/>
              </a:ext>
            </a:extLst>
          </p:cNvPr>
          <p:cNvSpPr>
            <a:spLocks noGrp="1"/>
          </p:cNvSpPr>
          <p:nvPr>
            <p:ph type="title"/>
          </p:nvPr>
        </p:nvSpPr>
        <p:spPr/>
        <p:txBody>
          <a:bodyPr/>
          <a:lstStyle/>
          <a:p>
            <a:r>
              <a:rPr lang="fi-FI" dirty="0" err="1"/>
              <a:t>Determine</a:t>
            </a:r>
            <a:r>
              <a:rPr lang="fi-FI" dirty="0"/>
              <a:t> </a:t>
            </a:r>
            <a:r>
              <a:rPr lang="fi-FI" dirty="0" err="1"/>
              <a:t>energy</a:t>
            </a:r>
            <a:r>
              <a:rPr lang="fi-FI" dirty="0"/>
              <a:t> </a:t>
            </a:r>
            <a:r>
              <a:rPr lang="fi-FI" dirty="0" err="1"/>
              <a:t>based</a:t>
            </a:r>
            <a:r>
              <a:rPr lang="fi-FI" dirty="0"/>
              <a:t> on </a:t>
            </a:r>
            <a:r>
              <a:rPr lang="fi-FI" dirty="0" err="1"/>
              <a:t>cropped</a:t>
            </a:r>
            <a:r>
              <a:rPr lang="fi-FI" dirty="0"/>
              <a:t> </a:t>
            </a:r>
            <a:r>
              <a:rPr lang="fi-FI" dirty="0" err="1"/>
              <a:t>powermap</a:t>
            </a:r>
            <a:endParaRPr lang="fi-FI" dirty="0"/>
          </a:p>
        </p:txBody>
      </p:sp>
      <p:sp>
        <p:nvSpPr>
          <p:cNvPr id="3" name="Content Placeholder 2">
            <a:extLst>
              <a:ext uri="{FF2B5EF4-FFF2-40B4-BE49-F238E27FC236}">
                <a16:creationId xmlns:a16="http://schemas.microsoft.com/office/drawing/2014/main" id="{44B6144D-DAAA-42DD-9B3F-0BF64997EAB4}"/>
              </a:ext>
            </a:extLst>
          </p:cNvPr>
          <p:cNvSpPr>
            <a:spLocks noGrp="1"/>
          </p:cNvSpPr>
          <p:nvPr>
            <p:ph idx="1"/>
          </p:nvPr>
        </p:nvSpPr>
        <p:spPr>
          <a:xfrm>
            <a:off x="410400" y="2422156"/>
            <a:ext cx="10515600" cy="3978643"/>
          </a:xfrm>
        </p:spPr>
        <p:txBody>
          <a:bodyPr/>
          <a:lstStyle/>
          <a:p>
            <a:r>
              <a:rPr lang="fi-FI" dirty="0" err="1"/>
              <a:t>The</a:t>
            </a:r>
            <a:r>
              <a:rPr lang="fi-FI" dirty="0"/>
              <a:t> </a:t>
            </a:r>
            <a:r>
              <a:rPr lang="fi-FI" dirty="0" err="1"/>
              <a:t>values</a:t>
            </a:r>
            <a:r>
              <a:rPr lang="fi-FI" dirty="0"/>
              <a:t> of </a:t>
            </a:r>
            <a:r>
              <a:rPr lang="fi-FI" dirty="0" err="1"/>
              <a:t>the</a:t>
            </a:r>
            <a:r>
              <a:rPr lang="fi-FI" dirty="0"/>
              <a:t> </a:t>
            </a:r>
            <a:r>
              <a:rPr lang="fi-FI" dirty="0" err="1"/>
              <a:t>cropped</a:t>
            </a:r>
            <a:r>
              <a:rPr lang="fi-FI" dirty="0"/>
              <a:t> </a:t>
            </a:r>
            <a:r>
              <a:rPr lang="fi-FI" dirty="0" err="1"/>
              <a:t>powermap</a:t>
            </a:r>
            <a:r>
              <a:rPr lang="fi-FI" dirty="0"/>
              <a:t> </a:t>
            </a:r>
            <a:r>
              <a:rPr lang="fi-FI" dirty="0" err="1"/>
              <a:t>arrays</a:t>
            </a:r>
            <a:r>
              <a:rPr lang="fi-FI" dirty="0"/>
              <a:t> </a:t>
            </a:r>
            <a:r>
              <a:rPr lang="fi-FI" dirty="0" err="1"/>
              <a:t>are</a:t>
            </a:r>
            <a:r>
              <a:rPr lang="fi-FI" dirty="0"/>
              <a:t> </a:t>
            </a:r>
            <a:r>
              <a:rPr lang="fi-FI" dirty="0" err="1"/>
              <a:t>summed</a:t>
            </a:r>
            <a:r>
              <a:rPr lang="fi-FI" dirty="0"/>
              <a:t> </a:t>
            </a:r>
            <a:r>
              <a:rPr lang="fi-FI" dirty="0" err="1"/>
              <a:t>together</a:t>
            </a:r>
            <a:endParaRPr lang="fi-FI" dirty="0"/>
          </a:p>
          <a:p>
            <a:pPr lvl="1"/>
            <a:r>
              <a:rPr lang="fi-FI" dirty="0"/>
              <a:t>If </a:t>
            </a:r>
            <a:r>
              <a:rPr lang="fi-FI" dirty="0" err="1"/>
              <a:t>the</a:t>
            </a:r>
            <a:r>
              <a:rPr lang="fi-FI" dirty="0"/>
              <a:t> </a:t>
            </a:r>
            <a:r>
              <a:rPr lang="fi-FI" dirty="0" err="1"/>
              <a:t>total</a:t>
            </a:r>
            <a:r>
              <a:rPr lang="fi-FI" dirty="0"/>
              <a:t> </a:t>
            </a:r>
            <a:r>
              <a:rPr lang="fi-FI" dirty="0" err="1"/>
              <a:t>audio</a:t>
            </a:r>
            <a:r>
              <a:rPr lang="fi-FI" dirty="0"/>
              <a:t> </a:t>
            </a:r>
            <a:r>
              <a:rPr lang="fi-FI" dirty="0" err="1"/>
              <a:t>energy</a:t>
            </a:r>
            <a:r>
              <a:rPr lang="fi-FI" dirty="0"/>
              <a:t> in </a:t>
            </a:r>
            <a:r>
              <a:rPr lang="fi-FI" dirty="0" err="1"/>
              <a:t>the</a:t>
            </a:r>
            <a:r>
              <a:rPr lang="fi-FI" dirty="0"/>
              <a:t> </a:t>
            </a:r>
            <a:r>
              <a:rPr lang="fi-FI" dirty="0" err="1"/>
              <a:t>bounding</a:t>
            </a:r>
            <a:r>
              <a:rPr lang="fi-FI" dirty="0"/>
              <a:t> box </a:t>
            </a:r>
            <a:r>
              <a:rPr lang="fi-FI" dirty="0" err="1"/>
              <a:t>exceeds</a:t>
            </a:r>
            <a:r>
              <a:rPr lang="fi-FI" dirty="0"/>
              <a:t> a set </a:t>
            </a:r>
            <a:r>
              <a:rPr lang="fi-FI" dirty="0" err="1"/>
              <a:t>threshold</a:t>
            </a:r>
            <a:r>
              <a:rPr lang="fi-FI" dirty="0"/>
              <a:t> </a:t>
            </a:r>
            <a:r>
              <a:rPr lang="fi-FI" dirty="0" err="1"/>
              <a:t>the</a:t>
            </a:r>
            <a:r>
              <a:rPr lang="fi-FI" dirty="0"/>
              <a:t> </a:t>
            </a:r>
            <a:r>
              <a:rPr lang="fi-FI" dirty="0" err="1"/>
              <a:t>audio</a:t>
            </a:r>
            <a:r>
              <a:rPr lang="fi-FI" dirty="0"/>
              <a:t> </a:t>
            </a:r>
            <a:r>
              <a:rPr lang="fi-FI" dirty="0" err="1"/>
              <a:t>activity</a:t>
            </a:r>
            <a:r>
              <a:rPr lang="fi-FI" dirty="0"/>
              <a:t> for </a:t>
            </a:r>
            <a:r>
              <a:rPr lang="fi-FI" dirty="0" err="1"/>
              <a:t>that</a:t>
            </a:r>
            <a:r>
              <a:rPr lang="fi-FI" dirty="0"/>
              <a:t> </a:t>
            </a:r>
            <a:r>
              <a:rPr lang="fi-FI" dirty="0" err="1"/>
              <a:t>class</a:t>
            </a:r>
            <a:r>
              <a:rPr lang="fi-FI" dirty="0"/>
              <a:t> is set to </a:t>
            </a:r>
            <a:r>
              <a:rPr lang="fi-FI" dirty="0" err="1"/>
              <a:t>one</a:t>
            </a:r>
            <a:r>
              <a:rPr lang="fi-FI" dirty="0"/>
              <a:t>, </a:t>
            </a:r>
            <a:r>
              <a:rPr lang="fi-FI" dirty="0" err="1"/>
              <a:t>otherwise</a:t>
            </a:r>
            <a:r>
              <a:rPr lang="fi-FI" dirty="0"/>
              <a:t> </a:t>
            </a:r>
            <a:r>
              <a:rPr lang="fi-FI" dirty="0" err="1"/>
              <a:t>zero</a:t>
            </a:r>
            <a:endParaRPr lang="fi-FI" dirty="0"/>
          </a:p>
          <a:p>
            <a:pPr lvl="1"/>
            <a:r>
              <a:rPr lang="fi-FI" dirty="0" err="1"/>
              <a:t>The</a:t>
            </a:r>
            <a:r>
              <a:rPr lang="fi-FI" dirty="0"/>
              <a:t> </a:t>
            </a:r>
            <a:r>
              <a:rPr lang="fi-FI" dirty="0" err="1"/>
              <a:t>new</a:t>
            </a:r>
            <a:r>
              <a:rPr lang="fi-FI" dirty="0"/>
              <a:t> </a:t>
            </a:r>
            <a:r>
              <a:rPr lang="fi-FI" dirty="0" err="1"/>
              <a:t>detections</a:t>
            </a:r>
            <a:r>
              <a:rPr lang="fi-FI" dirty="0"/>
              <a:t> (</a:t>
            </a:r>
            <a:r>
              <a:rPr lang="fi-FI" dirty="0" err="1"/>
              <a:t>with</a:t>
            </a:r>
            <a:r>
              <a:rPr lang="fi-FI" dirty="0"/>
              <a:t> </a:t>
            </a:r>
            <a:r>
              <a:rPr lang="fi-FI" dirty="0" err="1"/>
              <a:t>audio</a:t>
            </a:r>
            <a:r>
              <a:rPr lang="fi-FI" dirty="0"/>
              <a:t> </a:t>
            </a:r>
            <a:r>
              <a:rPr lang="fi-FI" dirty="0" err="1"/>
              <a:t>activity</a:t>
            </a:r>
            <a:r>
              <a:rPr lang="fi-FI" dirty="0"/>
              <a:t> </a:t>
            </a:r>
            <a:r>
              <a:rPr lang="fi-FI" dirty="0" err="1"/>
              <a:t>information</a:t>
            </a:r>
            <a:r>
              <a:rPr lang="fi-FI" dirty="0"/>
              <a:t> and </a:t>
            </a:r>
            <a:r>
              <a:rPr lang="fi-FI" dirty="0" err="1"/>
              <a:t>detection</a:t>
            </a:r>
            <a:r>
              <a:rPr lang="fi-FI" dirty="0"/>
              <a:t> </a:t>
            </a:r>
            <a:r>
              <a:rPr lang="fi-FI" dirty="0" err="1"/>
              <a:t>location</a:t>
            </a:r>
            <a:r>
              <a:rPr lang="fi-FI" dirty="0"/>
              <a:t> in </a:t>
            </a:r>
            <a:r>
              <a:rPr lang="fi-FI" dirty="0" err="1"/>
              <a:t>spherical</a:t>
            </a:r>
            <a:r>
              <a:rPr lang="fi-FI" dirty="0"/>
              <a:t> </a:t>
            </a:r>
            <a:r>
              <a:rPr lang="fi-FI" dirty="0" err="1"/>
              <a:t>coordinates</a:t>
            </a:r>
            <a:r>
              <a:rPr lang="fi-FI" dirty="0"/>
              <a:t>) </a:t>
            </a:r>
            <a:r>
              <a:rPr lang="fi-FI" dirty="0" err="1"/>
              <a:t>are</a:t>
            </a:r>
            <a:r>
              <a:rPr lang="fi-FI" dirty="0"/>
              <a:t> </a:t>
            </a:r>
            <a:r>
              <a:rPr lang="fi-FI" dirty="0" err="1"/>
              <a:t>outputted</a:t>
            </a:r>
            <a:r>
              <a:rPr lang="fi-FI" dirty="0"/>
              <a:t> to a </a:t>
            </a:r>
            <a:r>
              <a:rPr lang="fi-FI" dirty="0" err="1"/>
              <a:t>csv-file</a:t>
            </a:r>
            <a:endParaRPr lang="fi-FI" dirty="0"/>
          </a:p>
        </p:txBody>
      </p:sp>
      <p:sp>
        <p:nvSpPr>
          <p:cNvPr id="4" name="Slide Number Placeholder 3">
            <a:extLst>
              <a:ext uri="{FF2B5EF4-FFF2-40B4-BE49-F238E27FC236}">
                <a16:creationId xmlns:a16="http://schemas.microsoft.com/office/drawing/2014/main" id="{03BFA65C-1F08-47F3-AFBB-0A1A7187C590}"/>
              </a:ext>
            </a:extLst>
          </p:cNvPr>
          <p:cNvSpPr>
            <a:spLocks noGrp="1"/>
          </p:cNvSpPr>
          <p:nvPr>
            <p:ph type="sldNum" sz="quarter" idx="4"/>
          </p:nvPr>
        </p:nvSpPr>
        <p:spPr/>
        <p:txBody>
          <a:bodyPr/>
          <a:lstStyle/>
          <a:p>
            <a:r>
              <a:rPr lang="en-GB" noProof="0"/>
              <a:t>|  </a:t>
            </a:r>
            <a:fld id="{CDC8994D-33BE-6F4B-918B-78B2D731EB1C}" type="slidenum">
              <a:rPr lang="en-GB" noProof="0" smtClean="0"/>
              <a:pPr/>
              <a:t>22</a:t>
            </a:fld>
            <a:endParaRPr lang="en-GB" noProof="0"/>
          </a:p>
        </p:txBody>
      </p:sp>
    </p:spTree>
    <p:extLst>
      <p:ext uri="{BB962C8B-B14F-4D97-AF65-F5344CB8AC3E}">
        <p14:creationId xmlns:p14="http://schemas.microsoft.com/office/powerpoint/2010/main" val="4067781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39316F8-D33F-4394-9145-EDAC75EAF85E}"/>
              </a:ext>
            </a:extLst>
          </p:cNvPr>
          <p:cNvSpPr>
            <a:spLocks noGrp="1"/>
          </p:cNvSpPr>
          <p:nvPr>
            <p:ph type="title"/>
          </p:nvPr>
        </p:nvSpPr>
        <p:spPr/>
        <p:txBody>
          <a:bodyPr/>
          <a:lstStyle/>
          <a:p>
            <a:r>
              <a:rPr lang="en-GB" dirty="0"/>
              <a:t>Output example</a:t>
            </a:r>
          </a:p>
        </p:txBody>
      </p:sp>
      <p:sp>
        <p:nvSpPr>
          <p:cNvPr id="3" name="Sisällön paikkamerkki 2">
            <a:extLst>
              <a:ext uri="{FF2B5EF4-FFF2-40B4-BE49-F238E27FC236}">
                <a16:creationId xmlns:a16="http://schemas.microsoft.com/office/drawing/2014/main" id="{0083B3F7-47F4-44D7-A5A2-49F14BB199D3}"/>
              </a:ext>
            </a:extLst>
          </p:cNvPr>
          <p:cNvSpPr>
            <a:spLocks noGrp="1"/>
          </p:cNvSpPr>
          <p:nvPr>
            <p:ph idx="1"/>
          </p:nvPr>
        </p:nvSpPr>
        <p:spPr/>
        <p:txBody>
          <a:bodyPr/>
          <a:lstStyle/>
          <a:p>
            <a:r>
              <a:rPr lang="en-GB"/>
              <a:t>(a </a:t>
            </a:r>
            <a:r>
              <a:rPr lang="en-GB" dirty="0"/>
              <a:t>screenshot of output CSV file)</a:t>
            </a:r>
          </a:p>
        </p:txBody>
      </p:sp>
      <p:sp>
        <p:nvSpPr>
          <p:cNvPr id="4" name="Dian numeron paikkamerkki 3">
            <a:extLst>
              <a:ext uri="{FF2B5EF4-FFF2-40B4-BE49-F238E27FC236}">
                <a16:creationId xmlns:a16="http://schemas.microsoft.com/office/drawing/2014/main" id="{4DD90C4C-890E-4C1C-8E9B-9ADE0E095AB4}"/>
              </a:ext>
            </a:extLst>
          </p:cNvPr>
          <p:cNvSpPr>
            <a:spLocks noGrp="1"/>
          </p:cNvSpPr>
          <p:nvPr>
            <p:ph type="sldNum" sz="quarter" idx="4"/>
          </p:nvPr>
        </p:nvSpPr>
        <p:spPr/>
        <p:txBody>
          <a:bodyPr/>
          <a:lstStyle/>
          <a:p>
            <a:r>
              <a:rPr lang="en-GB" noProof="0"/>
              <a:t>|  </a:t>
            </a:r>
            <a:fld id="{CDC8994D-33BE-6F4B-918B-78B2D731EB1C}" type="slidenum">
              <a:rPr lang="en-GB" noProof="0" smtClean="0"/>
              <a:pPr/>
              <a:t>23</a:t>
            </a:fld>
            <a:endParaRPr lang="en-GB" noProof="0"/>
          </a:p>
        </p:txBody>
      </p:sp>
    </p:spTree>
    <p:extLst>
      <p:ext uri="{BB962C8B-B14F-4D97-AF65-F5344CB8AC3E}">
        <p14:creationId xmlns:p14="http://schemas.microsoft.com/office/powerpoint/2010/main" val="888252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Pipeline version 2</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24</a:t>
            </a:fld>
            <a:endParaRPr lang="en-GB" noProof="0"/>
          </a:p>
        </p:txBody>
      </p:sp>
    </p:spTree>
    <p:extLst>
      <p:ext uri="{BB962C8B-B14F-4D97-AF65-F5344CB8AC3E}">
        <p14:creationId xmlns:p14="http://schemas.microsoft.com/office/powerpoint/2010/main" val="3846966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B1AE-3EB1-439B-955B-3120B3D1CB1E}"/>
              </a:ext>
            </a:extLst>
          </p:cNvPr>
          <p:cNvSpPr>
            <a:spLocks noGrp="1"/>
          </p:cNvSpPr>
          <p:nvPr>
            <p:ph type="title"/>
          </p:nvPr>
        </p:nvSpPr>
        <p:spPr/>
        <p:txBody>
          <a:bodyPr/>
          <a:lstStyle/>
          <a:p>
            <a:r>
              <a:rPr lang="fi-FI" dirty="0" err="1"/>
              <a:t>Beamforming</a:t>
            </a:r>
            <a:r>
              <a:rPr lang="fi-FI" dirty="0"/>
              <a:t> </a:t>
            </a:r>
          </a:p>
        </p:txBody>
      </p:sp>
      <p:sp>
        <p:nvSpPr>
          <p:cNvPr id="3" name="Content Placeholder 2">
            <a:extLst>
              <a:ext uri="{FF2B5EF4-FFF2-40B4-BE49-F238E27FC236}">
                <a16:creationId xmlns:a16="http://schemas.microsoft.com/office/drawing/2014/main" id="{7D028B6B-B35B-45E7-BE59-C1189483A277}"/>
              </a:ext>
            </a:extLst>
          </p:cNvPr>
          <p:cNvSpPr>
            <a:spLocks noGrp="1"/>
          </p:cNvSpPr>
          <p:nvPr>
            <p:ph idx="1"/>
          </p:nvPr>
        </p:nvSpPr>
        <p:spPr/>
        <p:txBody>
          <a:bodyPr/>
          <a:lstStyle/>
          <a:p>
            <a:r>
              <a:rPr lang="fi-FI" dirty="0" err="1"/>
              <a:t>Beamforming</a:t>
            </a:r>
            <a:r>
              <a:rPr lang="fi-FI" dirty="0"/>
              <a:t> </a:t>
            </a:r>
            <a:r>
              <a:rPr lang="fi-FI" dirty="0" err="1"/>
              <a:t>can</a:t>
            </a:r>
            <a:r>
              <a:rPr lang="fi-FI" dirty="0"/>
              <a:t> </a:t>
            </a:r>
            <a:r>
              <a:rPr lang="fi-FI" dirty="0" err="1"/>
              <a:t>also</a:t>
            </a:r>
            <a:r>
              <a:rPr lang="fi-FI" dirty="0"/>
              <a:t> </a:t>
            </a:r>
            <a:r>
              <a:rPr lang="fi-FI" dirty="0" err="1"/>
              <a:t>be</a:t>
            </a:r>
            <a:r>
              <a:rPr lang="fi-FI" dirty="0"/>
              <a:t> </a:t>
            </a:r>
            <a:r>
              <a:rPr lang="fi-FI" dirty="0" err="1"/>
              <a:t>used</a:t>
            </a:r>
            <a:r>
              <a:rPr lang="fi-FI" dirty="0"/>
              <a:t> to </a:t>
            </a:r>
            <a:r>
              <a:rPr lang="fi-FI" dirty="0" err="1"/>
              <a:t>determine</a:t>
            </a:r>
            <a:r>
              <a:rPr lang="fi-FI" dirty="0"/>
              <a:t> </a:t>
            </a:r>
            <a:r>
              <a:rPr lang="fi-FI" dirty="0" err="1"/>
              <a:t>audio</a:t>
            </a:r>
            <a:r>
              <a:rPr lang="fi-FI" dirty="0"/>
              <a:t> </a:t>
            </a:r>
            <a:r>
              <a:rPr lang="fi-FI" dirty="0" err="1"/>
              <a:t>activity</a:t>
            </a:r>
            <a:r>
              <a:rPr lang="fi-FI" dirty="0"/>
              <a:t> (</a:t>
            </a:r>
            <a:r>
              <a:rPr lang="fi-FI" dirty="0" err="1"/>
              <a:t>function</a:t>
            </a:r>
            <a:r>
              <a:rPr lang="fi-FI" dirty="0"/>
              <a:t> </a:t>
            </a:r>
            <a:r>
              <a:rPr lang="fi-FI" dirty="0" err="1"/>
              <a:t>by</a:t>
            </a:r>
            <a:r>
              <a:rPr lang="fi-FI" dirty="0"/>
              <a:t> </a:t>
            </a:r>
            <a:r>
              <a:rPr lang="fi-FI" dirty="0" err="1"/>
              <a:t>Archontis</a:t>
            </a:r>
            <a:r>
              <a:rPr lang="fi-FI" dirty="0"/>
              <a:t>)</a:t>
            </a:r>
          </a:p>
          <a:p>
            <a:pPr lvl="1"/>
            <a:r>
              <a:rPr lang="fi-FI" dirty="0"/>
              <a:t>”</a:t>
            </a:r>
            <a:r>
              <a:rPr lang="fi-FI" dirty="0" err="1"/>
              <a:t>Listens</a:t>
            </a:r>
            <a:r>
              <a:rPr lang="fi-FI" dirty="0"/>
              <a:t>” to a </a:t>
            </a:r>
            <a:r>
              <a:rPr lang="fi-FI" dirty="0" err="1"/>
              <a:t>pointed</a:t>
            </a:r>
            <a:r>
              <a:rPr lang="fi-FI" dirty="0"/>
              <a:t> </a:t>
            </a:r>
            <a:r>
              <a:rPr lang="fi-FI" dirty="0" err="1"/>
              <a:t>direction</a:t>
            </a:r>
            <a:endParaRPr lang="fi-FI" dirty="0"/>
          </a:p>
          <a:p>
            <a:pPr lvl="1"/>
            <a:r>
              <a:rPr lang="fi-FI" dirty="0"/>
              <a:t>How to </a:t>
            </a:r>
            <a:r>
              <a:rPr lang="fi-FI" dirty="0" err="1"/>
              <a:t>get</a:t>
            </a:r>
            <a:r>
              <a:rPr lang="fi-FI" dirty="0"/>
              <a:t> a </a:t>
            </a:r>
            <a:r>
              <a:rPr lang="fi-FI" dirty="0" err="1"/>
              <a:t>pointed</a:t>
            </a:r>
            <a:r>
              <a:rPr lang="fi-FI" dirty="0"/>
              <a:t> </a:t>
            </a:r>
            <a:r>
              <a:rPr lang="fi-FI" dirty="0" err="1"/>
              <a:t>direction</a:t>
            </a:r>
            <a:r>
              <a:rPr lang="fi-FI" dirty="0"/>
              <a:t>?</a:t>
            </a:r>
          </a:p>
          <a:p>
            <a:pPr marL="1128713" lvl="2" indent="-457200">
              <a:buFont typeface="+mj-lt"/>
              <a:buAutoNum type="arabicPeriod"/>
            </a:pPr>
            <a:r>
              <a:rPr lang="fi-FI" dirty="0"/>
              <a:t>Multi-</a:t>
            </a:r>
            <a:r>
              <a:rPr lang="fi-FI" dirty="0" err="1"/>
              <a:t>frame</a:t>
            </a:r>
            <a:r>
              <a:rPr lang="fi-FI" dirty="0"/>
              <a:t> (video) </a:t>
            </a:r>
            <a:r>
              <a:rPr lang="fi-FI" dirty="0" err="1"/>
              <a:t>audio</a:t>
            </a:r>
            <a:r>
              <a:rPr lang="fi-FI" dirty="0"/>
              <a:t> </a:t>
            </a:r>
            <a:r>
              <a:rPr lang="fi-FI" dirty="0" err="1"/>
              <a:t>segments</a:t>
            </a:r>
            <a:endParaRPr lang="fi-FI" dirty="0"/>
          </a:p>
          <a:p>
            <a:pPr marL="1128713" lvl="2" indent="-457200">
              <a:buFont typeface="+mj-lt"/>
              <a:buAutoNum type="arabicPeriod"/>
            </a:pPr>
            <a:r>
              <a:rPr lang="fi-FI" dirty="0" err="1"/>
              <a:t>Frame-level</a:t>
            </a:r>
            <a:r>
              <a:rPr lang="fi-FI" dirty="0"/>
              <a:t> (video) </a:t>
            </a:r>
            <a:r>
              <a:rPr lang="fi-FI" dirty="0" err="1"/>
              <a:t>audio</a:t>
            </a:r>
            <a:r>
              <a:rPr lang="fi-FI" dirty="0"/>
              <a:t> </a:t>
            </a:r>
            <a:r>
              <a:rPr lang="fi-FI" dirty="0" err="1"/>
              <a:t>segments</a:t>
            </a:r>
            <a:endParaRPr lang="fi-FI" dirty="0"/>
          </a:p>
          <a:p>
            <a:pPr marL="1128713" lvl="2" indent="-457200">
              <a:buFont typeface="+mj-lt"/>
              <a:buAutoNum type="arabicPeriod"/>
            </a:pPr>
            <a:r>
              <a:rPr lang="fi-FI" dirty="0" err="1"/>
              <a:t>DeepSORT</a:t>
            </a:r>
            <a:endParaRPr lang="fi-FI" dirty="0"/>
          </a:p>
        </p:txBody>
      </p:sp>
      <p:sp>
        <p:nvSpPr>
          <p:cNvPr id="4" name="Slide Number Placeholder 3">
            <a:extLst>
              <a:ext uri="{FF2B5EF4-FFF2-40B4-BE49-F238E27FC236}">
                <a16:creationId xmlns:a16="http://schemas.microsoft.com/office/drawing/2014/main" id="{4ED7030C-2A97-49D1-B48E-DF4701A48851}"/>
              </a:ext>
            </a:extLst>
          </p:cNvPr>
          <p:cNvSpPr>
            <a:spLocks noGrp="1"/>
          </p:cNvSpPr>
          <p:nvPr>
            <p:ph type="sldNum" sz="quarter" idx="4"/>
          </p:nvPr>
        </p:nvSpPr>
        <p:spPr/>
        <p:txBody>
          <a:bodyPr/>
          <a:lstStyle/>
          <a:p>
            <a:r>
              <a:rPr lang="en-GB" noProof="0"/>
              <a:t>|  </a:t>
            </a:r>
            <a:fld id="{CDC8994D-33BE-6F4B-918B-78B2D731EB1C}" type="slidenum">
              <a:rPr lang="en-GB" noProof="0" smtClean="0"/>
              <a:pPr/>
              <a:t>25</a:t>
            </a:fld>
            <a:endParaRPr lang="en-GB" noProof="0"/>
          </a:p>
        </p:txBody>
      </p:sp>
    </p:spTree>
    <p:extLst>
      <p:ext uri="{BB962C8B-B14F-4D97-AF65-F5344CB8AC3E}">
        <p14:creationId xmlns:p14="http://schemas.microsoft.com/office/powerpoint/2010/main" val="464035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B3CB-0ED7-4E5C-B99E-3DB8A1918847}"/>
              </a:ext>
            </a:extLst>
          </p:cNvPr>
          <p:cNvSpPr>
            <a:spLocks noGrp="1"/>
          </p:cNvSpPr>
          <p:nvPr>
            <p:ph type="title"/>
          </p:nvPr>
        </p:nvSpPr>
        <p:spPr/>
        <p:txBody>
          <a:bodyPr/>
          <a:lstStyle/>
          <a:p>
            <a:r>
              <a:rPr lang="fi-FI" dirty="0"/>
              <a:t>Multi-</a:t>
            </a:r>
            <a:r>
              <a:rPr lang="fi-FI" dirty="0" err="1"/>
              <a:t>frame</a:t>
            </a:r>
            <a:r>
              <a:rPr lang="fi-FI" dirty="0"/>
              <a:t> (video) </a:t>
            </a:r>
            <a:r>
              <a:rPr lang="fi-FI" dirty="0" err="1"/>
              <a:t>audio</a:t>
            </a:r>
            <a:r>
              <a:rPr lang="fi-FI" dirty="0"/>
              <a:t> </a:t>
            </a:r>
            <a:r>
              <a:rPr lang="fi-FI" dirty="0" err="1"/>
              <a:t>segments</a:t>
            </a:r>
            <a:br>
              <a:rPr lang="fi-FI" dirty="0"/>
            </a:br>
            <a:endParaRPr lang="fi-FI" dirty="0"/>
          </a:p>
        </p:txBody>
      </p:sp>
      <p:sp>
        <p:nvSpPr>
          <p:cNvPr id="3" name="Content Placeholder 2">
            <a:extLst>
              <a:ext uri="{FF2B5EF4-FFF2-40B4-BE49-F238E27FC236}">
                <a16:creationId xmlns:a16="http://schemas.microsoft.com/office/drawing/2014/main" id="{9B000474-FDDA-4CB1-B29E-AD75D1FEF281}"/>
              </a:ext>
            </a:extLst>
          </p:cNvPr>
          <p:cNvSpPr>
            <a:spLocks noGrp="1"/>
          </p:cNvSpPr>
          <p:nvPr>
            <p:ph idx="1"/>
          </p:nvPr>
        </p:nvSpPr>
        <p:spPr/>
        <p:txBody>
          <a:bodyPr/>
          <a:lstStyle/>
          <a:p>
            <a:r>
              <a:rPr lang="fi-FI" dirty="0" err="1"/>
              <a:t>We</a:t>
            </a:r>
            <a:r>
              <a:rPr lang="fi-FI" dirty="0"/>
              <a:t> </a:t>
            </a:r>
            <a:r>
              <a:rPr lang="fi-FI" dirty="0" err="1"/>
              <a:t>want</a:t>
            </a:r>
            <a:r>
              <a:rPr lang="fi-FI" dirty="0"/>
              <a:t> to </a:t>
            </a:r>
            <a:r>
              <a:rPr lang="fi-FI" dirty="0" err="1"/>
              <a:t>find</a:t>
            </a:r>
            <a:r>
              <a:rPr lang="fi-FI" dirty="0"/>
              <a:t> </a:t>
            </a:r>
            <a:r>
              <a:rPr lang="fi-FI" dirty="0" err="1"/>
              <a:t>the</a:t>
            </a:r>
            <a:r>
              <a:rPr lang="fi-FI" dirty="0"/>
              <a:t> </a:t>
            </a:r>
            <a:r>
              <a:rPr lang="fi-FI" dirty="0" err="1"/>
              <a:t>temporal</a:t>
            </a:r>
            <a:r>
              <a:rPr lang="fi-FI" dirty="0"/>
              <a:t> </a:t>
            </a:r>
            <a:r>
              <a:rPr lang="fi-FI" dirty="0" err="1"/>
              <a:t>trajectories</a:t>
            </a:r>
            <a:r>
              <a:rPr lang="fi-FI" dirty="0"/>
              <a:t> of </a:t>
            </a:r>
            <a:r>
              <a:rPr lang="fi-FI" dirty="0" err="1"/>
              <a:t>visual</a:t>
            </a:r>
            <a:r>
              <a:rPr lang="fi-FI" dirty="0"/>
              <a:t> </a:t>
            </a:r>
            <a:r>
              <a:rPr lang="fi-FI" dirty="0" err="1"/>
              <a:t>objects</a:t>
            </a:r>
            <a:r>
              <a:rPr lang="fi-FI" dirty="0"/>
              <a:t> (</a:t>
            </a:r>
            <a:r>
              <a:rPr lang="fi-FI" dirty="0" err="1"/>
              <a:t>from</a:t>
            </a:r>
            <a:r>
              <a:rPr lang="fi-FI" dirty="0"/>
              <a:t> </a:t>
            </a:r>
            <a:r>
              <a:rPr lang="fi-FI" dirty="0" err="1"/>
              <a:t>the</a:t>
            </a:r>
            <a:r>
              <a:rPr lang="fi-FI" dirty="0"/>
              <a:t> video </a:t>
            </a:r>
            <a:r>
              <a:rPr lang="fi-FI" dirty="0" err="1"/>
              <a:t>tracker</a:t>
            </a:r>
            <a:r>
              <a:rPr lang="fi-FI" dirty="0"/>
              <a:t>)</a:t>
            </a:r>
          </a:p>
          <a:p>
            <a:r>
              <a:rPr lang="fi-FI" b="1" dirty="0" err="1"/>
              <a:t>Problem</a:t>
            </a:r>
            <a:r>
              <a:rPr lang="fi-FI" dirty="0"/>
              <a:t>: </a:t>
            </a:r>
            <a:r>
              <a:rPr lang="fi-FI" dirty="0" err="1"/>
              <a:t>how</a:t>
            </a:r>
            <a:r>
              <a:rPr lang="fi-FI" dirty="0"/>
              <a:t> to </a:t>
            </a:r>
            <a:r>
              <a:rPr lang="fi-FI" dirty="0" err="1"/>
              <a:t>find</a:t>
            </a:r>
            <a:r>
              <a:rPr lang="fi-FI" dirty="0"/>
              <a:t> </a:t>
            </a:r>
            <a:r>
              <a:rPr lang="fi-FI" dirty="0" err="1"/>
              <a:t>correspondences</a:t>
            </a:r>
            <a:r>
              <a:rPr lang="fi-FI" dirty="0"/>
              <a:t> </a:t>
            </a:r>
            <a:r>
              <a:rPr lang="fi-FI" dirty="0" err="1"/>
              <a:t>between</a:t>
            </a:r>
            <a:r>
              <a:rPr lang="fi-FI" dirty="0"/>
              <a:t> </a:t>
            </a:r>
            <a:r>
              <a:rPr lang="fi-FI" dirty="0" err="1"/>
              <a:t>objects</a:t>
            </a:r>
            <a:r>
              <a:rPr lang="fi-FI" dirty="0"/>
              <a:t> in </a:t>
            </a:r>
            <a:r>
              <a:rPr lang="fi-FI" dirty="0" err="1"/>
              <a:t>consecutive</a:t>
            </a:r>
            <a:r>
              <a:rPr lang="fi-FI" dirty="0"/>
              <a:t> </a:t>
            </a:r>
            <a:r>
              <a:rPr lang="fi-FI" dirty="0" err="1"/>
              <a:t>frames</a:t>
            </a:r>
            <a:r>
              <a:rPr lang="fi-FI" dirty="0"/>
              <a:t>?</a:t>
            </a:r>
          </a:p>
          <a:p>
            <a:pPr marL="828675" lvl="1" indent="-514350">
              <a:buFont typeface="+mj-lt"/>
              <a:buAutoNum type="arabicPeriod"/>
            </a:pPr>
            <a:r>
              <a:rPr lang="fi-FI" dirty="0" err="1"/>
              <a:t>Have</a:t>
            </a:r>
            <a:r>
              <a:rPr lang="fi-FI" dirty="0"/>
              <a:t> </a:t>
            </a:r>
            <a:r>
              <a:rPr lang="fi-FI" dirty="0" err="1"/>
              <a:t>only</a:t>
            </a:r>
            <a:r>
              <a:rPr lang="fi-FI" dirty="0"/>
              <a:t> </a:t>
            </a:r>
            <a:r>
              <a:rPr lang="fi-FI" dirty="0" err="1"/>
              <a:t>one</a:t>
            </a:r>
            <a:r>
              <a:rPr lang="fi-FI" dirty="0"/>
              <a:t> </a:t>
            </a:r>
            <a:r>
              <a:rPr lang="fi-FI" dirty="0" err="1"/>
              <a:t>object</a:t>
            </a:r>
            <a:r>
              <a:rPr lang="fi-FI" dirty="0"/>
              <a:t> </a:t>
            </a:r>
            <a:r>
              <a:rPr lang="fi-FI" dirty="0" err="1"/>
              <a:t>present</a:t>
            </a:r>
            <a:r>
              <a:rPr lang="fi-FI" dirty="0"/>
              <a:t> in video (</a:t>
            </a:r>
            <a:r>
              <a:rPr lang="fi-FI" dirty="0" err="1"/>
              <a:t>current</a:t>
            </a:r>
            <a:r>
              <a:rPr lang="fi-FI" dirty="0"/>
              <a:t> </a:t>
            </a:r>
            <a:r>
              <a:rPr lang="fi-FI" dirty="0" err="1"/>
              <a:t>implementation</a:t>
            </a:r>
            <a:r>
              <a:rPr lang="fi-FI" dirty="0"/>
              <a:t>)</a:t>
            </a:r>
            <a:endParaRPr lang="fi-FI" i="1" dirty="0"/>
          </a:p>
          <a:p>
            <a:pPr marL="828675" lvl="1" indent="-514350">
              <a:buFont typeface="+mj-lt"/>
              <a:buAutoNum type="arabicPeriod"/>
            </a:pPr>
            <a:r>
              <a:rPr lang="fi-FI" dirty="0"/>
              <a:t>Some </a:t>
            </a:r>
            <a:r>
              <a:rPr lang="fi-FI" dirty="0" err="1"/>
              <a:t>more</a:t>
            </a:r>
            <a:r>
              <a:rPr lang="fi-FI" dirty="0"/>
              <a:t> </a:t>
            </a:r>
            <a:r>
              <a:rPr lang="fi-FI" dirty="0" err="1"/>
              <a:t>advanced</a:t>
            </a:r>
            <a:r>
              <a:rPr lang="fi-FI" dirty="0"/>
              <a:t> </a:t>
            </a:r>
            <a:r>
              <a:rPr lang="fi-FI" dirty="0" err="1"/>
              <a:t>method</a:t>
            </a:r>
            <a:r>
              <a:rPr lang="fi-FI" dirty="0"/>
              <a:t>, </a:t>
            </a:r>
            <a:r>
              <a:rPr lang="fi-FI" dirty="0" err="1"/>
              <a:t>e.g</a:t>
            </a:r>
            <a:r>
              <a:rPr lang="fi-FI" dirty="0"/>
              <a:t>. a video </a:t>
            </a:r>
            <a:r>
              <a:rPr lang="fi-FI" dirty="0" err="1"/>
              <a:t>object</a:t>
            </a:r>
            <a:r>
              <a:rPr lang="fi-FI" dirty="0"/>
              <a:t> </a:t>
            </a:r>
            <a:r>
              <a:rPr lang="fi-FI" dirty="0" err="1"/>
              <a:t>tracker</a:t>
            </a:r>
            <a:endParaRPr lang="fi-FI" dirty="0"/>
          </a:p>
          <a:p>
            <a:pPr marL="828675" lvl="1" indent="-514350">
              <a:buFont typeface="+mj-lt"/>
              <a:buAutoNum type="arabicPeriod"/>
            </a:pPr>
            <a:r>
              <a:rPr lang="fi-FI" u="sng" dirty="0" err="1"/>
              <a:t>Handle</a:t>
            </a:r>
            <a:r>
              <a:rPr lang="fi-FI" u="sng" dirty="0"/>
              <a:t> </a:t>
            </a:r>
            <a:r>
              <a:rPr lang="fi-FI" u="sng" dirty="0" err="1"/>
              <a:t>everything</a:t>
            </a:r>
            <a:r>
              <a:rPr lang="fi-FI" u="sng" dirty="0"/>
              <a:t> on </a:t>
            </a:r>
            <a:r>
              <a:rPr lang="fi-FI" u="sng" dirty="0" err="1"/>
              <a:t>frame-level</a:t>
            </a:r>
            <a:r>
              <a:rPr lang="fi-FI" dirty="0"/>
              <a:t> (</a:t>
            </a:r>
            <a:r>
              <a:rPr lang="fi-FI" dirty="0" err="1"/>
              <a:t>also</a:t>
            </a:r>
            <a:r>
              <a:rPr lang="fi-FI" dirty="0"/>
              <a:t> </a:t>
            </a:r>
            <a:r>
              <a:rPr lang="fi-FI" dirty="0" err="1"/>
              <a:t>implemented</a:t>
            </a:r>
            <a:r>
              <a:rPr lang="fi-FI" dirty="0"/>
              <a:t>)</a:t>
            </a:r>
          </a:p>
        </p:txBody>
      </p:sp>
      <p:sp>
        <p:nvSpPr>
          <p:cNvPr id="4" name="Slide Number Placeholder 3">
            <a:extLst>
              <a:ext uri="{FF2B5EF4-FFF2-40B4-BE49-F238E27FC236}">
                <a16:creationId xmlns:a16="http://schemas.microsoft.com/office/drawing/2014/main" id="{F7D3EFC1-C978-4FA8-991C-75290401B08F}"/>
              </a:ext>
            </a:extLst>
          </p:cNvPr>
          <p:cNvSpPr>
            <a:spLocks noGrp="1"/>
          </p:cNvSpPr>
          <p:nvPr>
            <p:ph type="sldNum" sz="quarter" idx="4"/>
          </p:nvPr>
        </p:nvSpPr>
        <p:spPr/>
        <p:txBody>
          <a:bodyPr/>
          <a:lstStyle/>
          <a:p>
            <a:r>
              <a:rPr lang="en-GB" noProof="0"/>
              <a:t>|  </a:t>
            </a:r>
            <a:fld id="{CDC8994D-33BE-6F4B-918B-78B2D731EB1C}" type="slidenum">
              <a:rPr lang="en-GB" noProof="0" smtClean="0"/>
              <a:pPr/>
              <a:t>26</a:t>
            </a:fld>
            <a:endParaRPr lang="en-GB" noProof="0"/>
          </a:p>
        </p:txBody>
      </p:sp>
    </p:spTree>
    <p:extLst>
      <p:ext uri="{BB962C8B-B14F-4D97-AF65-F5344CB8AC3E}">
        <p14:creationId xmlns:p14="http://schemas.microsoft.com/office/powerpoint/2010/main" val="285398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6A33377-7ABC-4ECE-946F-985300FEA008}"/>
              </a:ext>
            </a:extLst>
          </p:cNvPr>
          <p:cNvSpPr>
            <a:spLocks noGrp="1"/>
          </p:cNvSpPr>
          <p:nvPr>
            <p:ph type="title"/>
          </p:nvPr>
        </p:nvSpPr>
        <p:spPr/>
        <p:txBody>
          <a:bodyPr/>
          <a:lstStyle/>
          <a:p>
            <a:r>
              <a:rPr lang="en-GB" dirty="0"/>
              <a:t>Demo of only one object present in video</a:t>
            </a:r>
          </a:p>
        </p:txBody>
      </p:sp>
      <p:sp>
        <p:nvSpPr>
          <p:cNvPr id="4" name="Dian numeron paikkamerkki 3">
            <a:extLst>
              <a:ext uri="{FF2B5EF4-FFF2-40B4-BE49-F238E27FC236}">
                <a16:creationId xmlns:a16="http://schemas.microsoft.com/office/drawing/2014/main" id="{DB28172F-79C2-4545-99F7-62221FD77B03}"/>
              </a:ext>
            </a:extLst>
          </p:cNvPr>
          <p:cNvSpPr>
            <a:spLocks noGrp="1"/>
          </p:cNvSpPr>
          <p:nvPr>
            <p:ph type="sldNum" sz="quarter" idx="4"/>
          </p:nvPr>
        </p:nvSpPr>
        <p:spPr/>
        <p:txBody>
          <a:bodyPr/>
          <a:lstStyle/>
          <a:p>
            <a:r>
              <a:rPr lang="en-GB" noProof="0"/>
              <a:t>|  </a:t>
            </a:r>
            <a:fld id="{CDC8994D-33BE-6F4B-918B-78B2D731EB1C}" type="slidenum">
              <a:rPr lang="en-GB" noProof="0" smtClean="0"/>
              <a:pPr/>
              <a:t>27</a:t>
            </a:fld>
            <a:endParaRPr lang="en-GB" noProof="0"/>
          </a:p>
        </p:txBody>
      </p:sp>
      <p:sp>
        <p:nvSpPr>
          <p:cNvPr id="7" name="Nuoli: Alas 6">
            <a:extLst>
              <a:ext uri="{FF2B5EF4-FFF2-40B4-BE49-F238E27FC236}">
                <a16:creationId xmlns:a16="http://schemas.microsoft.com/office/drawing/2014/main" id="{44FF12C2-EA6B-49BB-9634-F1B7C37E3F4E}"/>
              </a:ext>
            </a:extLst>
          </p:cNvPr>
          <p:cNvSpPr/>
          <p:nvPr/>
        </p:nvSpPr>
        <p:spPr>
          <a:xfrm>
            <a:off x="4950174" y="3892469"/>
            <a:ext cx="114582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Kuva 10">
            <a:extLst>
              <a:ext uri="{FF2B5EF4-FFF2-40B4-BE49-F238E27FC236}">
                <a16:creationId xmlns:a16="http://schemas.microsoft.com/office/drawing/2014/main" id="{6173090D-10CA-47A9-8936-D7AF5F407BE9}"/>
              </a:ext>
            </a:extLst>
          </p:cNvPr>
          <p:cNvPicPr>
            <a:picLocks noChangeAspect="1"/>
          </p:cNvPicPr>
          <p:nvPr/>
        </p:nvPicPr>
        <p:blipFill>
          <a:blip r:embed="rId2"/>
          <a:stretch>
            <a:fillRect/>
          </a:stretch>
        </p:blipFill>
        <p:spPr>
          <a:xfrm>
            <a:off x="2416920" y="4943475"/>
            <a:ext cx="6276975" cy="1914525"/>
          </a:xfrm>
          <a:prstGeom prst="rect">
            <a:avLst/>
          </a:prstGeom>
        </p:spPr>
      </p:pic>
      <p:pic>
        <p:nvPicPr>
          <p:cNvPr id="13" name="Kuva 12">
            <a:extLst>
              <a:ext uri="{FF2B5EF4-FFF2-40B4-BE49-F238E27FC236}">
                <a16:creationId xmlns:a16="http://schemas.microsoft.com/office/drawing/2014/main" id="{944E22C8-7847-4A6E-9F8C-2F5E48A16D6D}"/>
              </a:ext>
            </a:extLst>
          </p:cNvPr>
          <p:cNvPicPr>
            <a:picLocks noChangeAspect="1"/>
          </p:cNvPicPr>
          <p:nvPr/>
        </p:nvPicPr>
        <p:blipFill>
          <a:blip r:embed="rId3"/>
          <a:stretch>
            <a:fillRect/>
          </a:stretch>
        </p:blipFill>
        <p:spPr>
          <a:xfrm>
            <a:off x="2378450" y="1724372"/>
            <a:ext cx="6219825" cy="2095500"/>
          </a:xfrm>
          <a:prstGeom prst="rect">
            <a:avLst/>
          </a:prstGeom>
        </p:spPr>
      </p:pic>
    </p:spTree>
    <p:extLst>
      <p:ext uri="{BB962C8B-B14F-4D97-AF65-F5344CB8AC3E}">
        <p14:creationId xmlns:p14="http://schemas.microsoft.com/office/powerpoint/2010/main" val="694814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54A6B2C-9A09-4114-874B-1D941F806F15}"/>
              </a:ext>
            </a:extLst>
          </p:cNvPr>
          <p:cNvSpPr>
            <a:spLocks noGrp="1"/>
          </p:cNvSpPr>
          <p:nvPr>
            <p:ph type="title"/>
          </p:nvPr>
        </p:nvSpPr>
        <p:spPr/>
        <p:txBody>
          <a:bodyPr/>
          <a:lstStyle/>
          <a:p>
            <a:r>
              <a:rPr lang="fi-FI" dirty="0" err="1"/>
              <a:t>Frame-level</a:t>
            </a:r>
            <a:r>
              <a:rPr lang="fi-FI" dirty="0"/>
              <a:t> (video) </a:t>
            </a:r>
            <a:r>
              <a:rPr lang="fi-FI" dirty="0" err="1"/>
              <a:t>audio</a:t>
            </a:r>
            <a:r>
              <a:rPr lang="fi-FI" dirty="0"/>
              <a:t> </a:t>
            </a:r>
            <a:r>
              <a:rPr lang="fi-FI" dirty="0" err="1"/>
              <a:t>segments</a:t>
            </a:r>
            <a:br>
              <a:rPr lang="fi-FI" dirty="0"/>
            </a:br>
            <a:endParaRPr lang="en-GB" dirty="0"/>
          </a:p>
        </p:txBody>
      </p:sp>
      <p:sp>
        <p:nvSpPr>
          <p:cNvPr id="3" name="Sisällön paikkamerkki 2">
            <a:extLst>
              <a:ext uri="{FF2B5EF4-FFF2-40B4-BE49-F238E27FC236}">
                <a16:creationId xmlns:a16="http://schemas.microsoft.com/office/drawing/2014/main" id="{ED991E6B-FF3E-4B86-B117-40CB9A586D2F}"/>
              </a:ext>
            </a:extLst>
          </p:cNvPr>
          <p:cNvSpPr>
            <a:spLocks noGrp="1"/>
          </p:cNvSpPr>
          <p:nvPr>
            <p:ph idx="1"/>
          </p:nvPr>
        </p:nvSpPr>
        <p:spPr/>
        <p:txBody>
          <a:bodyPr/>
          <a:lstStyle/>
          <a:p>
            <a:r>
              <a:rPr lang="en-GB" dirty="0"/>
              <a:t>Basic idea:</a:t>
            </a:r>
          </a:p>
          <a:p>
            <a:pPr marL="828675" lvl="1" indent="-514350">
              <a:buFont typeface="+mj-lt"/>
              <a:buAutoNum type="arabicPeriod"/>
            </a:pPr>
            <a:r>
              <a:rPr lang="en-GB" dirty="0"/>
              <a:t>For each frame:</a:t>
            </a:r>
          </a:p>
          <a:p>
            <a:pPr marL="1144588" lvl="2" indent="-514350">
              <a:buFont typeface="+mj-lt"/>
              <a:buAutoNum type="arabicPeriod"/>
            </a:pPr>
            <a:r>
              <a:rPr lang="en-GB" dirty="0"/>
              <a:t>Take the 100-ms audio segment corresponding to the video frame (video at 10 fps)</a:t>
            </a:r>
          </a:p>
          <a:p>
            <a:pPr marL="1144588" lvl="2" indent="-514350">
              <a:buFont typeface="+mj-lt"/>
              <a:buAutoNum type="arabicPeriod"/>
            </a:pPr>
            <a:r>
              <a:rPr lang="en-GB" dirty="0"/>
              <a:t>List all detected objects within the frame</a:t>
            </a:r>
          </a:p>
          <a:p>
            <a:pPr marL="1144588" lvl="2" indent="-514350">
              <a:buFont typeface="+mj-lt"/>
              <a:buAutoNum type="arabicPeriod"/>
            </a:pPr>
            <a:endParaRPr lang="en-GB" dirty="0"/>
          </a:p>
          <a:p>
            <a:pPr marL="828675" lvl="1" indent="-514350">
              <a:buFont typeface="+mj-lt"/>
              <a:buAutoNum type="arabicPeriod"/>
            </a:pPr>
            <a:r>
              <a:rPr lang="en-GB" dirty="0"/>
              <a:t>For each object in a frame, give the bounding box </a:t>
            </a:r>
            <a:r>
              <a:rPr lang="en-GB" dirty="0" err="1"/>
              <a:t>center</a:t>
            </a:r>
            <a:r>
              <a:rPr lang="en-GB" dirty="0"/>
              <a:t> coordinates (azimuth, elevation) to the beamformer</a:t>
            </a:r>
            <a:endParaRPr lang="en-GB" i="1" dirty="0"/>
          </a:p>
          <a:p>
            <a:pPr marL="828675" lvl="1" indent="-514350">
              <a:buFont typeface="+mj-lt"/>
              <a:buAutoNum type="arabicPeriod"/>
            </a:pPr>
            <a:endParaRPr lang="en-GB" dirty="0"/>
          </a:p>
        </p:txBody>
      </p:sp>
      <p:sp>
        <p:nvSpPr>
          <p:cNvPr id="4" name="Dian numeron paikkamerkki 3">
            <a:extLst>
              <a:ext uri="{FF2B5EF4-FFF2-40B4-BE49-F238E27FC236}">
                <a16:creationId xmlns:a16="http://schemas.microsoft.com/office/drawing/2014/main" id="{4ED9DC2E-721D-41C4-AD04-132BF4A7DB02}"/>
              </a:ext>
            </a:extLst>
          </p:cNvPr>
          <p:cNvSpPr>
            <a:spLocks noGrp="1"/>
          </p:cNvSpPr>
          <p:nvPr>
            <p:ph type="sldNum" sz="quarter" idx="4"/>
          </p:nvPr>
        </p:nvSpPr>
        <p:spPr/>
        <p:txBody>
          <a:bodyPr/>
          <a:lstStyle/>
          <a:p>
            <a:r>
              <a:rPr lang="en-GB" noProof="0"/>
              <a:t>|  </a:t>
            </a:r>
            <a:fld id="{CDC8994D-33BE-6F4B-918B-78B2D731EB1C}" type="slidenum">
              <a:rPr lang="en-GB" noProof="0" smtClean="0"/>
              <a:pPr/>
              <a:t>28</a:t>
            </a:fld>
            <a:endParaRPr lang="en-GB" noProof="0"/>
          </a:p>
        </p:txBody>
      </p:sp>
    </p:spTree>
    <p:extLst>
      <p:ext uri="{BB962C8B-B14F-4D97-AF65-F5344CB8AC3E}">
        <p14:creationId xmlns:p14="http://schemas.microsoft.com/office/powerpoint/2010/main" val="2269648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39B0B1C-3807-4683-BC03-C1E1928FEF06}"/>
              </a:ext>
            </a:extLst>
          </p:cNvPr>
          <p:cNvSpPr>
            <a:spLocks noGrp="1"/>
          </p:cNvSpPr>
          <p:nvPr>
            <p:ph type="title"/>
          </p:nvPr>
        </p:nvSpPr>
        <p:spPr/>
        <p:txBody>
          <a:bodyPr/>
          <a:lstStyle/>
          <a:p>
            <a:r>
              <a:rPr lang="en-GB" dirty="0"/>
              <a:t>Demo of frame-level audio segments</a:t>
            </a:r>
          </a:p>
        </p:txBody>
      </p:sp>
      <p:sp>
        <p:nvSpPr>
          <p:cNvPr id="4" name="Dian numeron paikkamerkki 3">
            <a:extLst>
              <a:ext uri="{FF2B5EF4-FFF2-40B4-BE49-F238E27FC236}">
                <a16:creationId xmlns:a16="http://schemas.microsoft.com/office/drawing/2014/main" id="{AA88B802-9639-4F4B-A82B-4B5D379AA37B}"/>
              </a:ext>
            </a:extLst>
          </p:cNvPr>
          <p:cNvSpPr>
            <a:spLocks noGrp="1"/>
          </p:cNvSpPr>
          <p:nvPr>
            <p:ph type="sldNum" sz="quarter" idx="4"/>
          </p:nvPr>
        </p:nvSpPr>
        <p:spPr/>
        <p:txBody>
          <a:bodyPr/>
          <a:lstStyle/>
          <a:p>
            <a:r>
              <a:rPr lang="en-GB" noProof="0"/>
              <a:t>|  </a:t>
            </a:r>
            <a:fld id="{CDC8994D-33BE-6F4B-918B-78B2D731EB1C}" type="slidenum">
              <a:rPr lang="en-GB" noProof="0" smtClean="0"/>
              <a:pPr/>
              <a:t>29</a:t>
            </a:fld>
            <a:endParaRPr lang="en-GB" noProof="0"/>
          </a:p>
        </p:txBody>
      </p:sp>
      <p:pic>
        <p:nvPicPr>
          <p:cNvPr id="6" name="Kuva 5">
            <a:extLst>
              <a:ext uri="{FF2B5EF4-FFF2-40B4-BE49-F238E27FC236}">
                <a16:creationId xmlns:a16="http://schemas.microsoft.com/office/drawing/2014/main" id="{96C007BD-FDAE-443E-B3DD-6A0AAD8D147E}"/>
              </a:ext>
            </a:extLst>
          </p:cNvPr>
          <p:cNvPicPr>
            <a:picLocks noChangeAspect="1"/>
          </p:cNvPicPr>
          <p:nvPr/>
        </p:nvPicPr>
        <p:blipFill>
          <a:blip r:embed="rId2"/>
          <a:stretch>
            <a:fillRect/>
          </a:stretch>
        </p:blipFill>
        <p:spPr>
          <a:xfrm>
            <a:off x="2415412" y="1644773"/>
            <a:ext cx="6505575" cy="1562100"/>
          </a:xfrm>
          <a:prstGeom prst="rect">
            <a:avLst/>
          </a:prstGeom>
        </p:spPr>
      </p:pic>
      <p:sp>
        <p:nvSpPr>
          <p:cNvPr id="7" name="Nuoli: Alas 6">
            <a:extLst>
              <a:ext uri="{FF2B5EF4-FFF2-40B4-BE49-F238E27FC236}">
                <a16:creationId xmlns:a16="http://schemas.microsoft.com/office/drawing/2014/main" id="{E98866ED-FE44-4514-9276-5C0621A7A140}"/>
              </a:ext>
            </a:extLst>
          </p:cNvPr>
          <p:cNvSpPr/>
          <p:nvPr/>
        </p:nvSpPr>
        <p:spPr>
          <a:xfrm>
            <a:off x="5095286" y="3294307"/>
            <a:ext cx="114582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Kuva 8">
            <a:extLst>
              <a:ext uri="{FF2B5EF4-FFF2-40B4-BE49-F238E27FC236}">
                <a16:creationId xmlns:a16="http://schemas.microsoft.com/office/drawing/2014/main" id="{035EF1CE-49B0-4EA6-BB01-0A6445A3875A}"/>
              </a:ext>
            </a:extLst>
          </p:cNvPr>
          <p:cNvPicPr>
            <a:picLocks noChangeAspect="1"/>
          </p:cNvPicPr>
          <p:nvPr/>
        </p:nvPicPr>
        <p:blipFill>
          <a:blip r:embed="rId3"/>
          <a:stretch>
            <a:fillRect/>
          </a:stretch>
        </p:blipFill>
        <p:spPr>
          <a:xfrm>
            <a:off x="2415412" y="4530015"/>
            <a:ext cx="6638925" cy="1562100"/>
          </a:xfrm>
          <a:prstGeom prst="rect">
            <a:avLst/>
          </a:prstGeom>
        </p:spPr>
      </p:pic>
    </p:spTree>
    <p:extLst>
      <p:ext uri="{BB962C8B-B14F-4D97-AF65-F5344CB8AC3E}">
        <p14:creationId xmlns:p14="http://schemas.microsoft.com/office/powerpoint/2010/main" val="14791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149D6C59-0686-45FE-8AC9-A9F9A9BAB504}"/>
              </a:ext>
            </a:extLst>
          </p:cNvPr>
          <p:cNvPicPr>
            <a:picLocks noGrp="1" noChangeAspect="1"/>
          </p:cNvPicPr>
          <p:nvPr>
            <p:ph idx="1"/>
          </p:nvPr>
        </p:nvPicPr>
        <p:blipFill rotWithShape="1">
          <a:blip r:embed="rId2"/>
          <a:srcRect b="881"/>
          <a:stretch/>
        </p:blipFill>
        <p:spPr>
          <a:xfrm>
            <a:off x="20" y="10"/>
            <a:ext cx="12191980" cy="6857990"/>
          </a:xfrm>
          <a:prstGeom prst="rect">
            <a:avLst/>
          </a:prstGeom>
          <a:noFill/>
        </p:spPr>
      </p:pic>
      <p:sp>
        <p:nvSpPr>
          <p:cNvPr id="4" name="Slide Number Placeholder 3" hidden="1">
            <a:extLst>
              <a:ext uri="{FF2B5EF4-FFF2-40B4-BE49-F238E27FC236}">
                <a16:creationId xmlns:a16="http://schemas.microsoft.com/office/drawing/2014/main" id="{318E4918-929D-4761-A8C6-91DD31CE80A3}"/>
              </a:ext>
            </a:extLst>
          </p:cNvPr>
          <p:cNvSpPr>
            <a:spLocks noGrp="1"/>
          </p:cNvSpPr>
          <p:nvPr>
            <p:ph type="sldNum" sz="quarter" idx="4"/>
          </p:nvPr>
        </p:nvSpPr>
        <p:spPr/>
        <p:txBody>
          <a:bodyPr/>
          <a:lstStyle/>
          <a:p>
            <a:pPr>
              <a:spcAft>
                <a:spcPts val="600"/>
              </a:spcAft>
            </a:pPr>
            <a:r>
              <a:rPr lang="en-GB" noProof="0"/>
              <a:t>|  </a:t>
            </a:r>
            <a:fld id="{CDC8994D-33BE-6F4B-918B-78B2D731EB1C}" type="slidenum">
              <a:rPr lang="en-GB" noProof="0" smtClean="0"/>
              <a:pPr>
                <a:spcAft>
                  <a:spcPts val="600"/>
                </a:spcAft>
              </a:pPr>
              <a:t>3</a:t>
            </a:fld>
            <a:endParaRPr lang="en-GB" noProof="0"/>
          </a:p>
        </p:txBody>
      </p:sp>
    </p:spTree>
    <p:extLst>
      <p:ext uri="{BB962C8B-B14F-4D97-AF65-F5344CB8AC3E}">
        <p14:creationId xmlns:p14="http://schemas.microsoft.com/office/powerpoint/2010/main" val="2967003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Future Development Targets</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30</a:t>
            </a:fld>
            <a:endParaRPr lang="en-GB" noProof="0"/>
          </a:p>
        </p:txBody>
      </p:sp>
    </p:spTree>
    <p:extLst>
      <p:ext uri="{BB962C8B-B14F-4D97-AF65-F5344CB8AC3E}">
        <p14:creationId xmlns:p14="http://schemas.microsoft.com/office/powerpoint/2010/main" val="2763010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D3C2-F9FC-4010-B128-BEAA45FD84B2}"/>
              </a:ext>
            </a:extLst>
          </p:cNvPr>
          <p:cNvSpPr>
            <a:spLocks noGrp="1"/>
          </p:cNvSpPr>
          <p:nvPr>
            <p:ph type="title"/>
          </p:nvPr>
        </p:nvSpPr>
        <p:spPr/>
        <p:txBody>
          <a:bodyPr/>
          <a:lstStyle/>
          <a:p>
            <a:r>
              <a:rPr lang="fi-FI" dirty="0" err="1"/>
              <a:t>Future</a:t>
            </a:r>
            <a:r>
              <a:rPr lang="fi-FI" dirty="0"/>
              <a:t> </a:t>
            </a:r>
            <a:r>
              <a:rPr lang="fi-FI" dirty="0" err="1"/>
              <a:t>Development</a:t>
            </a:r>
            <a:endParaRPr lang="en-FI" dirty="0"/>
          </a:p>
        </p:txBody>
      </p:sp>
      <p:sp>
        <p:nvSpPr>
          <p:cNvPr id="3" name="Content Placeholder 2">
            <a:extLst>
              <a:ext uri="{FF2B5EF4-FFF2-40B4-BE49-F238E27FC236}">
                <a16:creationId xmlns:a16="http://schemas.microsoft.com/office/drawing/2014/main" id="{0C07F47F-F3BA-4E37-8A5B-B8164DB2560F}"/>
              </a:ext>
            </a:extLst>
          </p:cNvPr>
          <p:cNvSpPr>
            <a:spLocks noGrp="1"/>
          </p:cNvSpPr>
          <p:nvPr>
            <p:ph idx="1"/>
          </p:nvPr>
        </p:nvSpPr>
        <p:spPr/>
        <p:txBody>
          <a:bodyPr/>
          <a:lstStyle/>
          <a:p>
            <a:r>
              <a:rPr lang="fi-FI" dirty="0" err="1"/>
              <a:t>The</a:t>
            </a:r>
            <a:r>
              <a:rPr lang="fi-FI" dirty="0"/>
              <a:t> </a:t>
            </a:r>
            <a:r>
              <a:rPr lang="fi-FI" dirty="0" err="1"/>
              <a:t>project</a:t>
            </a:r>
            <a:r>
              <a:rPr lang="fi-FI" dirty="0"/>
              <a:t> </a:t>
            </a:r>
            <a:r>
              <a:rPr lang="fi-FI" dirty="0" err="1"/>
              <a:t>worked</a:t>
            </a:r>
            <a:r>
              <a:rPr lang="fi-FI" dirty="0"/>
              <a:t> as a </a:t>
            </a:r>
            <a:r>
              <a:rPr lang="fi-FI" dirty="0" err="1"/>
              <a:t>proof</a:t>
            </a:r>
            <a:r>
              <a:rPr lang="fi-FI" dirty="0"/>
              <a:t>-of-</a:t>
            </a:r>
            <a:r>
              <a:rPr lang="fi-FI" dirty="0" err="1"/>
              <a:t>concept</a:t>
            </a:r>
            <a:endParaRPr lang="fi-FI" dirty="0"/>
          </a:p>
          <a:p>
            <a:r>
              <a:rPr lang="fi-FI" dirty="0" err="1"/>
              <a:t>The</a:t>
            </a:r>
            <a:r>
              <a:rPr lang="fi-FI" dirty="0"/>
              <a:t> </a:t>
            </a:r>
            <a:r>
              <a:rPr lang="fi-FI" dirty="0" err="1"/>
              <a:t>system</a:t>
            </a:r>
            <a:r>
              <a:rPr lang="fi-FI" dirty="0"/>
              <a:t> </a:t>
            </a:r>
            <a:r>
              <a:rPr lang="fi-FI" dirty="0" err="1"/>
              <a:t>should</a:t>
            </a:r>
            <a:r>
              <a:rPr lang="fi-FI" dirty="0"/>
              <a:t> </a:t>
            </a:r>
            <a:r>
              <a:rPr lang="fi-FI" dirty="0" err="1"/>
              <a:t>be</a:t>
            </a:r>
            <a:r>
              <a:rPr lang="fi-FI" dirty="0"/>
              <a:t> </a:t>
            </a:r>
            <a:r>
              <a:rPr lang="fi-FI" dirty="0" err="1"/>
              <a:t>tested</a:t>
            </a:r>
            <a:r>
              <a:rPr lang="fi-FI" dirty="0"/>
              <a:t> </a:t>
            </a:r>
            <a:r>
              <a:rPr lang="fi-FI" dirty="0" err="1"/>
              <a:t>more</a:t>
            </a:r>
            <a:r>
              <a:rPr lang="fi-FI" dirty="0"/>
              <a:t> </a:t>
            </a:r>
            <a:r>
              <a:rPr lang="fi-FI" dirty="0" err="1"/>
              <a:t>vigorously</a:t>
            </a:r>
            <a:endParaRPr lang="fi-FI" dirty="0"/>
          </a:p>
          <a:p>
            <a:pPr lvl="1"/>
            <a:r>
              <a:rPr lang="fi-FI" dirty="0"/>
              <a:t>More </a:t>
            </a:r>
            <a:r>
              <a:rPr lang="fi-FI" dirty="0" err="1"/>
              <a:t>recordings</a:t>
            </a:r>
            <a:r>
              <a:rPr lang="fi-FI" dirty="0"/>
              <a:t>, </a:t>
            </a:r>
            <a:r>
              <a:rPr lang="fi-FI" dirty="0" err="1"/>
              <a:t>testing</a:t>
            </a:r>
            <a:r>
              <a:rPr lang="fi-FI" dirty="0"/>
              <a:t> </a:t>
            </a:r>
            <a:r>
              <a:rPr lang="fi-FI" dirty="0" err="1"/>
              <a:t>the</a:t>
            </a:r>
            <a:r>
              <a:rPr lang="fi-FI" dirty="0"/>
              <a:t> </a:t>
            </a:r>
            <a:r>
              <a:rPr lang="fi-FI" dirty="0" err="1"/>
              <a:t>produced</a:t>
            </a:r>
            <a:r>
              <a:rPr lang="fi-FI" dirty="0"/>
              <a:t> data in </a:t>
            </a:r>
            <a:r>
              <a:rPr lang="fi-FI" dirty="0" err="1"/>
              <a:t>actual</a:t>
            </a:r>
            <a:r>
              <a:rPr lang="fi-FI" dirty="0"/>
              <a:t> </a:t>
            </a:r>
            <a:r>
              <a:rPr lang="fi-FI" dirty="0" err="1"/>
              <a:t>training</a:t>
            </a:r>
            <a:endParaRPr lang="fi-FI" dirty="0"/>
          </a:p>
          <a:p>
            <a:pPr lvl="1"/>
            <a:r>
              <a:rPr lang="fi-FI" dirty="0" err="1"/>
              <a:t>Trying</a:t>
            </a:r>
            <a:r>
              <a:rPr lang="fi-FI" dirty="0"/>
              <a:t> out </a:t>
            </a:r>
            <a:r>
              <a:rPr lang="fi-FI" dirty="0" err="1"/>
              <a:t>the</a:t>
            </a:r>
            <a:r>
              <a:rPr lang="fi-FI" dirty="0"/>
              <a:t> </a:t>
            </a:r>
            <a:r>
              <a:rPr lang="fi-FI" dirty="0" err="1"/>
              <a:t>system</a:t>
            </a:r>
            <a:r>
              <a:rPr lang="fi-FI" dirty="0"/>
              <a:t> </a:t>
            </a:r>
            <a:r>
              <a:rPr lang="fi-FI" dirty="0" err="1"/>
              <a:t>with</a:t>
            </a:r>
            <a:r>
              <a:rPr lang="fi-FI" dirty="0"/>
              <a:t> a </a:t>
            </a:r>
            <a:r>
              <a:rPr lang="fi-FI" dirty="0" err="1"/>
              <a:t>microphone</a:t>
            </a:r>
            <a:r>
              <a:rPr lang="fi-FI" dirty="0"/>
              <a:t> </a:t>
            </a:r>
            <a:r>
              <a:rPr lang="fi-FI" dirty="0" err="1"/>
              <a:t>array</a:t>
            </a:r>
            <a:r>
              <a:rPr lang="fi-FI" dirty="0"/>
              <a:t> </a:t>
            </a:r>
            <a:r>
              <a:rPr lang="fi-FI" dirty="0" err="1"/>
              <a:t>with</a:t>
            </a:r>
            <a:r>
              <a:rPr lang="fi-FI" dirty="0"/>
              <a:t> a </a:t>
            </a:r>
            <a:r>
              <a:rPr lang="fi-FI" dirty="0" err="1"/>
              <a:t>better</a:t>
            </a:r>
            <a:r>
              <a:rPr lang="fi-FI" dirty="0"/>
              <a:t> </a:t>
            </a:r>
            <a:r>
              <a:rPr lang="fi-FI" dirty="0" err="1"/>
              <a:t>spatial</a:t>
            </a:r>
            <a:r>
              <a:rPr lang="fi-FI" dirty="0"/>
              <a:t> </a:t>
            </a:r>
            <a:r>
              <a:rPr lang="fi-FI" dirty="0" err="1"/>
              <a:t>resolution</a:t>
            </a:r>
            <a:endParaRPr lang="fi-FI" dirty="0"/>
          </a:p>
          <a:p>
            <a:pPr lvl="1"/>
            <a:r>
              <a:rPr lang="fi-FI" dirty="0" err="1"/>
              <a:t>Making</a:t>
            </a:r>
            <a:r>
              <a:rPr lang="fi-FI" dirty="0"/>
              <a:t> </a:t>
            </a:r>
            <a:r>
              <a:rPr lang="fi-FI" dirty="0" err="1"/>
              <a:t>the</a:t>
            </a:r>
            <a:r>
              <a:rPr lang="fi-FI" dirty="0"/>
              <a:t> </a:t>
            </a:r>
            <a:r>
              <a:rPr lang="fi-FI" dirty="0" err="1"/>
              <a:t>pipeline</a:t>
            </a:r>
            <a:r>
              <a:rPr lang="fi-FI" dirty="0"/>
              <a:t> </a:t>
            </a:r>
            <a:r>
              <a:rPr lang="fi-FI" dirty="0" err="1"/>
              <a:t>end</a:t>
            </a:r>
            <a:r>
              <a:rPr lang="fi-FI" dirty="0"/>
              <a:t>-to-</a:t>
            </a:r>
            <a:r>
              <a:rPr lang="fi-FI" dirty="0" err="1"/>
              <a:t>end</a:t>
            </a:r>
            <a:endParaRPr lang="fi-FI" dirty="0"/>
          </a:p>
          <a:p>
            <a:r>
              <a:rPr lang="fi-FI" dirty="0" err="1"/>
              <a:t>Adding</a:t>
            </a:r>
            <a:r>
              <a:rPr lang="fi-FI" dirty="0"/>
              <a:t> </a:t>
            </a:r>
            <a:r>
              <a:rPr lang="fi-FI" dirty="0" err="1"/>
              <a:t>more</a:t>
            </a:r>
            <a:r>
              <a:rPr lang="fi-FI" dirty="0"/>
              <a:t> </a:t>
            </a:r>
            <a:r>
              <a:rPr lang="fi-FI" dirty="0" err="1"/>
              <a:t>intelligent</a:t>
            </a:r>
            <a:r>
              <a:rPr lang="fi-FI" dirty="0"/>
              <a:t> </a:t>
            </a:r>
            <a:r>
              <a:rPr lang="fi-FI" dirty="0" err="1"/>
              <a:t>object</a:t>
            </a:r>
            <a:r>
              <a:rPr lang="fi-FI" dirty="0"/>
              <a:t> </a:t>
            </a:r>
            <a:r>
              <a:rPr lang="fi-FI" dirty="0" err="1"/>
              <a:t>tracking</a:t>
            </a:r>
            <a:r>
              <a:rPr lang="fi-FI" dirty="0"/>
              <a:t> </a:t>
            </a:r>
            <a:r>
              <a:rPr lang="fi-FI" dirty="0" err="1"/>
              <a:t>methods</a:t>
            </a:r>
            <a:r>
              <a:rPr lang="fi-FI" dirty="0"/>
              <a:t> for </a:t>
            </a:r>
            <a:r>
              <a:rPr lang="fi-FI" dirty="0" err="1"/>
              <a:t>producing</a:t>
            </a:r>
            <a:r>
              <a:rPr lang="fi-FI" dirty="0"/>
              <a:t> </a:t>
            </a:r>
            <a:r>
              <a:rPr lang="fi-FI" dirty="0" err="1"/>
              <a:t>accurate</a:t>
            </a:r>
            <a:r>
              <a:rPr lang="fi-FI" dirty="0"/>
              <a:t> </a:t>
            </a:r>
            <a:r>
              <a:rPr lang="fi-FI" dirty="0" err="1"/>
              <a:t>object</a:t>
            </a:r>
            <a:r>
              <a:rPr lang="fi-FI" dirty="0"/>
              <a:t> </a:t>
            </a:r>
            <a:r>
              <a:rPr lang="fi-FI" dirty="0" err="1"/>
              <a:t>trajectories</a:t>
            </a:r>
            <a:r>
              <a:rPr lang="fi-FI" dirty="0"/>
              <a:t> </a:t>
            </a:r>
            <a:r>
              <a:rPr lang="fi-FI" dirty="0" err="1"/>
              <a:t>within</a:t>
            </a:r>
            <a:r>
              <a:rPr lang="fi-FI" dirty="0"/>
              <a:t> </a:t>
            </a:r>
            <a:r>
              <a:rPr lang="fi-FI" dirty="0" err="1"/>
              <a:t>longer</a:t>
            </a:r>
            <a:r>
              <a:rPr lang="fi-FI" dirty="0"/>
              <a:t> </a:t>
            </a:r>
            <a:r>
              <a:rPr lang="fi-FI" dirty="0" err="1"/>
              <a:t>time</a:t>
            </a:r>
            <a:r>
              <a:rPr lang="fi-FI" dirty="0"/>
              <a:t> </a:t>
            </a:r>
            <a:r>
              <a:rPr lang="fi-FI" dirty="0" err="1"/>
              <a:t>windows</a:t>
            </a:r>
            <a:r>
              <a:rPr lang="fi-FI" dirty="0"/>
              <a:t> (</a:t>
            </a:r>
            <a:r>
              <a:rPr lang="fi-FI" dirty="0" err="1"/>
              <a:t>DeepSORT</a:t>
            </a:r>
            <a:r>
              <a:rPr lang="fi-FI" dirty="0"/>
              <a:t>!)</a:t>
            </a:r>
            <a:endParaRPr lang="en-FI" dirty="0"/>
          </a:p>
        </p:txBody>
      </p:sp>
      <p:sp>
        <p:nvSpPr>
          <p:cNvPr id="4" name="Slide Number Placeholder 3">
            <a:extLst>
              <a:ext uri="{FF2B5EF4-FFF2-40B4-BE49-F238E27FC236}">
                <a16:creationId xmlns:a16="http://schemas.microsoft.com/office/drawing/2014/main" id="{74DA46ED-7105-4DBC-8BE4-4C9C7FD39564}"/>
              </a:ext>
            </a:extLst>
          </p:cNvPr>
          <p:cNvSpPr>
            <a:spLocks noGrp="1"/>
          </p:cNvSpPr>
          <p:nvPr>
            <p:ph type="sldNum" sz="quarter" idx="4"/>
          </p:nvPr>
        </p:nvSpPr>
        <p:spPr/>
        <p:txBody>
          <a:bodyPr/>
          <a:lstStyle/>
          <a:p>
            <a:r>
              <a:rPr lang="en-GB" noProof="0"/>
              <a:t>|  </a:t>
            </a:r>
            <a:fld id="{CDC8994D-33BE-6F4B-918B-78B2D731EB1C}" type="slidenum">
              <a:rPr lang="en-GB" noProof="0" smtClean="0"/>
              <a:pPr/>
              <a:t>31</a:t>
            </a:fld>
            <a:endParaRPr lang="en-GB" noProof="0"/>
          </a:p>
        </p:txBody>
      </p:sp>
    </p:spTree>
    <p:extLst>
      <p:ext uri="{BB962C8B-B14F-4D97-AF65-F5344CB8AC3E}">
        <p14:creationId xmlns:p14="http://schemas.microsoft.com/office/powerpoint/2010/main" val="2106635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a:t>
            </a:r>
            <a:r>
              <a:rPr lang="en-US" dirty="0" err="1">
                <a:latin typeface="Arial"/>
                <a:cs typeface="Arial"/>
              </a:rPr>
              <a:t>DeepSORT</a:t>
            </a:r>
            <a:br>
              <a:rPr lang="en-US" dirty="0">
                <a:latin typeface="Arial"/>
                <a:cs typeface="Arial"/>
              </a:rPr>
            </a:b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r>
              <a:rPr lang="en-US" sz="2800" dirty="0" err="1">
                <a:ea typeface="+mn-lt"/>
                <a:cs typeface="+mn-lt"/>
              </a:rPr>
              <a:t>DeepSort</a:t>
            </a:r>
            <a:r>
              <a:rPr lang="en-US" sz="2800" dirty="0">
                <a:ea typeface="+mn-lt"/>
                <a:cs typeface="+mn-lt"/>
              </a:rPr>
              <a:t> is a traditional single-hypothesis multi-target tracking method using recursive Kalman filtering and frame-by-frame data correlation.</a:t>
            </a:r>
          </a:p>
          <a:p>
            <a:pPr marL="571500" indent="-571500"/>
            <a:r>
              <a:rPr lang="en-US" sz="2800" dirty="0" err="1">
                <a:ea typeface="+mn-lt"/>
                <a:cs typeface="+mn-lt"/>
              </a:rPr>
              <a:t>DeepSort</a:t>
            </a:r>
            <a:r>
              <a:rPr lang="en-US" sz="2800" dirty="0">
                <a:ea typeface="+mn-lt"/>
                <a:cs typeface="+mn-lt"/>
              </a:rPr>
              <a:t> adopts the fusion metric that combining the distance of predicted position and the observed position in the Markov space and the cosine distance of the apparent feature between the bounding boxes in the Kalman filter.</a:t>
            </a:r>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32</a:t>
            </a:fld>
            <a:endParaRPr lang="en-GB" noProof="0"/>
          </a:p>
        </p:txBody>
      </p:sp>
    </p:spTree>
    <p:extLst>
      <p:ext uri="{BB962C8B-B14F-4D97-AF65-F5344CB8AC3E}">
        <p14:creationId xmlns:p14="http://schemas.microsoft.com/office/powerpoint/2010/main" val="2142791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a:t>
            </a:r>
            <a:r>
              <a:rPr lang="en-US" dirty="0" err="1">
                <a:latin typeface="Arial"/>
                <a:cs typeface="Arial"/>
              </a:rPr>
              <a:t>DeepSORT</a:t>
            </a:r>
            <a:r>
              <a:rPr lang="en-US" dirty="0">
                <a:latin typeface="Arial"/>
                <a:cs typeface="Arial"/>
              </a:rPr>
              <a:t>- Workflow</a:t>
            </a:r>
            <a:br>
              <a:rPr lang="en-US" dirty="0">
                <a:latin typeface="Arial"/>
                <a:cs typeface="Arial"/>
              </a:rPr>
            </a:br>
            <a:endParaRPr lang="en-US" dirty="0">
              <a:latin typeface="Arial"/>
              <a:cs typeface="Arial"/>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33</a:t>
            </a:fld>
            <a:endParaRPr lang="en-GB" noProof="0"/>
          </a:p>
        </p:txBody>
      </p:sp>
      <p:pic>
        <p:nvPicPr>
          <p:cNvPr id="5" name="Picture 15" descr="Diagram&#10;&#10;Description automatically generated">
            <a:extLst>
              <a:ext uri="{FF2B5EF4-FFF2-40B4-BE49-F238E27FC236}">
                <a16:creationId xmlns:a16="http://schemas.microsoft.com/office/drawing/2014/main" id="{25052A70-7970-4511-935D-06FED92DF33A}"/>
              </a:ext>
            </a:extLst>
          </p:cNvPr>
          <p:cNvPicPr>
            <a:picLocks noGrp="1" noChangeAspect="1"/>
          </p:cNvPicPr>
          <p:nvPr>
            <p:ph idx="1"/>
          </p:nvPr>
        </p:nvPicPr>
        <p:blipFill>
          <a:blip r:embed="rId2"/>
          <a:stretch>
            <a:fillRect/>
          </a:stretch>
        </p:blipFill>
        <p:spPr>
          <a:xfrm>
            <a:off x="411163" y="2226512"/>
            <a:ext cx="11285537" cy="3311439"/>
          </a:xfrm>
        </p:spPr>
      </p:pic>
      <p:sp>
        <p:nvSpPr>
          <p:cNvPr id="7" name="TextBox 6">
            <a:extLst>
              <a:ext uri="{FF2B5EF4-FFF2-40B4-BE49-F238E27FC236}">
                <a16:creationId xmlns:a16="http://schemas.microsoft.com/office/drawing/2014/main" id="{8F99C0A9-9ED4-4241-AC99-32550CD6E4FD}"/>
              </a:ext>
            </a:extLst>
          </p:cNvPr>
          <p:cNvSpPr txBox="1"/>
          <p:nvPr/>
        </p:nvSpPr>
        <p:spPr>
          <a:xfrm>
            <a:off x="2456208" y="5560793"/>
            <a:ext cx="6095170" cy="646331"/>
          </a:xfrm>
          <a:prstGeom prst="rect">
            <a:avLst/>
          </a:prstGeom>
          <a:noFill/>
        </p:spPr>
        <p:txBody>
          <a:bodyPr wrap="square">
            <a:spAutoFit/>
          </a:bodyPr>
          <a:lstStyle/>
          <a:p>
            <a:r>
              <a:rPr lang="en-US" sz="1800" b="0" dirty="0">
                <a:solidFill>
                  <a:schemeClr val="tx1"/>
                </a:solidFill>
                <a:latin typeface="Arial"/>
                <a:cs typeface="Arial"/>
              </a:rPr>
              <a:t>Figure : The workflow of real-time detection and tracking [1]</a:t>
            </a:r>
          </a:p>
        </p:txBody>
      </p:sp>
    </p:spTree>
    <p:extLst>
      <p:ext uri="{BB962C8B-B14F-4D97-AF65-F5344CB8AC3E}">
        <p14:creationId xmlns:p14="http://schemas.microsoft.com/office/powerpoint/2010/main" val="473301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a:xfrm>
            <a:off x="410400" y="916517"/>
            <a:ext cx="10650635" cy="649288"/>
          </a:xfrm>
        </p:spPr>
        <p:txBody>
          <a:bodyPr anchor="t">
            <a:normAutofit/>
          </a:bodyPr>
          <a:lstStyle/>
          <a:p>
            <a:r>
              <a:rPr lang="en-US" dirty="0" err="1"/>
              <a:t>DeepSORT</a:t>
            </a:r>
            <a:r>
              <a:rPr lang="en-US" dirty="0"/>
              <a:t> – Object Detection</a:t>
            </a:r>
          </a:p>
        </p:txBody>
      </p:sp>
      <p:sp>
        <p:nvSpPr>
          <p:cNvPr id="5" name="Content Placeholder 4">
            <a:extLst>
              <a:ext uri="{FF2B5EF4-FFF2-40B4-BE49-F238E27FC236}">
                <a16:creationId xmlns:a16="http://schemas.microsoft.com/office/drawing/2014/main" id="{39306DE6-A2B4-4040-ABD5-3BCA767D66B3}"/>
              </a:ext>
            </a:extLst>
          </p:cNvPr>
          <p:cNvSpPr>
            <a:spLocks noGrp="1"/>
          </p:cNvSpPr>
          <p:nvPr>
            <p:ph sz="half" idx="2"/>
          </p:nvPr>
        </p:nvSpPr>
        <p:spPr>
          <a:xfrm>
            <a:off x="464829" y="4618264"/>
            <a:ext cx="10099901" cy="1865314"/>
          </a:xfrm>
        </p:spPr>
        <p:txBody>
          <a:bodyPr vert="horz" lIns="91440" tIns="45720" rIns="91440" bIns="45720" rtlCol="0" anchor="t">
            <a:normAutofit fontScale="92500" lnSpcReduction="10000"/>
          </a:bodyPr>
          <a:lstStyle/>
          <a:p>
            <a:pPr>
              <a:spcBef>
                <a:spcPct val="0"/>
              </a:spcBef>
              <a:spcAft>
                <a:spcPts val="600"/>
              </a:spcAft>
            </a:pPr>
            <a:r>
              <a:rPr lang="en-US" dirty="0"/>
              <a:t>Input: {image, patches, image pyramid}</a:t>
            </a:r>
          </a:p>
          <a:p>
            <a:pPr>
              <a:spcBef>
                <a:spcPct val="0"/>
              </a:spcBef>
              <a:spcAft>
                <a:spcPts val="600"/>
              </a:spcAft>
            </a:pPr>
            <a:r>
              <a:rPr lang="en-US" dirty="0"/>
              <a:t>Backbone: {VGG16, ResNet50, ResNeXt-101, Darknet53}</a:t>
            </a:r>
            <a:endParaRPr lang="en-US" dirty="0">
              <a:cs typeface="Arial"/>
            </a:endParaRPr>
          </a:p>
          <a:p>
            <a:pPr>
              <a:spcBef>
                <a:spcPct val="0"/>
              </a:spcBef>
              <a:spcAft>
                <a:spcPts val="600"/>
              </a:spcAft>
            </a:pPr>
            <a:r>
              <a:rPr lang="en-US" dirty="0">
                <a:cs typeface="Arial"/>
              </a:rPr>
              <a:t>Neck: </a:t>
            </a:r>
          </a:p>
          <a:p>
            <a:pPr>
              <a:spcBef>
                <a:spcPct val="0"/>
              </a:spcBef>
              <a:spcAft>
                <a:spcPts val="600"/>
              </a:spcAft>
            </a:pPr>
            <a:r>
              <a:rPr lang="en-US" dirty="0">
                <a:cs typeface="Arial"/>
              </a:rPr>
              <a:t>Head:</a:t>
            </a:r>
          </a:p>
          <a:p>
            <a:pPr lvl="1">
              <a:spcBef>
                <a:spcPct val="0"/>
              </a:spcBef>
              <a:spcAft>
                <a:spcPts val="600"/>
              </a:spcAft>
              <a:buFont typeface="Wingdings" panose="020B0604020202020204" pitchFamily="34" charset="0"/>
              <a:buChar char="Ø"/>
            </a:pPr>
            <a:r>
              <a:rPr lang="en-US" dirty="0">
                <a:cs typeface="Arial"/>
              </a:rPr>
              <a:t>Dense Prediction: {RPN, YOLO, SSD, Retina-Net, FCOS}</a:t>
            </a:r>
          </a:p>
          <a:p>
            <a:pPr lvl="1">
              <a:spcBef>
                <a:spcPct val="0"/>
              </a:spcBef>
              <a:spcAft>
                <a:spcPts val="600"/>
              </a:spcAft>
              <a:buFont typeface="Wingdings" panose="020B0604020202020204" pitchFamily="34" charset="0"/>
              <a:buChar char="Ø"/>
            </a:pPr>
            <a:r>
              <a:rPr lang="en-US" dirty="0">
                <a:cs typeface="Arial"/>
              </a:rPr>
              <a:t>Sparse Prediction: {Faster R-CNN, R-FCN} </a:t>
            </a:r>
            <a:r>
              <a:rPr lang="en-US" dirty="0">
                <a:ea typeface="+mn-lt"/>
                <a:cs typeface="+mn-lt"/>
              </a:rPr>
              <a:t>[2]</a:t>
            </a:r>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1157287" y="3626985"/>
            <a:ext cx="9265330" cy="58714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pPr>
              <a:spcAft>
                <a:spcPts val="600"/>
              </a:spcAft>
            </a:pPr>
            <a:r>
              <a:rPr lang="en-US" sz="2400" b="0" dirty="0">
                <a:solidFill>
                  <a:schemeClr val="tx1"/>
                </a:solidFill>
                <a:latin typeface="Arial"/>
                <a:cs typeface="Arial"/>
              </a:rPr>
              <a:t>Figure : Architecture of object detection of YOLOv4 [2]</a:t>
            </a:r>
          </a:p>
        </p:txBody>
      </p:sp>
      <p:pic>
        <p:nvPicPr>
          <p:cNvPr id="6" name="Picture 6" descr="A picture containing diagram&#10;&#10;Description automatically generated">
            <a:extLst>
              <a:ext uri="{FF2B5EF4-FFF2-40B4-BE49-F238E27FC236}">
                <a16:creationId xmlns:a16="http://schemas.microsoft.com/office/drawing/2014/main" id="{7698726F-F063-4130-8A6E-757FFA95E467}"/>
              </a:ext>
            </a:extLst>
          </p:cNvPr>
          <p:cNvPicPr>
            <a:picLocks noGrp="1" noChangeAspect="1"/>
          </p:cNvPicPr>
          <p:nvPr>
            <p:ph sz="quarter" idx="4"/>
          </p:nvPr>
        </p:nvPicPr>
        <p:blipFill>
          <a:blip r:embed="rId2"/>
          <a:stretch>
            <a:fillRect/>
          </a:stretch>
        </p:blipFill>
        <p:spPr>
          <a:xfrm>
            <a:off x="1157287" y="1574854"/>
            <a:ext cx="9406845" cy="2182706"/>
          </a:xfrm>
          <a:noFill/>
        </p:spPr>
      </p:pic>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34</a:t>
            </a:fld>
            <a:endParaRPr lang="en-GB" noProof="0"/>
          </a:p>
        </p:txBody>
      </p:sp>
    </p:spTree>
    <p:extLst>
      <p:ext uri="{BB962C8B-B14F-4D97-AF65-F5344CB8AC3E}">
        <p14:creationId xmlns:p14="http://schemas.microsoft.com/office/powerpoint/2010/main" val="2170928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US" dirty="0" err="1">
                <a:latin typeface="Arial"/>
                <a:cs typeface="Arial"/>
              </a:rPr>
              <a:t>DeepSORT</a:t>
            </a:r>
            <a:r>
              <a:rPr lang="en-US" dirty="0">
                <a:latin typeface="Arial"/>
                <a:cs typeface="Arial"/>
              </a:rPr>
              <a:t> – Kalman Filter</a:t>
            </a:r>
            <a:br>
              <a:rPr lang="en-US" dirty="0">
                <a:latin typeface="Arial"/>
                <a:cs typeface="Arial"/>
              </a:rPr>
            </a:br>
            <a:endParaRPr lang="en-US" sz="3200" b="0" dirty="0"/>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35</a:t>
            </a:fld>
            <a:endParaRPr lang="en-GB" noProof="0"/>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a:solidFill>
                  <a:schemeClr val="tx1"/>
                </a:solidFill>
                <a:latin typeface="Arial"/>
                <a:cs typeface="Arial"/>
              </a:rPr>
              <a:t>Source:</a:t>
            </a:r>
            <a:r>
              <a:rPr lang="en-US" sz="1800" b="0" u="sng">
                <a:latin typeface="Arial"/>
                <a:cs typeface="Arial"/>
                <a:hlinkClick r:id="rId2"/>
              </a:rPr>
              <a:t>https://www.codeproject.com/Articles/865935/Object-Tracking-Kalman-Filter-with-Ease</a:t>
            </a:r>
            <a:endParaRPr lang="en-US" sz="1800" b="0">
              <a:solidFill>
                <a:schemeClr val="tx1"/>
              </a:solidFill>
              <a:latin typeface="Arial"/>
              <a:cs typeface="Arial"/>
            </a:endParaRPr>
          </a:p>
        </p:txBody>
      </p:sp>
      <p:pic>
        <p:nvPicPr>
          <p:cNvPr id="7" name="Picture 7" descr="Diagram&#10;&#10;Description automatically generated">
            <a:extLst>
              <a:ext uri="{FF2B5EF4-FFF2-40B4-BE49-F238E27FC236}">
                <a16:creationId xmlns:a16="http://schemas.microsoft.com/office/drawing/2014/main" id="{EB99B61D-D275-415B-AB72-468F05ECB3B8}"/>
              </a:ext>
            </a:extLst>
          </p:cNvPr>
          <p:cNvPicPr>
            <a:picLocks noGrp="1" noChangeAspect="1"/>
          </p:cNvPicPr>
          <p:nvPr>
            <p:ph idx="1"/>
          </p:nvPr>
        </p:nvPicPr>
        <p:blipFill>
          <a:blip r:embed="rId3"/>
          <a:stretch>
            <a:fillRect/>
          </a:stretch>
        </p:blipFill>
        <p:spPr>
          <a:xfrm>
            <a:off x="1069423" y="2120751"/>
            <a:ext cx="8679969" cy="3553184"/>
          </a:xfrm>
        </p:spPr>
      </p:pic>
    </p:spTree>
    <p:extLst>
      <p:ext uri="{BB962C8B-B14F-4D97-AF65-F5344CB8AC3E}">
        <p14:creationId xmlns:p14="http://schemas.microsoft.com/office/powerpoint/2010/main" val="234449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B1BD-EA78-42C2-975A-AF3C57ACE597}"/>
              </a:ext>
            </a:extLst>
          </p:cNvPr>
          <p:cNvSpPr>
            <a:spLocks noGrp="1"/>
          </p:cNvSpPr>
          <p:nvPr>
            <p:ph type="title"/>
          </p:nvPr>
        </p:nvSpPr>
        <p:spPr/>
        <p:txBody>
          <a:bodyPr/>
          <a:lstStyle/>
          <a:p>
            <a:r>
              <a:rPr lang="fi-FI" dirty="0" err="1"/>
              <a:t>Successes</a:t>
            </a:r>
            <a:r>
              <a:rPr lang="fi-FI" dirty="0"/>
              <a:t> and </a:t>
            </a:r>
            <a:r>
              <a:rPr lang="fi-FI" dirty="0" err="1"/>
              <a:t>Challenges</a:t>
            </a:r>
            <a:endParaRPr lang="en-FI" dirty="0"/>
          </a:p>
        </p:txBody>
      </p:sp>
      <p:sp>
        <p:nvSpPr>
          <p:cNvPr id="3" name="Content Placeholder 2">
            <a:extLst>
              <a:ext uri="{FF2B5EF4-FFF2-40B4-BE49-F238E27FC236}">
                <a16:creationId xmlns:a16="http://schemas.microsoft.com/office/drawing/2014/main" id="{12F9ECAE-A1B9-471B-A4DF-834CC14C219F}"/>
              </a:ext>
            </a:extLst>
          </p:cNvPr>
          <p:cNvSpPr>
            <a:spLocks noGrp="1"/>
          </p:cNvSpPr>
          <p:nvPr>
            <p:ph idx="1"/>
          </p:nvPr>
        </p:nvSpPr>
        <p:spPr/>
        <p:txBody>
          <a:bodyPr/>
          <a:lstStyle/>
          <a:p>
            <a:r>
              <a:rPr lang="fi-FI" dirty="0" err="1"/>
              <a:t>Overall</a:t>
            </a:r>
            <a:r>
              <a:rPr lang="fi-FI" dirty="0"/>
              <a:t> </a:t>
            </a:r>
            <a:r>
              <a:rPr lang="fi-FI" dirty="0" err="1"/>
              <a:t>the</a:t>
            </a:r>
            <a:r>
              <a:rPr lang="fi-FI" dirty="0"/>
              <a:t> </a:t>
            </a:r>
            <a:r>
              <a:rPr lang="fi-FI" dirty="0" err="1"/>
              <a:t>project</a:t>
            </a:r>
            <a:r>
              <a:rPr lang="fi-FI" dirty="0"/>
              <a:t> </a:t>
            </a:r>
            <a:r>
              <a:rPr lang="fi-FI" dirty="0" err="1"/>
              <a:t>proceeded</a:t>
            </a:r>
            <a:r>
              <a:rPr lang="fi-FI" dirty="0"/>
              <a:t> </a:t>
            </a:r>
            <a:r>
              <a:rPr lang="fi-FI" dirty="0" err="1"/>
              <a:t>quite</a:t>
            </a:r>
            <a:r>
              <a:rPr lang="fi-FI" dirty="0"/>
              <a:t> </a:t>
            </a:r>
            <a:r>
              <a:rPr lang="fi-FI" dirty="0" err="1"/>
              <a:t>steadily</a:t>
            </a:r>
            <a:r>
              <a:rPr lang="fi-FI" dirty="0"/>
              <a:t>, no </a:t>
            </a:r>
            <a:r>
              <a:rPr lang="fi-FI" dirty="0" err="1"/>
              <a:t>bigger</a:t>
            </a:r>
            <a:r>
              <a:rPr lang="fi-FI" dirty="0"/>
              <a:t> </a:t>
            </a:r>
            <a:r>
              <a:rPr lang="fi-FI" dirty="0" err="1"/>
              <a:t>obstacles</a:t>
            </a:r>
            <a:r>
              <a:rPr lang="fi-FI" dirty="0"/>
              <a:t> </a:t>
            </a:r>
            <a:r>
              <a:rPr lang="fi-FI" dirty="0" err="1"/>
              <a:t>all</a:t>
            </a:r>
            <a:r>
              <a:rPr lang="fi-FI" dirty="0"/>
              <a:t> </a:t>
            </a:r>
            <a:r>
              <a:rPr lang="fi-FI" dirty="0" err="1"/>
              <a:t>spring</a:t>
            </a:r>
            <a:endParaRPr lang="fi-FI" dirty="0"/>
          </a:p>
          <a:p>
            <a:r>
              <a:rPr lang="fi-FI" dirty="0"/>
              <a:t>At </a:t>
            </a:r>
            <a:r>
              <a:rPr lang="fi-FI" dirty="0" err="1"/>
              <a:t>the</a:t>
            </a:r>
            <a:r>
              <a:rPr lang="fi-FI" dirty="0"/>
              <a:t> </a:t>
            </a:r>
            <a:r>
              <a:rPr lang="fi-FI" dirty="0" err="1"/>
              <a:t>very</a:t>
            </a:r>
            <a:r>
              <a:rPr lang="fi-FI" dirty="0"/>
              <a:t> </a:t>
            </a:r>
            <a:r>
              <a:rPr lang="fi-FI" dirty="0" err="1"/>
              <a:t>end</a:t>
            </a:r>
            <a:r>
              <a:rPr lang="fi-FI" dirty="0"/>
              <a:t> </a:t>
            </a:r>
            <a:r>
              <a:rPr lang="fi-FI" dirty="0" err="1"/>
              <a:t>we</a:t>
            </a:r>
            <a:r>
              <a:rPr lang="fi-FI" dirty="0"/>
              <a:t> </a:t>
            </a:r>
            <a:r>
              <a:rPr lang="fi-FI" dirty="0" err="1"/>
              <a:t>noticed</a:t>
            </a:r>
            <a:r>
              <a:rPr lang="fi-FI" dirty="0"/>
              <a:t> </a:t>
            </a:r>
            <a:r>
              <a:rPr lang="fi-FI" dirty="0" err="1"/>
              <a:t>that</a:t>
            </a:r>
            <a:r>
              <a:rPr lang="fi-FI" dirty="0"/>
              <a:t> </a:t>
            </a:r>
            <a:r>
              <a:rPr lang="fi-FI" dirty="0" err="1"/>
              <a:t>there</a:t>
            </a:r>
            <a:r>
              <a:rPr lang="fi-FI" dirty="0"/>
              <a:t> </a:t>
            </a:r>
            <a:r>
              <a:rPr lang="fi-FI" dirty="0" err="1"/>
              <a:t>was</a:t>
            </a:r>
            <a:r>
              <a:rPr lang="fi-FI" dirty="0"/>
              <a:t> no </a:t>
            </a:r>
            <a:r>
              <a:rPr lang="fi-FI" dirty="0" err="1"/>
              <a:t>licensing</a:t>
            </a:r>
            <a:r>
              <a:rPr lang="fi-FI" dirty="0"/>
              <a:t> </a:t>
            </a:r>
            <a:r>
              <a:rPr lang="fi-FI" dirty="0" err="1"/>
              <a:t>defined</a:t>
            </a:r>
            <a:r>
              <a:rPr lang="fi-FI" dirty="0"/>
              <a:t> for </a:t>
            </a:r>
            <a:r>
              <a:rPr lang="fi-FI" dirty="0" err="1"/>
              <a:t>the</a:t>
            </a:r>
            <a:r>
              <a:rPr lang="fi-FI" dirty="0"/>
              <a:t> </a:t>
            </a:r>
            <a:r>
              <a:rPr lang="fi-FI" dirty="0" err="1"/>
              <a:t>mp</a:t>
            </a:r>
            <a:r>
              <a:rPr lang="fi-FI" dirty="0"/>
              <a:t>-YOLO </a:t>
            </a:r>
            <a:r>
              <a:rPr lang="fi-FI" dirty="0" err="1"/>
              <a:t>github</a:t>
            </a:r>
            <a:r>
              <a:rPr lang="fi-FI" dirty="0"/>
              <a:t> </a:t>
            </a:r>
            <a:r>
              <a:rPr lang="fi-FI" dirty="0" err="1"/>
              <a:t>project</a:t>
            </a:r>
            <a:r>
              <a:rPr lang="fi-FI" dirty="0"/>
              <a:t> </a:t>
            </a:r>
            <a:r>
              <a:rPr lang="fi-FI" dirty="0" err="1"/>
              <a:t>we</a:t>
            </a:r>
            <a:r>
              <a:rPr lang="fi-FI" dirty="0"/>
              <a:t> </a:t>
            </a:r>
            <a:r>
              <a:rPr lang="fi-FI" dirty="0" err="1"/>
              <a:t>had</a:t>
            </a:r>
            <a:r>
              <a:rPr lang="fi-FI" dirty="0"/>
              <a:t> </a:t>
            </a:r>
            <a:r>
              <a:rPr lang="fi-FI" dirty="0" err="1"/>
              <a:t>used</a:t>
            </a:r>
            <a:r>
              <a:rPr lang="fi-FI" dirty="0"/>
              <a:t> as a </a:t>
            </a:r>
            <a:r>
              <a:rPr lang="fi-FI" dirty="0" err="1"/>
              <a:t>basis</a:t>
            </a:r>
            <a:r>
              <a:rPr lang="fi-FI" dirty="0"/>
              <a:t> for </a:t>
            </a:r>
            <a:r>
              <a:rPr lang="fi-FI" dirty="0" err="1"/>
              <a:t>the</a:t>
            </a:r>
            <a:r>
              <a:rPr lang="fi-FI" dirty="0"/>
              <a:t> video </a:t>
            </a:r>
            <a:r>
              <a:rPr lang="fi-FI" dirty="0" err="1"/>
              <a:t>detection</a:t>
            </a:r>
            <a:r>
              <a:rPr lang="fi-FI" dirty="0"/>
              <a:t> </a:t>
            </a:r>
            <a:r>
              <a:rPr lang="fi-FI" dirty="0" err="1"/>
              <a:t>part</a:t>
            </a:r>
            <a:endParaRPr lang="fi-FI" dirty="0"/>
          </a:p>
          <a:p>
            <a:pPr lvl="1"/>
            <a:r>
              <a:rPr lang="fi-FI" dirty="0" err="1"/>
              <a:t>Contacted</a:t>
            </a:r>
            <a:r>
              <a:rPr lang="fi-FI" dirty="0"/>
              <a:t> </a:t>
            </a:r>
            <a:r>
              <a:rPr lang="fi-FI" dirty="0" err="1"/>
              <a:t>the</a:t>
            </a:r>
            <a:r>
              <a:rPr lang="fi-FI" dirty="0"/>
              <a:t> </a:t>
            </a:r>
            <a:r>
              <a:rPr lang="fi-FI" dirty="0" err="1"/>
              <a:t>developer</a:t>
            </a:r>
            <a:r>
              <a:rPr lang="fi-FI" dirty="0"/>
              <a:t> and got a </a:t>
            </a:r>
            <a:r>
              <a:rPr lang="fi-FI" dirty="0" err="1"/>
              <a:t>license</a:t>
            </a:r>
            <a:r>
              <a:rPr lang="fi-FI" dirty="0"/>
              <a:t> </a:t>
            </a:r>
            <a:r>
              <a:rPr lang="fi-FI" dirty="0" err="1"/>
              <a:t>file</a:t>
            </a:r>
            <a:r>
              <a:rPr lang="fi-FI" dirty="0"/>
              <a:t> </a:t>
            </a:r>
            <a:r>
              <a:rPr lang="fi-FI" dirty="0" err="1"/>
              <a:t>added</a:t>
            </a:r>
            <a:r>
              <a:rPr lang="fi-FI" dirty="0"/>
              <a:t>! </a:t>
            </a:r>
            <a:r>
              <a:rPr lang="fi-FI" dirty="0" err="1"/>
              <a:t>Phew</a:t>
            </a:r>
            <a:r>
              <a:rPr lang="fi-FI" dirty="0"/>
              <a:t>. </a:t>
            </a:r>
          </a:p>
        </p:txBody>
      </p:sp>
      <p:sp>
        <p:nvSpPr>
          <p:cNvPr id="4" name="Slide Number Placeholder 3">
            <a:extLst>
              <a:ext uri="{FF2B5EF4-FFF2-40B4-BE49-F238E27FC236}">
                <a16:creationId xmlns:a16="http://schemas.microsoft.com/office/drawing/2014/main" id="{0F107DDD-6456-4D02-ADC9-4E0E10B1D01A}"/>
              </a:ext>
            </a:extLst>
          </p:cNvPr>
          <p:cNvSpPr>
            <a:spLocks noGrp="1"/>
          </p:cNvSpPr>
          <p:nvPr>
            <p:ph type="sldNum" sz="quarter" idx="4"/>
          </p:nvPr>
        </p:nvSpPr>
        <p:spPr/>
        <p:txBody>
          <a:bodyPr/>
          <a:lstStyle/>
          <a:p>
            <a:r>
              <a:rPr lang="en-GB" noProof="0"/>
              <a:t>|  </a:t>
            </a:r>
            <a:fld id="{CDC8994D-33BE-6F4B-918B-78B2D731EB1C}" type="slidenum">
              <a:rPr lang="en-GB" noProof="0" smtClean="0"/>
              <a:pPr/>
              <a:t>36</a:t>
            </a:fld>
            <a:endParaRPr lang="en-GB" noProof="0"/>
          </a:p>
        </p:txBody>
      </p:sp>
    </p:spTree>
    <p:extLst>
      <p:ext uri="{BB962C8B-B14F-4D97-AF65-F5344CB8AC3E}">
        <p14:creationId xmlns:p14="http://schemas.microsoft.com/office/powerpoint/2010/main" val="2152531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5D03-E951-4472-9D5A-634C772B6055}"/>
              </a:ext>
            </a:extLst>
          </p:cNvPr>
          <p:cNvSpPr>
            <a:spLocks noGrp="1"/>
          </p:cNvSpPr>
          <p:nvPr>
            <p:ph type="title"/>
          </p:nvPr>
        </p:nvSpPr>
        <p:spPr/>
        <p:txBody>
          <a:bodyPr/>
          <a:lstStyle/>
          <a:p>
            <a:r>
              <a:rPr lang="en-US"/>
              <a:t>References</a:t>
            </a:r>
            <a:endParaRPr lang="fi-FI"/>
          </a:p>
        </p:txBody>
      </p:sp>
      <p:sp>
        <p:nvSpPr>
          <p:cNvPr id="3" name="Content Placeholder 2">
            <a:extLst>
              <a:ext uri="{FF2B5EF4-FFF2-40B4-BE49-F238E27FC236}">
                <a16:creationId xmlns:a16="http://schemas.microsoft.com/office/drawing/2014/main" id="{CEAC4FF8-FE66-4BC6-A30D-C2286A96EEBD}"/>
              </a:ext>
            </a:extLst>
          </p:cNvPr>
          <p:cNvSpPr>
            <a:spLocks noGrp="1"/>
          </p:cNvSpPr>
          <p:nvPr>
            <p:ph idx="1"/>
          </p:nvPr>
        </p:nvSpPr>
        <p:spPr>
          <a:xfrm>
            <a:off x="410400" y="1707297"/>
            <a:ext cx="10630618" cy="4351338"/>
          </a:xfrm>
        </p:spPr>
        <p:txBody>
          <a:bodyPr vert="horz" lIns="91440" tIns="45720" rIns="91440" bIns="45720" rtlCol="0" anchor="t">
            <a:noAutofit/>
          </a:bodyPr>
          <a:lstStyle/>
          <a:p>
            <a:pPr marL="0" indent="0">
              <a:buNone/>
            </a:pPr>
            <a:r>
              <a:rPr lang="en-US" sz="1600" dirty="0">
                <a:ea typeface="+mn-lt"/>
                <a:cs typeface="+mn-lt"/>
              </a:rPr>
              <a:t>[1] Xu Zhang, </a:t>
            </a:r>
            <a:r>
              <a:rPr lang="en-US" sz="1600" dirty="0" err="1">
                <a:ea typeface="+mn-lt"/>
                <a:cs typeface="+mn-lt"/>
              </a:rPr>
              <a:t>Xiangyang</a:t>
            </a:r>
            <a:r>
              <a:rPr lang="en-US" sz="1600" dirty="0">
                <a:ea typeface="+mn-lt"/>
                <a:cs typeface="+mn-lt"/>
              </a:rPr>
              <a:t> Hao, </a:t>
            </a:r>
            <a:r>
              <a:rPr lang="en-US" sz="1600" dirty="0" err="1">
                <a:ea typeface="+mn-lt"/>
                <a:cs typeface="+mn-lt"/>
              </a:rPr>
              <a:t>Songlin</a:t>
            </a:r>
            <a:r>
              <a:rPr lang="en-US" sz="1600" dirty="0">
                <a:ea typeface="+mn-lt"/>
                <a:cs typeface="+mn-lt"/>
              </a:rPr>
              <a:t> Liu, </a:t>
            </a:r>
            <a:r>
              <a:rPr lang="en-US" sz="1600" dirty="0" err="1">
                <a:ea typeface="+mn-lt"/>
                <a:cs typeface="+mn-lt"/>
              </a:rPr>
              <a:t>Junqiang</a:t>
            </a:r>
            <a:r>
              <a:rPr lang="en-US" sz="1600" dirty="0">
                <a:ea typeface="+mn-lt"/>
                <a:cs typeface="+mn-lt"/>
              </a:rPr>
              <a:t> Wang, </a:t>
            </a:r>
            <a:r>
              <a:rPr lang="en-US" sz="1600" dirty="0" err="1">
                <a:ea typeface="+mn-lt"/>
                <a:cs typeface="+mn-lt"/>
              </a:rPr>
              <a:t>Jiwei</a:t>
            </a:r>
            <a:r>
              <a:rPr lang="en-US" sz="1600" dirty="0">
                <a:ea typeface="+mn-lt"/>
                <a:cs typeface="+mn-lt"/>
              </a:rPr>
              <a:t> Xu, Jun Hu, "Multi-target tracking of surveillance video with differential YOLO and </a:t>
            </a:r>
            <a:r>
              <a:rPr lang="en-US" sz="1600" dirty="0" err="1">
                <a:ea typeface="+mn-lt"/>
                <a:cs typeface="+mn-lt"/>
              </a:rPr>
              <a:t>DeepSort</a:t>
            </a:r>
            <a:r>
              <a:rPr lang="en-US" sz="1600" dirty="0">
                <a:ea typeface="+mn-lt"/>
                <a:cs typeface="+mn-lt"/>
              </a:rPr>
              <a:t>," Proc. SPIE 11179, Eleventh International Conference on Digital Image Processing (ICDIP 2019), 111792L (14 August 2019); </a:t>
            </a:r>
            <a:r>
              <a:rPr lang="en-US" sz="1600" dirty="0" err="1">
                <a:ea typeface="+mn-lt"/>
                <a:cs typeface="+mn-lt"/>
              </a:rPr>
              <a:t>doi</a:t>
            </a:r>
            <a:r>
              <a:rPr lang="en-US" sz="1600" dirty="0">
                <a:ea typeface="+mn-lt"/>
                <a:cs typeface="+mn-lt"/>
              </a:rPr>
              <a:t>: 10.1117/12.2540269 </a:t>
            </a:r>
          </a:p>
          <a:p>
            <a:pPr marL="0" indent="0">
              <a:buNone/>
            </a:pPr>
            <a:r>
              <a:rPr lang="en-US" sz="1600" dirty="0">
                <a:ea typeface="+mn-lt"/>
                <a:cs typeface="+mn-lt"/>
              </a:rPr>
              <a:t>[2] Alexey </a:t>
            </a:r>
            <a:r>
              <a:rPr lang="en-US" sz="1600" dirty="0" err="1">
                <a:ea typeface="+mn-lt"/>
                <a:cs typeface="+mn-lt"/>
              </a:rPr>
              <a:t>Bochkovskiy,Chien</a:t>
            </a:r>
            <a:r>
              <a:rPr lang="en-US" sz="1600" dirty="0">
                <a:ea typeface="+mn-lt"/>
                <a:cs typeface="+mn-lt"/>
              </a:rPr>
              <a:t>-Yao </a:t>
            </a:r>
            <a:r>
              <a:rPr lang="en-US" sz="1600" dirty="0" err="1">
                <a:ea typeface="+mn-lt"/>
                <a:cs typeface="+mn-lt"/>
              </a:rPr>
              <a:t>Wang,Hong</a:t>
            </a:r>
            <a:r>
              <a:rPr lang="en-US" sz="1600" dirty="0">
                <a:ea typeface="+mn-lt"/>
                <a:cs typeface="+mn-lt"/>
              </a:rPr>
              <a:t>-Yuan Mark Liao, "YOLOv4: Optimal Speed and Accuracy of Object Detection ", 2020</a:t>
            </a:r>
          </a:p>
          <a:p>
            <a:pPr marL="0" indent="0">
              <a:buNone/>
            </a:pPr>
            <a:r>
              <a:rPr lang="en-US" sz="1600" dirty="0">
                <a:ea typeface="+mn-lt"/>
                <a:cs typeface="+mn-lt"/>
              </a:rPr>
              <a:t>[3] </a:t>
            </a:r>
            <a:r>
              <a:rPr lang="en-US" sz="1600" dirty="0" err="1">
                <a:ea typeface="+mn-lt"/>
                <a:cs typeface="+mn-lt"/>
              </a:rPr>
              <a:t>Wenyan</a:t>
            </a:r>
            <a:r>
              <a:rPr lang="en-US" sz="1600" dirty="0">
                <a:ea typeface="+mn-lt"/>
                <a:cs typeface="+mn-lt"/>
              </a:rPr>
              <a:t> Yang, </a:t>
            </a:r>
            <a:r>
              <a:rPr lang="en-US" sz="1600" dirty="0" err="1">
                <a:ea typeface="+mn-lt"/>
                <a:cs typeface="+mn-lt"/>
              </a:rPr>
              <a:t>Yanlin</a:t>
            </a:r>
            <a:r>
              <a:rPr lang="en-US" sz="1600" dirty="0">
                <a:ea typeface="+mn-lt"/>
                <a:cs typeface="+mn-lt"/>
              </a:rPr>
              <a:t> Qian, Francesco </a:t>
            </a:r>
            <a:r>
              <a:rPr lang="en-US" sz="1600" dirty="0" err="1">
                <a:ea typeface="+mn-lt"/>
                <a:cs typeface="+mn-lt"/>
              </a:rPr>
              <a:t>Cricri</a:t>
            </a:r>
            <a:r>
              <a:rPr lang="en-US" sz="1600" dirty="0">
                <a:ea typeface="+mn-lt"/>
                <a:cs typeface="+mn-lt"/>
              </a:rPr>
              <a:t>, </a:t>
            </a:r>
            <a:r>
              <a:rPr lang="en-US" sz="1600" dirty="0" err="1">
                <a:ea typeface="+mn-lt"/>
                <a:cs typeface="+mn-lt"/>
              </a:rPr>
              <a:t>Lixin</a:t>
            </a:r>
            <a:r>
              <a:rPr lang="en-US" sz="1600" dirty="0">
                <a:ea typeface="+mn-lt"/>
                <a:cs typeface="+mn-lt"/>
              </a:rPr>
              <a:t> Fan, Joni-Kristian </a:t>
            </a:r>
            <a:r>
              <a:rPr lang="en-US" sz="1600" dirty="0" err="1">
                <a:ea typeface="+mn-lt"/>
                <a:cs typeface="+mn-lt"/>
              </a:rPr>
              <a:t>Kamarainen</a:t>
            </a:r>
            <a:r>
              <a:rPr lang="en-US" sz="1600" dirty="0">
                <a:ea typeface="+mn-lt"/>
                <a:cs typeface="+mn-lt"/>
              </a:rPr>
              <a:t>, “Object Detection in Equirectangular Panorama”, 2018</a:t>
            </a:r>
          </a:p>
          <a:p>
            <a:pPr marL="0" indent="0">
              <a:buNone/>
            </a:pPr>
            <a:r>
              <a:rPr lang="en-US" sz="1600" dirty="0">
                <a:ea typeface="+mn-lt"/>
                <a:cs typeface="+mn-lt"/>
              </a:rPr>
              <a:t>[4] Tsung-Shan, Yang, </a:t>
            </a:r>
            <a:r>
              <a:rPr lang="en-US" sz="1600" dirty="0" err="1">
                <a:ea typeface="+mn-lt"/>
                <a:cs typeface="+mn-lt"/>
              </a:rPr>
              <a:t>mp</a:t>
            </a:r>
            <a:r>
              <a:rPr lang="en-US" sz="1600" dirty="0">
                <a:ea typeface="+mn-lt"/>
                <a:cs typeface="+mn-lt"/>
              </a:rPr>
              <a:t>-YOLO, https://github.com/keevin60907/mp-YOLO</a:t>
            </a:r>
            <a:endParaRPr lang="en-US" dirty="0"/>
          </a:p>
          <a:p>
            <a:pPr marL="0" indent="0">
              <a:buNone/>
            </a:pPr>
            <a:endParaRPr lang="en" sz="1600" dirty="0">
              <a:cs typeface="Arial"/>
            </a:endParaRPr>
          </a:p>
          <a:p>
            <a:pPr marL="0" indent="0">
              <a:buNone/>
            </a:pPr>
            <a:endParaRPr lang="en-US" sz="1600" dirty="0">
              <a:cs typeface="Arial"/>
            </a:endParaRPr>
          </a:p>
          <a:p>
            <a:pPr marL="0" indent="0">
              <a:buNone/>
            </a:pPr>
            <a:endParaRPr lang="en-US" sz="1600" dirty="0">
              <a:cs typeface="Arial"/>
            </a:endParaRPr>
          </a:p>
        </p:txBody>
      </p:sp>
      <p:sp>
        <p:nvSpPr>
          <p:cNvPr id="4" name="Slide Number Placeholder 3">
            <a:extLst>
              <a:ext uri="{FF2B5EF4-FFF2-40B4-BE49-F238E27FC236}">
                <a16:creationId xmlns:a16="http://schemas.microsoft.com/office/drawing/2014/main" id="{DB78370C-297A-41BB-9642-01F3DFD1695F}"/>
              </a:ext>
            </a:extLst>
          </p:cNvPr>
          <p:cNvSpPr>
            <a:spLocks noGrp="1"/>
          </p:cNvSpPr>
          <p:nvPr>
            <p:ph type="sldNum" sz="quarter" idx="4"/>
          </p:nvPr>
        </p:nvSpPr>
        <p:spPr/>
        <p:txBody>
          <a:bodyPr/>
          <a:lstStyle/>
          <a:p>
            <a:r>
              <a:rPr lang="en-GB" noProof="0"/>
              <a:t>|  </a:t>
            </a:r>
            <a:fld id="{CDC8994D-33BE-6F4B-918B-78B2D731EB1C}" type="slidenum">
              <a:rPr lang="en-GB" noProof="0" smtClean="0"/>
              <a:pPr/>
              <a:t>37</a:t>
            </a:fld>
            <a:endParaRPr lang="en-GB" noProof="0"/>
          </a:p>
        </p:txBody>
      </p:sp>
    </p:spTree>
    <p:extLst>
      <p:ext uri="{BB962C8B-B14F-4D97-AF65-F5344CB8AC3E}">
        <p14:creationId xmlns:p14="http://schemas.microsoft.com/office/powerpoint/2010/main" val="289305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Project Steps</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800" dirty="0"/>
              <a:t> </a:t>
            </a:r>
            <a:r>
              <a:rPr lang="en-US" sz="2400" dirty="0"/>
              <a:t>Studying object detection methods for 360-degree video data </a:t>
            </a:r>
          </a:p>
          <a:p>
            <a:pPr marL="571500" indent="-571500" algn="just"/>
            <a:r>
              <a:rPr lang="en-US" sz="2400" dirty="0"/>
              <a:t> Determining and defining the scenes to be recorded </a:t>
            </a:r>
          </a:p>
          <a:p>
            <a:pPr marL="571500" indent="-571500" algn="just"/>
            <a:r>
              <a:rPr lang="en-US" sz="2400" dirty="0"/>
              <a:t> Recording spatiotemporal scenes with a 360-degree camera and integrated 360-degree microphone </a:t>
            </a:r>
          </a:p>
          <a:p>
            <a:pPr marL="571500" indent="-571500" algn="just"/>
            <a:r>
              <a:rPr lang="en-US" sz="2400" dirty="0"/>
              <a:t> Applying object detection to the video recording </a:t>
            </a:r>
          </a:p>
          <a:p>
            <a:pPr marL="571500" indent="-571500" algn="just"/>
            <a:r>
              <a:rPr lang="en-US" sz="2400" dirty="0"/>
              <a:t> Extracting temporal object detections and their locations from the video recording </a:t>
            </a:r>
          </a:p>
          <a:p>
            <a:pPr marL="571500" indent="-571500" algn="just"/>
            <a:r>
              <a:rPr lang="en-US" sz="2400" dirty="0"/>
              <a:t> Formulating spatiotemporal labels for the audio data by combining video and audio detections</a:t>
            </a: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4</a:t>
            </a:fld>
            <a:endParaRPr lang="en-GB" noProof="0"/>
          </a:p>
        </p:txBody>
      </p:sp>
    </p:spTree>
    <p:extLst>
      <p:ext uri="{BB962C8B-B14F-4D97-AF65-F5344CB8AC3E}">
        <p14:creationId xmlns:p14="http://schemas.microsoft.com/office/powerpoint/2010/main" val="407594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7F2C-4954-425B-9501-9FD0DDA0A1DD}"/>
              </a:ext>
            </a:extLst>
          </p:cNvPr>
          <p:cNvSpPr>
            <a:spLocks noGrp="1"/>
          </p:cNvSpPr>
          <p:nvPr>
            <p:ph type="title"/>
          </p:nvPr>
        </p:nvSpPr>
        <p:spPr/>
        <p:txBody>
          <a:bodyPr/>
          <a:lstStyle/>
          <a:p>
            <a:r>
              <a:rPr lang="fi-FI" dirty="0"/>
              <a:t>Technologies</a:t>
            </a:r>
            <a:endParaRPr lang="en-FI" dirty="0"/>
          </a:p>
        </p:txBody>
      </p:sp>
      <p:sp>
        <p:nvSpPr>
          <p:cNvPr id="3" name="Content Placeholder 2">
            <a:extLst>
              <a:ext uri="{FF2B5EF4-FFF2-40B4-BE49-F238E27FC236}">
                <a16:creationId xmlns:a16="http://schemas.microsoft.com/office/drawing/2014/main" id="{50907A7D-0CE9-4109-B412-907C5290767A}"/>
              </a:ext>
            </a:extLst>
          </p:cNvPr>
          <p:cNvSpPr>
            <a:spLocks noGrp="1"/>
          </p:cNvSpPr>
          <p:nvPr>
            <p:ph idx="1"/>
          </p:nvPr>
        </p:nvSpPr>
        <p:spPr/>
        <p:txBody>
          <a:bodyPr/>
          <a:lstStyle/>
          <a:p>
            <a:r>
              <a:rPr lang="fi-FI" sz="2400" dirty="0"/>
              <a:t>Ricoh </a:t>
            </a:r>
            <a:r>
              <a:rPr lang="fi-FI" sz="2400" dirty="0" err="1"/>
              <a:t>Theta</a:t>
            </a:r>
            <a:r>
              <a:rPr lang="fi-FI" sz="2400" dirty="0"/>
              <a:t> V 360 </a:t>
            </a:r>
            <a:r>
              <a:rPr lang="fi-FI" sz="2400" dirty="0" err="1"/>
              <a:t>camera</a:t>
            </a:r>
            <a:r>
              <a:rPr lang="fi-FI" sz="2400" dirty="0"/>
              <a:t> and TA-1 3D </a:t>
            </a:r>
            <a:r>
              <a:rPr lang="fi-FI" sz="2400" dirty="0" err="1"/>
              <a:t>microphone</a:t>
            </a:r>
            <a:r>
              <a:rPr lang="fi-FI" sz="2400" dirty="0"/>
              <a:t> </a:t>
            </a:r>
            <a:r>
              <a:rPr lang="fi-FI" sz="2400" dirty="0" err="1"/>
              <a:t>module</a:t>
            </a:r>
            <a:endParaRPr lang="fi-FI" sz="2400" dirty="0"/>
          </a:p>
          <a:p>
            <a:pPr lvl="1"/>
            <a:r>
              <a:rPr lang="fi-FI" sz="2400" dirty="0" err="1"/>
              <a:t>Microphone</a:t>
            </a:r>
            <a:r>
              <a:rPr lang="fi-FI" sz="2400" dirty="0"/>
              <a:t> </a:t>
            </a:r>
            <a:r>
              <a:rPr lang="fi-FI" sz="2400" dirty="0" err="1"/>
              <a:t>array</a:t>
            </a:r>
            <a:r>
              <a:rPr lang="fi-FI" sz="2400" dirty="0"/>
              <a:t> of 4 </a:t>
            </a:r>
            <a:r>
              <a:rPr lang="fi-FI" sz="2400" dirty="0" err="1"/>
              <a:t>microphones</a:t>
            </a:r>
            <a:endParaRPr lang="fi-FI" sz="2400" dirty="0"/>
          </a:p>
          <a:p>
            <a:r>
              <a:rPr lang="fi-FI" sz="2400" dirty="0"/>
              <a:t>YOLO (</a:t>
            </a:r>
            <a:r>
              <a:rPr lang="fi-FI" sz="2400" dirty="0" err="1"/>
              <a:t>You</a:t>
            </a:r>
            <a:r>
              <a:rPr lang="fi-FI" sz="2400" dirty="0"/>
              <a:t> </a:t>
            </a:r>
            <a:r>
              <a:rPr lang="fi-FI" sz="2400" dirty="0" err="1"/>
              <a:t>Only</a:t>
            </a:r>
            <a:r>
              <a:rPr lang="fi-FI" sz="2400" dirty="0"/>
              <a:t> Look </a:t>
            </a:r>
            <a:r>
              <a:rPr lang="fi-FI" sz="2400" dirty="0" err="1"/>
              <a:t>Once</a:t>
            </a:r>
            <a:r>
              <a:rPr lang="fi-FI" sz="2400" dirty="0"/>
              <a:t>) version 4 video </a:t>
            </a:r>
            <a:r>
              <a:rPr lang="fi-FI" sz="2400" dirty="0" err="1"/>
              <a:t>detection</a:t>
            </a:r>
            <a:r>
              <a:rPr lang="fi-FI" sz="2400" dirty="0"/>
              <a:t> </a:t>
            </a:r>
            <a:r>
              <a:rPr lang="fi-FI" sz="2400" dirty="0" err="1"/>
              <a:t>network</a:t>
            </a:r>
            <a:r>
              <a:rPr lang="fi-FI" sz="2400" dirty="0"/>
              <a:t> </a:t>
            </a:r>
            <a:r>
              <a:rPr lang="fi-FI" sz="2400" dirty="0" err="1"/>
              <a:t>applied</a:t>
            </a:r>
            <a:r>
              <a:rPr lang="fi-FI" sz="2400" dirty="0"/>
              <a:t> on 360 </a:t>
            </a:r>
            <a:r>
              <a:rPr lang="fi-FI" sz="2400" dirty="0" err="1"/>
              <a:t>equirectangular</a:t>
            </a:r>
            <a:r>
              <a:rPr lang="fi-FI" sz="2400" dirty="0"/>
              <a:t> video </a:t>
            </a:r>
            <a:r>
              <a:rPr lang="fi-FI" sz="2400" dirty="0" err="1"/>
              <a:t>frames</a:t>
            </a:r>
            <a:endParaRPr lang="fi-FI" sz="2400" dirty="0"/>
          </a:p>
          <a:p>
            <a:pPr lvl="1"/>
            <a:r>
              <a:rPr lang="fi-FI" sz="2400" dirty="0"/>
              <a:t>Method </a:t>
            </a:r>
            <a:r>
              <a:rPr lang="fi-FI" sz="2400" dirty="0" err="1"/>
              <a:t>based</a:t>
            </a:r>
            <a:r>
              <a:rPr lang="fi-FI" sz="2400" dirty="0"/>
              <a:t> on </a:t>
            </a:r>
            <a:r>
              <a:rPr lang="fi-FI" sz="2400" dirty="0" err="1"/>
              <a:t>paper</a:t>
            </a:r>
            <a:r>
              <a:rPr lang="fi-FI" sz="2400" dirty="0"/>
              <a:t> </a:t>
            </a:r>
            <a:r>
              <a:rPr lang="fi-FI" sz="2400" dirty="0" err="1"/>
              <a:t>by</a:t>
            </a:r>
            <a:r>
              <a:rPr lang="fi-FI" sz="2400" dirty="0"/>
              <a:t> </a:t>
            </a:r>
            <a:r>
              <a:rPr lang="en-US" sz="2400" dirty="0" err="1">
                <a:ea typeface="+mn-lt"/>
                <a:cs typeface="+mn-lt"/>
              </a:rPr>
              <a:t>Wenyan</a:t>
            </a:r>
            <a:r>
              <a:rPr lang="en-US" sz="2400" dirty="0">
                <a:ea typeface="+mn-lt"/>
                <a:cs typeface="+mn-lt"/>
              </a:rPr>
              <a:t> Yang, </a:t>
            </a:r>
            <a:r>
              <a:rPr lang="en-US" sz="2400" dirty="0" err="1">
                <a:ea typeface="+mn-lt"/>
                <a:cs typeface="+mn-lt"/>
              </a:rPr>
              <a:t>Yanlin</a:t>
            </a:r>
            <a:r>
              <a:rPr lang="en-US" sz="2400" dirty="0">
                <a:ea typeface="+mn-lt"/>
                <a:cs typeface="+mn-lt"/>
              </a:rPr>
              <a:t> Qian, Francesco </a:t>
            </a:r>
            <a:r>
              <a:rPr lang="en-US" sz="2400" dirty="0" err="1">
                <a:ea typeface="+mn-lt"/>
                <a:cs typeface="+mn-lt"/>
              </a:rPr>
              <a:t>Cricri</a:t>
            </a:r>
            <a:r>
              <a:rPr lang="en-US" sz="2400" dirty="0">
                <a:ea typeface="+mn-lt"/>
                <a:cs typeface="+mn-lt"/>
              </a:rPr>
              <a:t>, </a:t>
            </a:r>
            <a:r>
              <a:rPr lang="en-US" sz="2400" dirty="0" err="1">
                <a:ea typeface="+mn-lt"/>
                <a:cs typeface="+mn-lt"/>
              </a:rPr>
              <a:t>Lixin</a:t>
            </a:r>
            <a:r>
              <a:rPr lang="en-US" sz="2400" dirty="0">
                <a:ea typeface="+mn-lt"/>
                <a:cs typeface="+mn-lt"/>
              </a:rPr>
              <a:t> Fan, Joni-Kristian </a:t>
            </a:r>
            <a:r>
              <a:rPr lang="en-US" sz="2400" dirty="0" err="1">
                <a:ea typeface="+mn-lt"/>
                <a:cs typeface="+mn-lt"/>
              </a:rPr>
              <a:t>Kamarainen</a:t>
            </a:r>
            <a:endParaRPr lang="en-US" sz="2400" dirty="0">
              <a:ea typeface="+mn-lt"/>
              <a:cs typeface="+mn-lt"/>
            </a:endParaRPr>
          </a:p>
          <a:p>
            <a:pPr lvl="1"/>
            <a:r>
              <a:rPr lang="en-US" sz="2400" dirty="0">
                <a:ea typeface="+mn-lt"/>
                <a:cs typeface="+mn-lt"/>
              </a:rPr>
              <a:t>Open source </a:t>
            </a:r>
            <a:r>
              <a:rPr lang="en-US" sz="2400" dirty="0" err="1">
                <a:ea typeface="+mn-lt"/>
                <a:cs typeface="+mn-lt"/>
              </a:rPr>
              <a:t>github</a:t>
            </a:r>
            <a:r>
              <a:rPr lang="en-US" sz="2400" dirty="0">
                <a:ea typeface="+mn-lt"/>
                <a:cs typeface="+mn-lt"/>
              </a:rPr>
              <a:t> project found to use as a basis</a:t>
            </a:r>
          </a:p>
          <a:p>
            <a:r>
              <a:rPr lang="en-US" sz="2400" dirty="0">
                <a:ea typeface="+mn-lt"/>
                <a:cs typeface="+mn-lt"/>
              </a:rPr>
              <a:t>B-format audio decoding, </a:t>
            </a:r>
            <a:r>
              <a:rPr lang="en-US" sz="2400" dirty="0" err="1">
                <a:ea typeface="+mn-lt"/>
                <a:cs typeface="+mn-lt"/>
              </a:rPr>
              <a:t>powermap</a:t>
            </a:r>
            <a:r>
              <a:rPr lang="en-US" sz="2400" dirty="0">
                <a:ea typeface="+mn-lt"/>
                <a:cs typeface="+mn-lt"/>
              </a:rPr>
              <a:t> calculation and beamforming scripts provided by Archontis Politis</a:t>
            </a:r>
            <a:endParaRPr lang="fi-FI" sz="2400" dirty="0"/>
          </a:p>
        </p:txBody>
      </p:sp>
      <p:sp>
        <p:nvSpPr>
          <p:cNvPr id="4" name="Slide Number Placeholder 3">
            <a:extLst>
              <a:ext uri="{FF2B5EF4-FFF2-40B4-BE49-F238E27FC236}">
                <a16:creationId xmlns:a16="http://schemas.microsoft.com/office/drawing/2014/main" id="{BF76C9A9-5841-4BC9-8F9B-3F064F2B4B0F}"/>
              </a:ext>
            </a:extLst>
          </p:cNvPr>
          <p:cNvSpPr>
            <a:spLocks noGrp="1"/>
          </p:cNvSpPr>
          <p:nvPr>
            <p:ph type="sldNum" sz="quarter" idx="4"/>
          </p:nvPr>
        </p:nvSpPr>
        <p:spPr/>
        <p:txBody>
          <a:bodyPr/>
          <a:lstStyle/>
          <a:p>
            <a:r>
              <a:rPr lang="en-GB" noProof="0"/>
              <a:t>|  </a:t>
            </a:r>
            <a:fld id="{CDC8994D-33BE-6F4B-918B-78B2D731EB1C}" type="slidenum">
              <a:rPr lang="en-GB" noProof="0" smtClean="0"/>
              <a:pPr/>
              <a:t>5</a:t>
            </a:fld>
            <a:endParaRPr lang="en-GB" noProof="0"/>
          </a:p>
        </p:txBody>
      </p:sp>
    </p:spTree>
    <p:extLst>
      <p:ext uri="{BB962C8B-B14F-4D97-AF65-F5344CB8AC3E}">
        <p14:creationId xmlns:p14="http://schemas.microsoft.com/office/powerpoint/2010/main" val="421703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DDA4-0095-4D2E-8175-830392212C73}"/>
              </a:ext>
            </a:extLst>
          </p:cNvPr>
          <p:cNvSpPr>
            <a:spLocks noGrp="1"/>
          </p:cNvSpPr>
          <p:nvPr>
            <p:ph type="title"/>
          </p:nvPr>
        </p:nvSpPr>
        <p:spPr>
          <a:xfrm>
            <a:off x="410400" y="916517"/>
            <a:ext cx="10650635" cy="649288"/>
          </a:xfrm>
        </p:spPr>
        <p:txBody>
          <a:bodyPr anchor="t">
            <a:normAutofit/>
          </a:bodyPr>
          <a:lstStyle/>
          <a:p>
            <a:r>
              <a:rPr lang="fi-FI" dirty="0" err="1"/>
              <a:t>Implemented</a:t>
            </a:r>
            <a:r>
              <a:rPr lang="fi-FI" dirty="0"/>
              <a:t> </a:t>
            </a:r>
            <a:r>
              <a:rPr lang="fi-FI" dirty="0" err="1"/>
              <a:t>Pipelines</a:t>
            </a:r>
            <a:endParaRPr lang="fi-FI" dirty="0"/>
          </a:p>
        </p:txBody>
      </p:sp>
      <p:sp>
        <p:nvSpPr>
          <p:cNvPr id="11" name="Text Placeholder 2">
            <a:extLst>
              <a:ext uri="{FF2B5EF4-FFF2-40B4-BE49-F238E27FC236}">
                <a16:creationId xmlns:a16="http://schemas.microsoft.com/office/drawing/2014/main" id="{63A89067-2721-45C2-88B0-1B0BBC40910F}"/>
              </a:ext>
            </a:extLst>
          </p:cNvPr>
          <p:cNvSpPr>
            <a:spLocks noGrp="1"/>
          </p:cNvSpPr>
          <p:nvPr>
            <p:ph type="body" idx="1"/>
          </p:nvPr>
        </p:nvSpPr>
        <p:spPr>
          <a:xfrm>
            <a:off x="410400" y="1700214"/>
            <a:ext cx="5157787" cy="804862"/>
          </a:xfrm>
        </p:spPr>
        <p:txBody>
          <a:bodyPr/>
          <a:lstStyle/>
          <a:p>
            <a:r>
              <a:rPr lang="fi-FI" dirty="0"/>
              <a:t>Pipeline version 1</a:t>
            </a:r>
            <a:endParaRPr lang="en-US" dirty="0"/>
          </a:p>
        </p:txBody>
      </p:sp>
      <p:pic>
        <p:nvPicPr>
          <p:cNvPr id="6" name="Picture 5">
            <a:extLst>
              <a:ext uri="{FF2B5EF4-FFF2-40B4-BE49-F238E27FC236}">
                <a16:creationId xmlns:a16="http://schemas.microsoft.com/office/drawing/2014/main" id="{34DE99FE-F278-48E3-BB4C-97F5125BEC96}"/>
              </a:ext>
            </a:extLst>
          </p:cNvPr>
          <p:cNvPicPr>
            <a:picLocks noChangeAspect="1"/>
          </p:cNvPicPr>
          <p:nvPr/>
        </p:nvPicPr>
        <p:blipFill rotWithShape="1">
          <a:blip r:embed="rId2"/>
          <a:srcRect r="3521"/>
          <a:stretch/>
        </p:blipFill>
        <p:spPr>
          <a:xfrm>
            <a:off x="5881687" y="2819282"/>
            <a:ext cx="5157787" cy="3541713"/>
          </a:xfrm>
          <a:prstGeom prst="rect">
            <a:avLst/>
          </a:prstGeom>
          <a:noFill/>
        </p:spPr>
      </p:pic>
      <p:sp>
        <p:nvSpPr>
          <p:cNvPr id="13" name="Text Placeholder 4">
            <a:extLst>
              <a:ext uri="{FF2B5EF4-FFF2-40B4-BE49-F238E27FC236}">
                <a16:creationId xmlns:a16="http://schemas.microsoft.com/office/drawing/2014/main" id="{1FC72EFE-1384-4F04-B43E-B7222BA9CE95}"/>
              </a:ext>
            </a:extLst>
          </p:cNvPr>
          <p:cNvSpPr>
            <a:spLocks noGrp="1"/>
          </p:cNvSpPr>
          <p:nvPr>
            <p:ph type="body" sz="quarter" idx="3"/>
          </p:nvPr>
        </p:nvSpPr>
        <p:spPr>
          <a:xfrm>
            <a:off x="5881687" y="1700214"/>
            <a:ext cx="5183188" cy="804862"/>
          </a:xfrm>
        </p:spPr>
        <p:txBody>
          <a:bodyPr/>
          <a:lstStyle/>
          <a:p>
            <a:r>
              <a:rPr lang="fi-FI" dirty="0"/>
              <a:t>Pipeline version 2</a:t>
            </a:r>
            <a:endParaRPr lang="en-US" dirty="0"/>
          </a:p>
        </p:txBody>
      </p:sp>
      <p:pic>
        <p:nvPicPr>
          <p:cNvPr id="5" name="Content Placeholder 4" descr="Diagram&#10;&#10;Description automatically generated">
            <a:extLst>
              <a:ext uri="{FF2B5EF4-FFF2-40B4-BE49-F238E27FC236}">
                <a16:creationId xmlns:a16="http://schemas.microsoft.com/office/drawing/2014/main" id="{349ABF0B-4589-43A8-9F95-49169226D29A}"/>
              </a:ext>
            </a:extLst>
          </p:cNvPr>
          <p:cNvPicPr>
            <a:picLocks noGrp="1" noChangeAspect="1"/>
          </p:cNvPicPr>
          <p:nvPr>
            <p:ph sz="quarter" idx="4"/>
          </p:nvPr>
        </p:nvPicPr>
        <p:blipFill rotWithShape="1">
          <a:blip r:embed="rId3"/>
          <a:srcRect l="4143"/>
          <a:stretch/>
        </p:blipFill>
        <p:spPr>
          <a:xfrm>
            <a:off x="410400" y="2819282"/>
            <a:ext cx="5183188" cy="3541714"/>
          </a:xfrm>
          <a:prstGeom prst="rect">
            <a:avLst/>
          </a:prstGeom>
          <a:noFill/>
        </p:spPr>
      </p:pic>
      <p:sp>
        <p:nvSpPr>
          <p:cNvPr id="4" name="Slide Number Placeholder 3">
            <a:extLst>
              <a:ext uri="{FF2B5EF4-FFF2-40B4-BE49-F238E27FC236}">
                <a16:creationId xmlns:a16="http://schemas.microsoft.com/office/drawing/2014/main" id="{BE819458-6176-454A-8112-28339B3D8D03}"/>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6</a:t>
            </a:fld>
            <a:endParaRPr lang="en-GB" noProof="0"/>
          </a:p>
        </p:txBody>
      </p:sp>
    </p:spTree>
    <p:extLst>
      <p:ext uri="{BB962C8B-B14F-4D97-AF65-F5344CB8AC3E}">
        <p14:creationId xmlns:p14="http://schemas.microsoft.com/office/powerpoint/2010/main" val="23930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Pipeline version 1</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7</a:t>
            </a:fld>
            <a:endParaRPr lang="en-GB" noProof="0"/>
          </a:p>
        </p:txBody>
      </p:sp>
    </p:spTree>
    <p:extLst>
      <p:ext uri="{BB962C8B-B14F-4D97-AF65-F5344CB8AC3E}">
        <p14:creationId xmlns:p14="http://schemas.microsoft.com/office/powerpoint/2010/main" val="196013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2476-B097-4F2F-B080-92DB3DC87E31}"/>
              </a:ext>
            </a:extLst>
          </p:cNvPr>
          <p:cNvSpPr>
            <a:spLocks noGrp="1"/>
          </p:cNvSpPr>
          <p:nvPr>
            <p:ph type="title"/>
          </p:nvPr>
        </p:nvSpPr>
        <p:spPr/>
        <p:txBody>
          <a:bodyPr/>
          <a:lstStyle/>
          <a:p>
            <a:r>
              <a:rPr lang="fi-FI" dirty="0"/>
              <a:t>Video </a:t>
            </a:r>
            <a:r>
              <a:rPr lang="fi-FI" dirty="0" err="1"/>
              <a:t>Detector</a:t>
            </a:r>
            <a:r>
              <a:rPr lang="fi-FI" dirty="0"/>
              <a:t> and </a:t>
            </a:r>
            <a:r>
              <a:rPr lang="fi-FI" dirty="0" err="1"/>
              <a:t>Detection</a:t>
            </a:r>
            <a:r>
              <a:rPr lang="fi-FI" dirty="0"/>
              <a:t> Output</a:t>
            </a:r>
          </a:p>
        </p:txBody>
      </p:sp>
      <p:sp>
        <p:nvSpPr>
          <p:cNvPr id="3" name="Content Placeholder 2">
            <a:extLst>
              <a:ext uri="{FF2B5EF4-FFF2-40B4-BE49-F238E27FC236}">
                <a16:creationId xmlns:a16="http://schemas.microsoft.com/office/drawing/2014/main" id="{EA036355-BD8E-4464-8A37-79A19B2A52FE}"/>
              </a:ext>
            </a:extLst>
          </p:cNvPr>
          <p:cNvSpPr>
            <a:spLocks noGrp="1"/>
          </p:cNvSpPr>
          <p:nvPr>
            <p:ph idx="1"/>
          </p:nvPr>
        </p:nvSpPr>
        <p:spPr/>
        <p:txBody>
          <a:bodyPr/>
          <a:lstStyle/>
          <a:p>
            <a:r>
              <a:rPr lang="fi-FI" dirty="0"/>
              <a:t>YOLO video </a:t>
            </a:r>
            <a:r>
              <a:rPr lang="fi-FI" dirty="0" err="1"/>
              <a:t>detection</a:t>
            </a:r>
            <a:r>
              <a:rPr lang="fi-FI" dirty="0"/>
              <a:t> </a:t>
            </a:r>
            <a:r>
              <a:rPr lang="fi-FI" dirty="0" err="1"/>
              <a:t>network</a:t>
            </a:r>
            <a:endParaRPr lang="fi-FI" dirty="0"/>
          </a:p>
          <a:p>
            <a:r>
              <a:rPr lang="fi-FI" dirty="0" err="1"/>
              <a:t>Equirectangular</a:t>
            </a:r>
            <a:r>
              <a:rPr lang="fi-FI" dirty="0"/>
              <a:t> video </a:t>
            </a:r>
            <a:r>
              <a:rPr lang="fi-FI" dirty="0" err="1"/>
              <a:t>frames</a:t>
            </a:r>
            <a:r>
              <a:rPr lang="fi-FI" dirty="0"/>
              <a:t> </a:t>
            </a:r>
            <a:r>
              <a:rPr lang="fi-FI" dirty="0" err="1"/>
              <a:t>projected</a:t>
            </a:r>
            <a:r>
              <a:rPr lang="fi-FI" dirty="0"/>
              <a:t> to 4 </a:t>
            </a:r>
            <a:r>
              <a:rPr lang="fi-FI" dirty="0" err="1"/>
              <a:t>sub</a:t>
            </a:r>
            <a:r>
              <a:rPr lang="fi-FI" dirty="0"/>
              <a:t> image </a:t>
            </a:r>
            <a:r>
              <a:rPr lang="fi-FI" dirty="0" err="1"/>
              <a:t>planes</a:t>
            </a:r>
            <a:r>
              <a:rPr lang="fi-FI" dirty="0"/>
              <a:t>, </a:t>
            </a:r>
            <a:r>
              <a:rPr lang="fi-FI" dirty="0" err="1"/>
              <a:t>which</a:t>
            </a:r>
            <a:r>
              <a:rPr lang="fi-FI" dirty="0"/>
              <a:t> is </a:t>
            </a:r>
            <a:r>
              <a:rPr lang="fi-FI" dirty="0" err="1"/>
              <a:t>fed</a:t>
            </a:r>
            <a:r>
              <a:rPr lang="fi-FI" dirty="0"/>
              <a:t> to </a:t>
            </a:r>
            <a:r>
              <a:rPr lang="fi-FI" dirty="0" err="1"/>
              <a:t>the</a:t>
            </a:r>
            <a:r>
              <a:rPr lang="fi-FI" dirty="0"/>
              <a:t> </a:t>
            </a:r>
            <a:r>
              <a:rPr lang="fi-FI" dirty="0" err="1"/>
              <a:t>detector</a:t>
            </a:r>
            <a:endParaRPr lang="fi-FI" dirty="0"/>
          </a:p>
          <a:p>
            <a:pPr lvl="1"/>
            <a:r>
              <a:rPr lang="fi-FI" dirty="0" err="1"/>
              <a:t>So</a:t>
            </a:r>
            <a:r>
              <a:rPr lang="fi-FI" dirty="0"/>
              <a:t> 4 YOLO </a:t>
            </a:r>
            <a:r>
              <a:rPr lang="fi-FI" dirty="0" err="1"/>
              <a:t>detections</a:t>
            </a:r>
            <a:r>
              <a:rPr lang="fi-FI" dirty="0"/>
              <a:t> per 360 </a:t>
            </a:r>
            <a:r>
              <a:rPr lang="fi-FI" dirty="0" err="1"/>
              <a:t>frame</a:t>
            </a:r>
            <a:endParaRPr lang="fi-FI" dirty="0"/>
          </a:p>
        </p:txBody>
      </p:sp>
      <p:sp>
        <p:nvSpPr>
          <p:cNvPr id="4" name="Slide Number Placeholder 3">
            <a:extLst>
              <a:ext uri="{FF2B5EF4-FFF2-40B4-BE49-F238E27FC236}">
                <a16:creationId xmlns:a16="http://schemas.microsoft.com/office/drawing/2014/main" id="{AE5624AE-1EFC-4DC3-B15A-06B8BCC2D917}"/>
              </a:ext>
            </a:extLst>
          </p:cNvPr>
          <p:cNvSpPr>
            <a:spLocks noGrp="1"/>
          </p:cNvSpPr>
          <p:nvPr>
            <p:ph type="sldNum" sz="quarter" idx="4"/>
          </p:nvPr>
        </p:nvSpPr>
        <p:spPr/>
        <p:txBody>
          <a:bodyPr/>
          <a:lstStyle/>
          <a:p>
            <a:r>
              <a:rPr lang="en-GB" noProof="0"/>
              <a:t>|  </a:t>
            </a:r>
            <a:fld id="{CDC8994D-33BE-6F4B-918B-78B2D731EB1C}" type="slidenum">
              <a:rPr lang="en-GB" noProof="0" smtClean="0"/>
              <a:pPr/>
              <a:t>8</a:t>
            </a:fld>
            <a:endParaRPr lang="en-GB" noProof="0"/>
          </a:p>
        </p:txBody>
      </p:sp>
    </p:spTree>
    <p:extLst>
      <p:ext uri="{BB962C8B-B14F-4D97-AF65-F5344CB8AC3E}">
        <p14:creationId xmlns:p14="http://schemas.microsoft.com/office/powerpoint/2010/main" val="174954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BC18-3E25-409E-9120-C5252531460A}"/>
              </a:ext>
            </a:extLst>
          </p:cNvPr>
          <p:cNvSpPr>
            <a:spLocks noGrp="1"/>
          </p:cNvSpPr>
          <p:nvPr>
            <p:ph type="title"/>
          </p:nvPr>
        </p:nvSpPr>
        <p:spPr/>
        <p:txBody>
          <a:bodyPr/>
          <a:lstStyle/>
          <a:p>
            <a:r>
              <a:rPr lang="fi-FI" dirty="0" err="1"/>
              <a:t>Detection</a:t>
            </a:r>
            <a:r>
              <a:rPr lang="fi-FI" dirty="0"/>
              <a:t> Output</a:t>
            </a:r>
          </a:p>
        </p:txBody>
      </p:sp>
      <p:sp>
        <p:nvSpPr>
          <p:cNvPr id="3" name="Content Placeholder 2">
            <a:extLst>
              <a:ext uri="{FF2B5EF4-FFF2-40B4-BE49-F238E27FC236}">
                <a16:creationId xmlns:a16="http://schemas.microsoft.com/office/drawing/2014/main" id="{C2A4B2B7-CD5F-41FE-8F40-185B7828A0F3}"/>
              </a:ext>
            </a:extLst>
          </p:cNvPr>
          <p:cNvSpPr>
            <a:spLocks noGrp="1"/>
          </p:cNvSpPr>
          <p:nvPr>
            <p:ph idx="1"/>
          </p:nvPr>
        </p:nvSpPr>
        <p:spPr/>
        <p:txBody>
          <a:bodyPr/>
          <a:lstStyle/>
          <a:p>
            <a:r>
              <a:rPr lang="fi-FI" dirty="0" err="1"/>
              <a:t>Detections</a:t>
            </a:r>
            <a:r>
              <a:rPr lang="fi-FI" dirty="0"/>
              <a:t> </a:t>
            </a:r>
            <a:r>
              <a:rPr lang="fi-FI" dirty="0" err="1"/>
              <a:t>outputted</a:t>
            </a:r>
            <a:r>
              <a:rPr lang="fi-FI" dirty="0"/>
              <a:t> to </a:t>
            </a:r>
            <a:r>
              <a:rPr lang="fi-FI" dirty="0" err="1"/>
              <a:t>csv-file</a:t>
            </a:r>
            <a:r>
              <a:rPr lang="fi-FI" dirty="0"/>
              <a:t> (</a:t>
            </a:r>
            <a:r>
              <a:rPr lang="fi-FI" dirty="0" err="1"/>
              <a:t>frame</a:t>
            </a:r>
            <a:r>
              <a:rPr lang="fi-FI" dirty="0"/>
              <a:t> id, </a:t>
            </a:r>
            <a:r>
              <a:rPr lang="fi-FI" dirty="0" err="1"/>
              <a:t>class</a:t>
            </a:r>
            <a:r>
              <a:rPr lang="fi-FI" dirty="0"/>
              <a:t> id, </a:t>
            </a:r>
            <a:r>
              <a:rPr lang="fi-FI" dirty="0" err="1"/>
              <a:t>label</a:t>
            </a:r>
            <a:r>
              <a:rPr lang="fi-FI" dirty="0"/>
              <a:t>, </a:t>
            </a:r>
            <a:r>
              <a:rPr lang="fi-FI" dirty="0" err="1"/>
              <a:t>confidence</a:t>
            </a:r>
            <a:r>
              <a:rPr lang="fi-FI" dirty="0"/>
              <a:t>, </a:t>
            </a:r>
            <a:r>
              <a:rPr lang="fi-FI" dirty="0" err="1"/>
              <a:t>bounding</a:t>
            </a:r>
            <a:r>
              <a:rPr lang="fi-FI" dirty="0"/>
              <a:t> box center </a:t>
            </a:r>
            <a:r>
              <a:rPr lang="fi-FI" dirty="0" err="1"/>
              <a:t>coordinates</a:t>
            </a:r>
            <a:r>
              <a:rPr lang="fi-FI" dirty="0"/>
              <a:t>, </a:t>
            </a:r>
            <a:r>
              <a:rPr lang="fi-FI" dirty="0" err="1"/>
              <a:t>bounding</a:t>
            </a:r>
            <a:r>
              <a:rPr lang="fi-FI" dirty="0"/>
              <a:t> box </a:t>
            </a:r>
            <a:r>
              <a:rPr lang="fi-FI" dirty="0" err="1"/>
              <a:t>size</a:t>
            </a:r>
            <a:r>
              <a:rPr lang="fi-FI" dirty="0"/>
              <a:t>)</a:t>
            </a:r>
          </a:p>
          <a:p>
            <a:r>
              <a:rPr lang="fi-FI" dirty="0" err="1"/>
              <a:t>All</a:t>
            </a:r>
            <a:r>
              <a:rPr lang="fi-FI" dirty="0"/>
              <a:t> </a:t>
            </a:r>
            <a:r>
              <a:rPr lang="fi-FI" dirty="0" err="1"/>
              <a:t>this</a:t>
            </a:r>
            <a:r>
              <a:rPr lang="fi-FI" dirty="0"/>
              <a:t> is </a:t>
            </a:r>
            <a:r>
              <a:rPr lang="fi-FI" dirty="0" err="1"/>
              <a:t>done</a:t>
            </a:r>
            <a:r>
              <a:rPr lang="fi-FI" dirty="0"/>
              <a:t> </a:t>
            </a:r>
            <a:r>
              <a:rPr lang="fi-FI" dirty="0" err="1"/>
              <a:t>offline</a:t>
            </a:r>
            <a:r>
              <a:rPr lang="fi-FI" dirty="0"/>
              <a:t>, i.e. no </a:t>
            </a:r>
            <a:r>
              <a:rPr lang="fi-FI" dirty="0" err="1"/>
              <a:t>hard</a:t>
            </a:r>
            <a:r>
              <a:rPr lang="fi-FI" dirty="0"/>
              <a:t> </a:t>
            </a:r>
            <a:r>
              <a:rPr lang="fi-FI" dirty="0" err="1"/>
              <a:t>time</a:t>
            </a:r>
            <a:r>
              <a:rPr lang="fi-FI" dirty="0"/>
              <a:t> </a:t>
            </a:r>
            <a:r>
              <a:rPr lang="fi-FI" dirty="0" err="1"/>
              <a:t>requirements</a:t>
            </a:r>
            <a:r>
              <a:rPr lang="fi-FI" dirty="0"/>
              <a:t> for </a:t>
            </a:r>
            <a:r>
              <a:rPr lang="fi-FI" dirty="0" err="1"/>
              <a:t>processing</a:t>
            </a:r>
            <a:r>
              <a:rPr lang="fi-FI" dirty="0"/>
              <a:t> </a:t>
            </a:r>
            <a:r>
              <a:rPr lang="fi-FI" dirty="0" err="1"/>
              <a:t>time</a:t>
            </a:r>
            <a:endParaRPr lang="fi-FI" dirty="0"/>
          </a:p>
          <a:p>
            <a:endParaRPr lang="fi-FI" dirty="0"/>
          </a:p>
        </p:txBody>
      </p:sp>
      <p:sp>
        <p:nvSpPr>
          <p:cNvPr id="4" name="Slide Number Placeholder 3">
            <a:extLst>
              <a:ext uri="{FF2B5EF4-FFF2-40B4-BE49-F238E27FC236}">
                <a16:creationId xmlns:a16="http://schemas.microsoft.com/office/drawing/2014/main" id="{A2E88699-765B-4810-B34E-A5DC6093214D}"/>
              </a:ext>
            </a:extLst>
          </p:cNvPr>
          <p:cNvSpPr>
            <a:spLocks noGrp="1"/>
          </p:cNvSpPr>
          <p:nvPr>
            <p:ph type="sldNum" sz="quarter" idx="4"/>
          </p:nvPr>
        </p:nvSpPr>
        <p:spPr/>
        <p:txBody>
          <a:bodyPr/>
          <a:lstStyle/>
          <a:p>
            <a:r>
              <a:rPr lang="en-GB" noProof="0"/>
              <a:t>|  </a:t>
            </a:r>
            <a:fld id="{CDC8994D-33BE-6F4B-918B-78B2D731EB1C}" type="slidenum">
              <a:rPr lang="en-GB" noProof="0" smtClean="0"/>
              <a:pPr/>
              <a:t>9</a:t>
            </a:fld>
            <a:endParaRPr lang="en-GB" noProof="0"/>
          </a:p>
        </p:txBody>
      </p:sp>
    </p:spTree>
    <p:extLst>
      <p:ext uri="{BB962C8B-B14F-4D97-AF65-F5344CB8AC3E}">
        <p14:creationId xmlns:p14="http://schemas.microsoft.com/office/powerpoint/2010/main" val="630459756"/>
      </p:ext>
    </p:extLst>
  </p:cSld>
  <p:clrMapOvr>
    <a:masterClrMapping/>
  </p:clrMapOvr>
</p:sld>
</file>

<file path=ppt/theme/theme1.xml><?xml version="1.0" encoding="utf-8"?>
<a:theme xmlns:a="http://schemas.openxmlformats.org/drawingml/2006/main" name="TUNI Theme">
  <a:themeElements>
    <a:clrScheme name="TUNI-teema-pp">
      <a:dk1>
        <a:srgbClr val="000000"/>
      </a:dk1>
      <a:lt1>
        <a:srgbClr val="FFFFFF"/>
      </a:lt1>
      <a:dk2>
        <a:srgbClr val="4E008E"/>
      </a:dk2>
      <a:lt2>
        <a:srgbClr val="FFFFFF"/>
      </a:lt2>
      <a:accent1>
        <a:srgbClr val="4E008E"/>
      </a:accent1>
      <a:accent2>
        <a:srgbClr val="38B399"/>
      </a:accent2>
      <a:accent3>
        <a:srgbClr val="FFE349"/>
      </a:accent3>
      <a:accent4>
        <a:srgbClr val="CF286F"/>
      </a:accent4>
      <a:accent5>
        <a:srgbClr val="000000"/>
      </a:accent5>
      <a:accent6>
        <a:srgbClr val="79C0EB"/>
      </a:accent6>
      <a:hlink>
        <a:srgbClr val="0041BE"/>
      </a:hlink>
      <a:folHlink>
        <a:srgbClr val="CF28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U template EN.pptx" id="{B1C3DC4B-F950-4622-BA06-D51317C440AB}" vid="{6C22DEC0-38D3-4753-B7A5-3C914CF483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TAU template EN</Template>
  <TotalTime>118</TotalTime>
  <Words>1347</Words>
  <Application>Microsoft Office PowerPoint</Application>
  <PresentationFormat>Laajakuva</PresentationFormat>
  <Paragraphs>165</Paragraphs>
  <Slides>37</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37</vt:i4>
      </vt:variant>
    </vt:vector>
  </HeadingPairs>
  <TitlesOfParts>
    <vt:vector size="41" baseType="lpstr">
      <vt:lpstr>Arial</vt:lpstr>
      <vt:lpstr>Calibri</vt:lpstr>
      <vt:lpstr>Wingdings</vt:lpstr>
      <vt:lpstr>TUNI Theme</vt:lpstr>
      <vt:lpstr>Automated spatiotemporal annotation of sound objects in a scene</vt:lpstr>
      <vt:lpstr> Introduction</vt:lpstr>
      <vt:lpstr>PowerPoint-esitys</vt:lpstr>
      <vt:lpstr> Project Steps</vt:lpstr>
      <vt:lpstr>Technologies</vt:lpstr>
      <vt:lpstr>Implemented Pipelines</vt:lpstr>
      <vt:lpstr>Pipeline version 1</vt:lpstr>
      <vt:lpstr>Video Detector and Detection Output</vt:lpstr>
      <vt:lpstr>Detection Output</vt:lpstr>
      <vt:lpstr>Demo video 1</vt:lpstr>
      <vt:lpstr>Demo video 2</vt:lpstr>
      <vt:lpstr>Demo video 3</vt:lpstr>
      <vt:lpstr>Clean overlapping bounding boxes</vt:lpstr>
      <vt:lpstr>Demo of cleaning overlapping bounding boxes (initial video)</vt:lpstr>
      <vt:lpstr>Demo of cleaning overlapping bounding boxes (cleaned bounding boxes)</vt:lpstr>
      <vt:lpstr>Class mapping function</vt:lpstr>
      <vt:lpstr>Demo of mapping classes</vt:lpstr>
      <vt:lpstr>Audio powermap</vt:lpstr>
      <vt:lpstr>Demo of audio powermap</vt:lpstr>
      <vt:lpstr>Crop powermap using bounding boxes</vt:lpstr>
      <vt:lpstr>Demo of cropped powermap</vt:lpstr>
      <vt:lpstr>Determine energy based on cropped powermap</vt:lpstr>
      <vt:lpstr>Output example</vt:lpstr>
      <vt:lpstr>Pipeline version 2</vt:lpstr>
      <vt:lpstr>Beamforming </vt:lpstr>
      <vt:lpstr>Multi-frame (video) audio segments </vt:lpstr>
      <vt:lpstr>Demo of only one object present in video</vt:lpstr>
      <vt:lpstr>Frame-level (video) audio segments </vt:lpstr>
      <vt:lpstr>Demo of frame-level audio segments</vt:lpstr>
      <vt:lpstr>Future Development Targets</vt:lpstr>
      <vt:lpstr>Future Development</vt:lpstr>
      <vt:lpstr> DeepSORT </vt:lpstr>
      <vt:lpstr> DeepSORT- Workflow </vt:lpstr>
      <vt:lpstr>DeepSORT – Object Detection</vt:lpstr>
      <vt:lpstr>DeepSORT – Kalman Filter </vt:lpstr>
      <vt:lpstr>Successes and Challenges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Aydin (TAU)</dc:creator>
  <cp:lastModifiedBy>Einari Vaaras</cp:lastModifiedBy>
  <cp:revision>112</cp:revision>
  <dcterms:created xsi:type="dcterms:W3CDTF">2020-12-01T13:47:31Z</dcterms:created>
  <dcterms:modified xsi:type="dcterms:W3CDTF">2021-04-30T06:24:47Z</dcterms:modified>
</cp:coreProperties>
</file>