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2F1C-A6C0-7E38-7190-D6F99DF2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982297-7083-1D47-BDB4-AEADD583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87C8-D161-4768-9310-C5F9520025B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F891F-3514-9660-8ABD-63472CDC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AFE9E-E697-D9F4-8B9A-F87DCF6B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A43C-F9EE-4D73-9CA1-053849682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4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38C3B6-9651-9433-17EC-153C70CE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36072-B71B-5506-7D16-7E89E6D5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9398-F21F-4FB3-504D-16BD91FE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87C8-D161-4768-9310-C5F9520025B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A3F9C-022D-CF48-F448-BBADE018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40C7D-1C28-650C-428D-F551C4C84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A43C-F9EE-4D73-9CA1-053849682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656AFD2-2697-F535-BE4F-FE7F47B5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C7C380-FF58-1BE8-68DE-321770EF4C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EE0B2EA-DD56-E6E1-CB53-4FAD229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08CD5-D440-2B2C-E37D-F09D6A3FC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6F035E2-B509-4363-33F5-4BBB3DC0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EA797C-47C1-1F39-E251-D159E09C1B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FFC8490-E2D5-82A0-34BC-E7FF9163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160F2F-F9EE-B2D2-E116-90C84BA217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F2FE796-B74D-6D0E-6F29-4946C951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89DCE-E3A5-FADB-0796-F8C0029369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D4F6F1-30BF-39E0-0BCC-998E5D91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D5E0EF-CBFE-BD3D-3014-57A8A62677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FFD1CCF-8C6A-9E2D-0FEA-9B727CE9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FF7275-4C5A-5EF1-FE0A-33107BBD2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8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3E4AAB9-B285-A5D7-18AC-103FB2B2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88596-E621-2D16-6EDB-EC562D7867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1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2748B0A-9BD2-DF87-BCE9-39911343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2C7C4-44D5-AE30-9407-271E2E1EB0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E0FD27D-020A-E3F4-EF52-7C154FD8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C7309-5F26-8FC9-D6C6-D933DC9697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5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D41414B-FB2A-228B-5D5E-1BDA4A6B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1A548-0679-6BD0-A9C7-66F57862E6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744DC28-FFB7-4794-4736-D4D060B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F52EC2-764B-1A51-FD9F-333BF90DA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75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BC061BC-75BA-08BC-F753-A86E9564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6DDA92-2D04-62AF-E077-2D7F6DAE51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3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B704C3D-7AC9-CA08-30CD-EABB089F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9605E3-7059-3C8D-5D9C-7B16E0EAC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1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8A983AB-5246-4834-5A0E-89A2E836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951E1-996D-60C0-4EFE-0191F2CE87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4C5E44A-AFB6-BB01-DE47-CE426144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888FB6-BEDB-B7EB-70CC-AA7F84434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0EBE622-5405-8393-C7B0-B7372C1F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61647-843E-7B10-A1D4-1E688C91FF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3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02C33FD-9318-D09A-2332-BC44509D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E0D437-7685-2BF8-7871-D16A2B2821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9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9180553-48C0-4271-BC4C-C8A098F9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AF6424-FBFD-FDAC-BC73-367FA6130C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34D102A-8AB3-2C8E-6AC2-96050A66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044BE-B74F-D908-19C4-63D8D7C881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0ACA182-8C6B-82B1-DD4F-D0465CED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CF135-2AA3-745B-B4E2-FA9A4BEC7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2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221C1A0-3459-D859-FA5F-465BC602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2B5E47-B0BC-25DF-FC47-AF2F195539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6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A738536-829D-E1C8-B76F-3038313D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5A5BE4-D259-8C1C-E1D0-A2BCDD4E47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960EBA8-4615-57A6-4485-6940D747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E1631-0E6C-B062-E246-0544C1F4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4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3645927-B31F-0AE4-74AF-2C0F2319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12DC8-5F73-F26B-4758-381A5202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454BA64-53F8-05D5-7752-B0A96A00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1B116-3714-9F05-C1C8-8E13A75026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5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FCF477E-2539-8C1C-209A-EAEFD566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68652-D19A-F70A-7B6D-940D5B77D5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7C882BB-B42E-1849-9EC2-2BB32F8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E76B9-A6E9-0CBE-23EA-2CA8637154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0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A3A86CD-A5AF-5734-4077-8EBA6A38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0574D-3680-C5AE-2EDA-C6CEB6AE12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DBF8DCA-5E1D-5A42-963A-3C498A0C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343FE-1CC0-BE1C-2A1D-7FB00A341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27FD14F-ABE5-49D9-D29C-6DD6DB55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6D45B-D830-17C7-9E06-F57DDB2E6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0404A54-F5DD-5043-0EC6-2DA84EB2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9D698-7B0F-E8DE-07BA-824C8C00D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김민규</dc:creator>
  <cp:lastModifiedBy>김민규</cp:lastModifiedBy>
  <cp:revision>1</cp:revision>
  <dcterms:created xsi:type="dcterms:W3CDTF">2023-11-22T00:57:59Z</dcterms:created>
  <dcterms:modified xsi:type="dcterms:W3CDTF">2023-11-22T00:57:59Z</dcterms:modified>
</cp:coreProperties>
</file>