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ED24-223B-8A4D-2738-5129C739E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1182F-ECC5-1664-BFAC-5ACADD6CE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8AA0A-50DA-A6E9-BA12-8941D0285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B255-7D31-CE4F-8A92-49D598888EFA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2B252-58CB-8DC1-6DFF-3C0E4C44C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68267-E039-BA50-C478-BA3730A6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CC89-84CC-164F-87C2-8A4EBD0D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541A7-FF47-E29A-2CB3-3B99FA5D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FE0A6-2443-A6EA-251D-D970889D2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095C8-2586-4D63-69F1-CBC3454D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B255-7D31-CE4F-8A92-49D598888EFA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D8C16-6D1D-0585-4BFF-0C1E18EE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00115-E058-D172-33E9-AE9DC32D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CC89-84CC-164F-87C2-8A4EBD0D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9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B16755-9BF7-0CB6-AAA2-660F0392A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A3B9D-568E-529F-2997-30745C5C0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6E5E3-AE64-2912-767A-883068E6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B255-7D31-CE4F-8A92-49D598888EFA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98B90-B3AA-DE1F-23BA-C4F65799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DCB5F-0834-4FC9-06A0-F2D85D71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CC89-84CC-164F-87C2-8A4EBD0D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8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FCB7-C463-E6D0-C8BF-8245F265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3355A-0E84-92C1-8D89-94EE8D537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8546F-6F32-33A2-3602-84630C379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B255-7D31-CE4F-8A92-49D598888EFA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5599A-E89B-9F5D-7884-CD2C0F4B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47E3A-3B30-0F73-88F1-6AE71909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CC89-84CC-164F-87C2-8A4EBD0D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4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0F9B-D233-61FD-EB3D-C0D320A1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AF15C-D028-F00A-0643-AE5AE97D1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B71FB-80EB-201B-CF8F-829820CD4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B255-7D31-CE4F-8A92-49D598888EFA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712E1-C318-DEEC-B52E-DD96EC46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6941C-9424-CAC5-9258-95A2D5C5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CC89-84CC-164F-87C2-8A4EBD0D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5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4FA6-74EF-89DD-3153-376763FA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D6CCC-2158-6D57-3F4D-18444E66B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C1417-B351-63E6-CED7-9A2E871AC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87667-2246-8E90-222E-572C42EF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B255-7D31-CE4F-8A92-49D598888EFA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714E8-6684-4C3D-B556-241A2695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B586B-25D9-7783-A8D9-1868683A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CC89-84CC-164F-87C2-8A4EBD0D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A6B7E-3B75-A444-E84D-0266BCEAE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24598-A851-FD25-9EC9-B63F2DD52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6D6AA-7415-EEDB-4E72-7E047381B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32257-A395-3917-0F73-5573F8D28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97F6FB-88BF-8D25-71B8-3013CE643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2227E8-32E6-0AB6-1D27-E42B4CAC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B255-7D31-CE4F-8A92-49D598888EFA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5125FA-4F9C-28B4-DFA4-193F32C62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0B050B-223D-8E8B-3A92-1A60E006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CC89-84CC-164F-87C2-8A4EBD0D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7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1BC1-5B51-FE52-ADCC-DD257F7A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0E1CA-A60D-6D15-A013-0DCCA60A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B255-7D31-CE4F-8A92-49D598888EFA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88D8A-1307-878F-1091-FBBD4AC2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35FB8-3052-7B2A-9FC0-953A0F533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CC89-84CC-164F-87C2-8A4EBD0D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4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E08F5C-142F-98C4-53B2-BE18645B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B255-7D31-CE4F-8A92-49D598888EFA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7028F-CCF7-A5EE-926A-C545D670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84C5C-A1AF-18D3-32A6-8AC1EBD3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CC89-84CC-164F-87C2-8A4EBD0D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8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1AF3-D21E-FF32-BC7A-4B3D7F0FE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A3095-B73C-7D32-2F45-AA28740BF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DD3BF-2B4E-BDC7-F721-AAD1BADA8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2F3C7-6EB2-8C5E-C715-B43E69D9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B255-7D31-CE4F-8A92-49D598888EFA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94E06-D40F-1E47-C4AA-5E3444304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2F7FC-A534-EA3C-0517-243EA7AF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CC89-84CC-164F-87C2-8A4EBD0D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9EAD-3D17-89BA-A307-E6C917061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5DCF44-C8CF-25B0-8D66-34539A8A2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628C3-E75F-11C6-7CD6-5CB550A9C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AF0C3-C8DB-67B8-A80B-F6E9BBFA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B255-7D31-CE4F-8A92-49D598888EFA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A86EC-4790-51D4-018C-97BFC930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9119A-58EA-09B5-5643-DE3FAB54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4CC89-84CC-164F-87C2-8A4EBD0D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0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4F7727-8AF9-BD53-80DD-78736A64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E89CA-D1EC-4A10-0B23-63C9A9B84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14670-769A-C96D-FBDF-ACE287345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8B255-7D31-CE4F-8A92-49D598888EFA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052B1-ADDB-796B-BBBD-97959A09B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E791B-6AD1-8E7A-D1FF-69CF171B2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4CC89-84CC-164F-87C2-8A4EBD0D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3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ktmbiome-niaid/16S-data-process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4ADECA-0FF9-75EA-6C10-26700759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Welcome! We’ll get started shortly!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543713-406C-8FBA-7DF4-F6B960A0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Before we start, visit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repository for today’s training here: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https://github.com/ktmbiome-niaid/16S-data-processing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also search for the username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ktmbiome-niaid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find the 16S-data-processing repository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 on the green &lt;Code&gt; button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 Download ZIP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Also, make sure you have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Rstudio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installed. If you don’t, visit NIH Self Service and install both.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brought your own data to work on today, let us know in the chat!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6F80A7-BB20-3F16-E6B8-59668471E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85379"/>
            <a:ext cx="1397000" cy="571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EE6655-708B-95AC-FF37-14ABD4F54788}"/>
              </a:ext>
            </a:extLst>
          </p:cNvPr>
          <p:cNvSpPr txBox="1"/>
          <p:nvPr/>
        </p:nvSpPr>
        <p:spPr>
          <a:xfrm>
            <a:off x="1608082" y="6031210"/>
            <a:ext cx="5404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Any questions? Also share in the chat!</a:t>
            </a:r>
          </a:p>
        </p:txBody>
      </p:sp>
    </p:spTree>
    <p:extLst>
      <p:ext uri="{BB962C8B-B14F-4D97-AF65-F5344CB8AC3E}">
        <p14:creationId xmlns:p14="http://schemas.microsoft.com/office/powerpoint/2010/main" val="3484370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103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Welcome! We’ll get started shortly!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 We’ll get started shortly!</dc:title>
  <dc:creator>McCauley, Kathryn (NIH/NIAID) [C]</dc:creator>
  <cp:lastModifiedBy>McCauley, Kathryn (NIH/NIAID) [C]</cp:lastModifiedBy>
  <cp:revision>3</cp:revision>
  <dcterms:created xsi:type="dcterms:W3CDTF">2023-10-11T15:45:26Z</dcterms:created>
  <dcterms:modified xsi:type="dcterms:W3CDTF">2023-10-11T15:54:22Z</dcterms:modified>
</cp:coreProperties>
</file>