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1FF"/>
    <a:srgbClr val="FF0900"/>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02FB5-1208-C94F-B091-6134B46BEC84}" v="66" dt="2024-10-11T13:30:19.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6277"/>
  </p:normalViewPr>
  <p:slideViewPr>
    <p:cSldViewPr snapToGrid="0">
      <p:cViewPr>
        <p:scale>
          <a:sx n="33" d="100"/>
          <a:sy n="33" d="100"/>
        </p:scale>
        <p:origin x="13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0C402FB5-1208-C94F-B091-6134B46BEC84}"/>
    <pc:docChg chg="undo custSel modSld">
      <pc:chgData name="McCauley, Kathryn (NIH/NIAID) [C]" userId="8123e298-eaa7-4067-960e-8e9acda1581f" providerId="ADAL" clId="{0C402FB5-1208-C94F-B091-6134B46BEC84}" dt="2024-10-22T18:57:11.778" v="1755" actId="20577"/>
      <pc:docMkLst>
        <pc:docMk/>
      </pc:docMkLst>
      <pc:sldChg chg="addSp modSp mod">
        <pc:chgData name="McCauley, Kathryn (NIH/NIAID) [C]" userId="8123e298-eaa7-4067-960e-8e9acda1581f" providerId="ADAL" clId="{0C402FB5-1208-C94F-B091-6134B46BEC84}" dt="2024-10-22T18:57:11.778" v="1755" actId="20577"/>
        <pc:sldMkLst>
          <pc:docMk/>
          <pc:sldMk cId="1538252808" sldId="257"/>
        </pc:sldMkLst>
        <pc:spChg chg="add mod">
          <ac:chgData name="McCauley, Kathryn (NIH/NIAID) [C]" userId="8123e298-eaa7-4067-960e-8e9acda1581f" providerId="ADAL" clId="{0C402FB5-1208-C94F-B091-6134B46BEC84}" dt="2024-10-11T12:39:45.355" v="1545" actId="20577"/>
          <ac:spMkLst>
            <pc:docMk/>
            <pc:sldMk cId="1538252808" sldId="257"/>
            <ac:spMk id="3" creationId="{2F1BB749-BE6B-7121-DDEC-86CBB96B86A4}"/>
          </ac:spMkLst>
        </pc:spChg>
        <pc:spChg chg="mod">
          <ac:chgData name="McCauley, Kathryn (NIH/NIAID) [C]" userId="8123e298-eaa7-4067-960e-8e9acda1581f" providerId="ADAL" clId="{0C402FB5-1208-C94F-B091-6134B46BEC84}" dt="2024-10-22T18:57:11.778" v="1755" actId="20577"/>
          <ac:spMkLst>
            <pc:docMk/>
            <pc:sldMk cId="1538252808" sldId="257"/>
            <ac:spMk id="5" creationId="{F05E9AA4-4C73-6C18-EA6F-DED383352859}"/>
          </ac:spMkLst>
        </pc:spChg>
        <pc:spChg chg="mod">
          <ac:chgData name="McCauley, Kathryn (NIH/NIAID) [C]" userId="8123e298-eaa7-4067-960e-8e9acda1581f" providerId="ADAL" clId="{0C402FB5-1208-C94F-B091-6134B46BEC84}" dt="2024-10-11T12:37:38.189" v="1232" actId="1036"/>
          <ac:spMkLst>
            <pc:docMk/>
            <pc:sldMk cId="1538252808" sldId="257"/>
            <ac:spMk id="9" creationId="{0A79A25F-13DE-FD06-BD59-E694648ED921}"/>
          </ac:spMkLst>
        </pc:spChg>
        <pc:spChg chg="add mod">
          <ac:chgData name="McCauley, Kathryn (NIH/NIAID) [C]" userId="8123e298-eaa7-4067-960e-8e9acda1581f" providerId="ADAL" clId="{0C402FB5-1208-C94F-B091-6134B46BEC84}" dt="2024-10-10T21:45:58.435" v="763" actId="1038"/>
          <ac:spMkLst>
            <pc:docMk/>
            <pc:sldMk cId="1538252808" sldId="257"/>
            <ac:spMk id="10" creationId="{3FF8500E-F020-B67B-B2EC-6E060C812A30}"/>
          </ac:spMkLst>
        </pc:spChg>
        <pc:spChg chg="mod">
          <ac:chgData name="McCauley, Kathryn (NIH/NIAID) [C]" userId="8123e298-eaa7-4067-960e-8e9acda1581f" providerId="ADAL" clId="{0C402FB5-1208-C94F-B091-6134B46BEC84}" dt="2024-10-10T21:59:03.342" v="1174" actId="20577"/>
          <ac:spMkLst>
            <pc:docMk/>
            <pc:sldMk cId="1538252808" sldId="257"/>
            <ac:spMk id="13" creationId="{12DE2103-9056-398D-06A1-53754FA9056A}"/>
          </ac:spMkLst>
        </pc:spChg>
        <pc:spChg chg="mod">
          <ac:chgData name="McCauley, Kathryn (NIH/NIAID) [C]" userId="8123e298-eaa7-4067-960e-8e9acda1581f" providerId="ADAL" clId="{0C402FB5-1208-C94F-B091-6134B46BEC84}" dt="2024-10-11T12:36:43.064" v="1196" actId="1036"/>
          <ac:spMkLst>
            <pc:docMk/>
            <pc:sldMk cId="1538252808" sldId="257"/>
            <ac:spMk id="19" creationId="{FEEF5A29-4482-94B4-F92E-5B93C6159EDF}"/>
          </ac:spMkLst>
        </pc:spChg>
        <pc:spChg chg="mod">
          <ac:chgData name="McCauley, Kathryn (NIH/NIAID) [C]" userId="8123e298-eaa7-4067-960e-8e9acda1581f" providerId="ADAL" clId="{0C402FB5-1208-C94F-B091-6134B46BEC84}" dt="2024-10-11T13:30:12.472" v="1689" actId="20577"/>
          <ac:spMkLst>
            <pc:docMk/>
            <pc:sldMk cId="1538252808" sldId="257"/>
            <ac:spMk id="21" creationId="{1C4D0C0F-5686-3D1F-E9DF-693862ECD8EB}"/>
          </ac:spMkLst>
        </pc:spChg>
        <pc:spChg chg="mod">
          <ac:chgData name="McCauley, Kathryn (NIH/NIAID) [C]" userId="8123e298-eaa7-4067-960e-8e9acda1581f" providerId="ADAL" clId="{0C402FB5-1208-C94F-B091-6134B46BEC84}" dt="2024-10-11T12:39:54.780" v="1560" actId="20577"/>
          <ac:spMkLst>
            <pc:docMk/>
            <pc:sldMk cId="1538252808" sldId="257"/>
            <ac:spMk id="22" creationId="{E78A71C4-F697-E1B8-179F-12202F810773}"/>
          </ac:spMkLst>
        </pc:spChg>
        <pc:spChg chg="mod">
          <ac:chgData name="McCauley, Kathryn (NIH/NIAID) [C]" userId="8123e298-eaa7-4067-960e-8e9acda1581f" providerId="ADAL" clId="{0C402FB5-1208-C94F-B091-6134B46BEC84}" dt="2024-10-11T12:36:43.064" v="1196" actId="1036"/>
          <ac:spMkLst>
            <pc:docMk/>
            <pc:sldMk cId="1538252808" sldId="257"/>
            <ac:spMk id="23" creationId="{8781B7B8-646E-9818-0982-F969F2790B87}"/>
          </ac:spMkLst>
        </pc:spChg>
        <pc:spChg chg="mod">
          <ac:chgData name="McCauley, Kathryn (NIH/NIAID) [C]" userId="8123e298-eaa7-4067-960e-8e9acda1581f" providerId="ADAL" clId="{0C402FB5-1208-C94F-B091-6134B46BEC84}" dt="2024-10-11T12:36:43.064" v="1196" actId="1036"/>
          <ac:spMkLst>
            <pc:docMk/>
            <pc:sldMk cId="1538252808" sldId="257"/>
            <ac:spMk id="28" creationId="{A4FDDD30-2F46-30D5-FF7C-2FF7B4DA413C}"/>
          </ac:spMkLst>
        </pc:spChg>
        <pc:spChg chg="add mod">
          <ac:chgData name="McCauley, Kathryn (NIH/NIAID) [C]" userId="8123e298-eaa7-4067-960e-8e9acda1581f" providerId="ADAL" clId="{0C402FB5-1208-C94F-B091-6134B46BEC84}" dt="2024-10-10T21:46:05.301" v="764" actId="14100"/>
          <ac:spMkLst>
            <pc:docMk/>
            <pc:sldMk cId="1538252808" sldId="257"/>
            <ac:spMk id="33" creationId="{C7A041FC-2FE3-CE2D-62AA-8623BDF14518}"/>
          </ac:spMkLst>
        </pc:spChg>
        <pc:spChg chg="add mod">
          <ac:chgData name="McCauley, Kathryn (NIH/NIAID) [C]" userId="8123e298-eaa7-4067-960e-8e9acda1581f" providerId="ADAL" clId="{0C402FB5-1208-C94F-B091-6134B46BEC84}" dt="2024-10-10T21:46:19.843" v="772" actId="1035"/>
          <ac:spMkLst>
            <pc:docMk/>
            <pc:sldMk cId="1538252808" sldId="257"/>
            <ac:spMk id="34" creationId="{6323F439-FCC2-49B2-CFD7-A85F32D5A215}"/>
          </ac:spMkLst>
        </pc:spChg>
        <pc:spChg chg="mod">
          <ac:chgData name="McCauley, Kathryn (NIH/NIAID) [C]" userId="8123e298-eaa7-4067-960e-8e9acda1581f" providerId="ADAL" clId="{0C402FB5-1208-C94F-B091-6134B46BEC84}" dt="2024-10-10T21:18:59.036" v="48" actId="1035"/>
          <ac:spMkLst>
            <pc:docMk/>
            <pc:sldMk cId="1538252808" sldId="257"/>
            <ac:spMk id="36" creationId="{76E20482-2063-F529-A2BF-8427E2412B0A}"/>
          </ac:spMkLst>
        </pc:spChg>
        <pc:spChg chg="add mod">
          <ac:chgData name="McCauley, Kathryn (NIH/NIAID) [C]" userId="8123e298-eaa7-4067-960e-8e9acda1581f" providerId="ADAL" clId="{0C402FB5-1208-C94F-B091-6134B46BEC84}" dt="2024-10-10T21:46:30.307" v="774" actId="1076"/>
          <ac:spMkLst>
            <pc:docMk/>
            <pc:sldMk cId="1538252808" sldId="257"/>
            <ac:spMk id="38" creationId="{77A4B0E6-B56D-0044-B34A-AC97ED2A9663}"/>
          </ac:spMkLst>
        </pc:spChg>
        <pc:spChg chg="add mod">
          <ac:chgData name="McCauley, Kathryn (NIH/NIAID) [C]" userId="8123e298-eaa7-4067-960e-8e9acda1581f" providerId="ADAL" clId="{0C402FB5-1208-C94F-B091-6134B46BEC84}" dt="2024-10-10T21:46:40.577" v="776" actId="1076"/>
          <ac:spMkLst>
            <pc:docMk/>
            <pc:sldMk cId="1538252808" sldId="257"/>
            <ac:spMk id="39" creationId="{C0C8D7DD-FCDF-51E8-1DC6-86BAB9D025FA}"/>
          </ac:spMkLst>
        </pc:spChg>
        <pc:spChg chg="mod">
          <ac:chgData name="McCauley, Kathryn (NIH/NIAID) [C]" userId="8123e298-eaa7-4067-960e-8e9acda1581f" providerId="ADAL" clId="{0C402FB5-1208-C94F-B091-6134B46BEC84}" dt="2024-10-11T12:37:38.189" v="1232" actId="1036"/>
          <ac:spMkLst>
            <pc:docMk/>
            <pc:sldMk cId="1538252808" sldId="257"/>
            <ac:spMk id="41" creationId="{4BBB8E3F-4A02-A356-F3C5-CABCB9EA6EDB}"/>
          </ac:spMkLst>
        </pc:spChg>
        <pc:spChg chg="mod">
          <ac:chgData name="McCauley, Kathryn (NIH/NIAID) [C]" userId="8123e298-eaa7-4067-960e-8e9acda1581f" providerId="ADAL" clId="{0C402FB5-1208-C94F-B091-6134B46BEC84}" dt="2024-10-11T12:37:45.027" v="1234" actId="1035"/>
          <ac:spMkLst>
            <pc:docMk/>
            <pc:sldMk cId="1538252808" sldId="257"/>
            <ac:spMk id="42" creationId="{BCAA0DB4-FC20-3C3C-C6F6-FA116F205340}"/>
          </ac:spMkLst>
        </pc:spChg>
        <pc:spChg chg="mod">
          <ac:chgData name="McCauley, Kathryn (NIH/NIAID) [C]" userId="8123e298-eaa7-4067-960e-8e9acda1581f" providerId="ADAL" clId="{0C402FB5-1208-C94F-B091-6134B46BEC84}" dt="2024-10-10T21:44:26.241" v="742" actId="1035"/>
          <ac:spMkLst>
            <pc:docMk/>
            <pc:sldMk cId="1538252808" sldId="257"/>
            <ac:spMk id="46" creationId="{1F5AA803-EB7B-4D90-1F1E-4CE8BA1AA2ED}"/>
          </ac:spMkLst>
        </pc:spChg>
        <pc:spChg chg="mod">
          <ac:chgData name="McCauley, Kathryn (NIH/NIAID) [C]" userId="8123e298-eaa7-4067-960e-8e9acda1581f" providerId="ADAL" clId="{0C402FB5-1208-C94F-B091-6134B46BEC84}" dt="2024-10-11T13:30:19.924" v="1694" actId="1036"/>
          <ac:spMkLst>
            <pc:docMk/>
            <pc:sldMk cId="1538252808" sldId="257"/>
            <ac:spMk id="1026" creationId="{CBB40510-E8B7-5137-BAB9-53AE83D04521}"/>
          </ac:spMkLst>
        </pc:spChg>
        <pc:spChg chg="add mod">
          <ac:chgData name="McCauley, Kathryn (NIH/NIAID) [C]" userId="8123e298-eaa7-4067-960e-8e9acda1581f" providerId="ADAL" clId="{0C402FB5-1208-C94F-B091-6134B46BEC84}" dt="2024-10-10T21:46:47.761" v="783" actId="1038"/>
          <ac:spMkLst>
            <pc:docMk/>
            <pc:sldMk cId="1538252808" sldId="257"/>
            <ac:spMk id="1027" creationId="{6D84AA70-7A19-5F38-4C65-59C97ECD91C2}"/>
          </ac:spMkLst>
        </pc:spChg>
        <pc:spChg chg="mod">
          <ac:chgData name="McCauley, Kathryn (NIH/NIAID) [C]" userId="8123e298-eaa7-4067-960e-8e9acda1581f" providerId="ADAL" clId="{0C402FB5-1208-C94F-B091-6134B46BEC84}" dt="2024-10-10T21:24:23.539" v="62" actId="1037"/>
          <ac:spMkLst>
            <pc:docMk/>
            <pc:sldMk cId="1538252808" sldId="257"/>
            <ac:spMk id="1030" creationId="{04C874F6-88B8-AEC9-0831-AE90BD572DB4}"/>
          </ac:spMkLst>
        </pc:spChg>
        <pc:spChg chg="mod">
          <ac:chgData name="McCauley, Kathryn (NIH/NIAID) [C]" userId="8123e298-eaa7-4067-960e-8e9acda1581f" providerId="ADAL" clId="{0C402FB5-1208-C94F-B091-6134B46BEC84}" dt="2024-10-11T13:32:20.313" v="1703" actId="20577"/>
          <ac:spMkLst>
            <pc:docMk/>
            <pc:sldMk cId="1538252808" sldId="257"/>
            <ac:spMk id="1033" creationId="{E4445685-F59B-C83F-5687-D4DA7C4BEF5F}"/>
          </ac:spMkLst>
        </pc:spChg>
        <pc:spChg chg="mod">
          <ac:chgData name="McCauley, Kathryn (NIH/NIAID) [C]" userId="8123e298-eaa7-4067-960e-8e9acda1581f" providerId="ADAL" clId="{0C402FB5-1208-C94F-B091-6134B46BEC84}" dt="2024-10-11T13:32:44.312" v="1735" actId="14100"/>
          <ac:spMkLst>
            <pc:docMk/>
            <pc:sldMk cId="1538252808" sldId="257"/>
            <ac:spMk id="1041" creationId="{2BBFEE76-7B0D-C73E-0997-19BEB01699AD}"/>
          </ac:spMkLst>
        </pc:spChg>
        <pc:spChg chg="mod">
          <ac:chgData name="McCauley, Kathryn (NIH/NIAID) [C]" userId="8123e298-eaa7-4067-960e-8e9acda1581f" providerId="ADAL" clId="{0C402FB5-1208-C94F-B091-6134B46BEC84}" dt="2024-10-11T12:38:04.740" v="1245" actId="1036"/>
          <ac:spMkLst>
            <pc:docMk/>
            <pc:sldMk cId="1538252808" sldId="257"/>
            <ac:spMk id="1042" creationId="{A8BA2A78-B362-A075-4EDE-B3898128443F}"/>
          </ac:spMkLst>
        </pc:spChg>
        <pc:spChg chg="mod">
          <ac:chgData name="McCauley, Kathryn (NIH/NIAID) [C]" userId="8123e298-eaa7-4067-960e-8e9acda1581f" providerId="ADAL" clId="{0C402FB5-1208-C94F-B091-6134B46BEC84}" dt="2024-10-11T12:38:04.740" v="1245" actId="1036"/>
          <ac:spMkLst>
            <pc:docMk/>
            <pc:sldMk cId="1538252808" sldId="257"/>
            <ac:spMk id="1043" creationId="{504A633B-5EAE-BE71-18B7-57FAEDE0B009}"/>
          </ac:spMkLst>
        </pc:spChg>
        <pc:spChg chg="mod">
          <ac:chgData name="McCauley, Kathryn (NIH/NIAID) [C]" userId="8123e298-eaa7-4067-960e-8e9acda1581f" providerId="ADAL" clId="{0C402FB5-1208-C94F-B091-6134B46BEC84}" dt="2024-10-11T12:42:54.517" v="1635" actId="1035"/>
          <ac:spMkLst>
            <pc:docMk/>
            <pc:sldMk cId="1538252808" sldId="257"/>
            <ac:spMk id="1045" creationId="{F49BE465-CE6B-6EDC-A685-7E87EB75E856}"/>
          </ac:spMkLst>
        </pc:spChg>
        <pc:spChg chg="add mod">
          <ac:chgData name="McCauley, Kathryn (NIH/NIAID) [C]" userId="8123e298-eaa7-4067-960e-8e9acda1581f" providerId="ADAL" clId="{0C402FB5-1208-C94F-B091-6134B46BEC84}" dt="2024-10-10T21:47:08.680" v="804" actId="1038"/>
          <ac:spMkLst>
            <pc:docMk/>
            <pc:sldMk cId="1538252808" sldId="257"/>
            <ac:spMk id="1048" creationId="{3EB4E4F8-EFCF-08A2-E73C-39653C392458}"/>
          </ac:spMkLst>
        </pc:spChg>
        <pc:spChg chg="mod">
          <ac:chgData name="McCauley, Kathryn (NIH/NIAID) [C]" userId="8123e298-eaa7-4067-960e-8e9acda1581f" providerId="ADAL" clId="{0C402FB5-1208-C94F-B091-6134B46BEC84}" dt="2024-10-11T12:38:04.740" v="1245" actId="1036"/>
          <ac:spMkLst>
            <pc:docMk/>
            <pc:sldMk cId="1538252808" sldId="257"/>
            <ac:spMk id="1049" creationId="{F5CEAACC-EC81-B1F4-D272-FAD40BB8C1B5}"/>
          </ac:spMkLst>
        </pc:spChg>
        <pc:spChg chg="add mod">
          <ac:chgData name="McCauley, Kathryn (NIH/NIAID) [C]" userId="8123e298-eaa7-4067-960e-8e9acda1581f" providerId="ADAL" clId="{0C402FB5-1208-C94F-B091-6134B46BEC84}" dt="2024-10-10T21:47:22.929" v="812" actId="1035"/>
          <ac:spMkLst>
            <pc:docMk/>
            <pc:sldMk cId="1538252808" sldId="257"/>
            <ac:spMk id="1050" creationId="{D9B59387-48BA-F9E3-44E2-7AE6D32AF625}"/>
          </ac:spMkLst>
        </pc:spChg>
        <pc:spChg chg="add mod">
          <ac:chgData name="McCauley, Kathryn (NIH/NIAID) [C]" userId="8123e298-eaa7-4067-960e-8e9acda1581f" providerId="ADAL" clId="{0C402FB5-1208-C94F-B091-6134B46BEC84}" dt="2024-10-10T21:47:55.823" v="819" actId="1037"/>
          <ac:spMkLst>
            <pc:docMk/>
            <pc:sldMk cId="1538252808" sldId="257"/>
            <ac:spMk id="1051" creationId="{97A51752-AD5A-0665-C487-A1800E9AC317}"/>
          </ac:spMkLst>
        </pc:spChg>
        <pc:spChg chg="add mod">
          <ac:chgData name="McCauley, Kathryn (NIH/NIAID) [C]" userId="8123e298-eaa7-4067-960e-8e9acda1581f" providerId="ADAL" clId="{0C402FB5-1208-C94F-B091-6134B46BEC84}" dt="2024-10-10T21:48:08.155" v="827" actId="1038"/>
          <ac:spMkLst>
            <pc:docMk/>
            <pc:sldMk cId="1538252808" sldId="257"/>
            <ac:spMk id="1052" creationId="{94033C18-6A72-AC41-3368-2E4B5A8C1E96}"/>
          </ac:spMkLst>
        </pc:spChg>
        <pc:spChg chg="add mod">
          <ac:chgData name="McCauley, Kathryn (NIH/NIAID) [C]" userId="8123e298-eaa7-4067-960e-8e9acda1581f" providerId="ADAL" clId="{0C402FB5-1208-C94F-B091-6134B46BEC84}" dt="2024-10-10T21:49:14.823" v="836" actId="1038"/>
          <ac:spMkLst>
            <pc:docMk/>
            <pc:sldMk cId="1538252808" sldId="257"/>
            <ac:spMk id="1054" creationId="{29F0411E-5C50-7F39-8AFA-B8673F40CCDF}"/>
          </ac:spMkLst>
        </pc:spChg>
        <pc:spChg chg="mod">
          <ac:chgData name="McCauley, Kathryn (NIH/NIAID) [C]" userId="8123e298-eaa7-4067-960e-8e9acda1581f" providerId="ADAL" clId="{0C402FB5-1208-C94F-B091-6134B46BEC84}" dt="2024-10-11T12:49:18.580" v="1637" actId="113"/>
          <ac:spMkLst>
            <pc:docMk/>
            <pc:sldMk cId="1538252808" sldId="257"/>
            <ac:spMk id="1057" creationId="{31CE9A01-ECF3-3B21-723C-0AA742AAE434}"/>
          </ac:spMkLst>
        </pc:spChg>
        <pc:spChg chg="mod">
          <ac:chgData name="McCauley, Kathryn (NIH/NIAID) [C]" userId="8123e298-eaa7-4067-960e-8e9acda1581f" providerId="ADAL" clId="{0C402FB5-1208-C94F-B091-6134B46BEC84}" dt="2024-10-10T21:58:29.545" v="1154" actId="20577"/>
          <ac:spMkLst>
            <pc:docMk/>
            <pc:sldMk cId="1538252808" sldId="257"/>
            <ac:spMk id="1058" creationId="{FB0E8DB1-25FA-A254-68F2-936406C7F8E4}"/>
          </ac:spMkLst>
        </pc:spChg>
        <pc:spChg chg="add mod">
          <ac:chgData name="McCauley, Kathryn (NIH/NIAID) [C]" userId="8123e298-eaa7-4067-960e-8e9acda1581f" providerId="ADAL" clId="{0C402FB5-1208-C94F-B091-6134B46BEC84}" dt="2024-10-10T21:49:26.955" v="845" actId="1038"/>
          <ac:spMkLst>
            <pc:docMk/>
            <pc:sldMk cId="1538252808" sldId="257"/>
            <ac:spMk id="1059" creationId="{77F9B1C3-8A8B-4BC4-EC93-3D7D5A9949EF}"/>
          </ac:spMkLst>
        </pc:spChg>
        <pc:spChg chg="add mod">
          <ac:chgData name="McCauley, Kathryn (NIH/NIAID) [C]" userId="8123e298-eaa7-4067-960e-8e9acda1581f" providerId="ADAL" clId="{0C402FB5-1208-C94F-B091-6134B46BEC84}" dt="2024-10-10T21:49:38.185" v="852" actId="1038"/>
          <ac:spMkLst>
            <pc:docMk/>
            <pc:sldMk cId="1538252808" sldId="257"/>
            <ac:spMk id="1061" creationId="{B6C230F7-31C0-A912-5387-98999C145C6C}"/>
          </ac:spMkLst>
        </pc:spChg>
        <pc:spChg chg="mod">
          <ac:chgData name="McCauley, Kathryn (NIH/NIAID) [C]" userId="8123e298-eaa7-4067-960e-8e9acda1581f" providerId="ADAL" clId="{0C402FB5-1208-C94F-B091-6134B46BEC84}" dt="2024-10-11T12:37:38.189" v="1232" actId="1036"/>
          <ac:spMkLst>
            <pc:docMk/>
            <pc:sldMk cId="1538252808" sldId="257"/>
            <ac:spMk id="1063" creationId="{0471134E-2AA1-4AE9-572B-BEF2AE9104DA}"/>
          </ac:spMkLst>
        </pc:spChg>
        <pc:spChg chg="mod">
          <ac:chgData name="McCauley, Kathryn (NIH/NIAID) [C]" userId="8123e298-eaa7-4067-960e-8e9acda1581f" providerId="ADAL" clId="{0C402FB5-1208-C94F-B091-6134B46BEC84}" dt="2024-10-11T12:37:38.189" v="1232" actId="1036"/>
          <ac:spMkLst>
            <pc:docMk/>
            <pc:sldMk cId="1538252808" sldId="257"/>
            <ac:spMk id="1064" creationId="{233E3213-2669-2D0E-D9BE-F8235EB9D87A}"/>
          </ac:spMkLst>
        </pc:spChg>
        <pc:spChg chg="mod">
          <ac:chgData name="McCauley, Kathryn (NIH/NIAID) [C]" userId="8123e298-eaa7-4067-960e-8e9acda1581f" providerId="ADAL" clId="{0C402FB5-1208-C94F-B091-6134B46BEC84}" dt="2024-10-11T12:36:43.064" v="1196" actId="1036"/>
          <ac:spMkLst>
            <pc:docMk/>
            <pc:sldMk cId="1538252808" sldId="257"/>
            <ac:spMk id="1065" creationId="{DA6F340A-EDF3-636C-B0C9-DFDD5BBED8F6}"/>
          </ac:spMkLst>
        </pc:spChg>
        <pc:spChg chg="mod">
          <ac:chgData name="McCauley, Kathryn (NIH/NIAID) [C]" userId="8123e298-eaa7-4067-960e-8e9acda1581f" providerId="ADAL" clId="{0C402FB5-1208-C94F-B091-6134B46BEC84}" dt="2024-10-11T12:37:38.189" v="1232" actId="1036"/>
          <ac:spMkLst>
            <pc:docMk/>
            <pc:sldMk cId="1538252808" sldId="257"/>
            <ac:spMk id="1066" creationId="{D8876C19-71F6-4969-2449-71E9F586FCCF}"/>
          </ac:spMkLst>
        </pc:spChg>
        <pc:spChg chg="add mod">
          <ac:chgData name="McCauley, Kathryn (NIH/NIAID) [C]" userId="8123e298-eaa7-4067-960e-8e9acda1581f" providerId="ADAL" clId="{0C402FB5-1208-C94F-B091-6134B46BEC84}" dt="2024-10-10T21:51:58.537" v="854" actId="1076"/>
          <ac:spMkLst>
            <pc:docMk/>
            <pc:sldMk cId="1538252808" sldId="257"/>
            <ac:spMk id="1067" creationId="{96B8CFF2-9618-F326-E641-2F61D79439BC}"/>
          </ac:spMkLst>
        </pc:spChg>
        <pc:spChg chg="add mod">
          <ac:chgData name="McCauley, Kathryn (NIH/NIAID) [C]" userId="8123e298-eaa7-4067-960e-8e9acda1581f" providerId="ADAL" clId="{0C402FB5-1208-C94F-B091-6134B46BEC84}" dt="2024-10-10T21:52:09.687" v="856" actId="1076"/>
          <ac:spMkLst>
            <pc:docMk/>
            <pc:sldMk cId="1538252808" sldId="257"/>
            <ac:spMk id="1068" creationId="{EDD1FC50-927F-44B5-D94F-9AF7F86095F1}"/>
          </ac:spMkLst>
        </pc:spChg>
        <pc:spChg chg="add mod">
          <ac:chgData name="McCauley, Kathryn (NIH/NIAID) [C]" userId="8123e298-eaa7-4067-960e-8e9acda1581f" providerId="ADAL" clId="{0C402FB5-1208-C94F-B091-6134B46BEC84}" dt="2024-10-10T21:52:15.692" v="858" actId="1076"/>
          <ac:spMkLst>
            <pc:docMk/>
            <pc:sldMk cId="1538252808" sldId="257"/>
            <ac:spMk id="1069" creationId="{BA02B8B7-CC93-63DF-FC38-5FCF926AA8E8}"/>
          </ac:spMkLst>
        </pc:spChg>
        <pc:spChg chg="mod">
          <ac:chgData name="McCauley, Kathryn (NIH/NIAID) [C]" userId="8123e298-eaa7-4067-960e-8e9acda1581f" providerId="ADAL" clId="{0C402FB5-1208-C94F-B091-6134B46BEC84}" dt="2024-10-11T12:37:38.189" v="1232" actId="1036"/>
          <ac:spMkLst>
            <pc:docMk/>
            <pc:sldMk cId="1538252808" sldId="257"/>
            <ac:spMk id="1070" creationId="{B369F00A-CB72-5F12-4650-5981E2DDCCF4}"/>
          </ac:spMkLst>
        </pc:spChg>
        <pc:spChg chg="mod">
          <ac:chgData name="McCauley, Kathryn (NIH/NIAID) [C]" userId="8123e298-eaa7-4067-960e-8e9acda1581f" providerId="ADAL" clId="{0C402FB5-1208-C94F-B091-6134B46BEC84}" dt="2024-10-11T12:37:38.189" v="1232" actId="1036"/>
          <ac:spMkLst>
            <pc:docMk/>
            <pc:sldMk cId="1538252808" sldId="257"/>
            <ac:spMk id="1071" creationId="{61189F15-AB4C-2D69-04EF-BD015E2A0B70}"/>
          </ac:spMkLst>
        </pc:spChg>
        <pc:spChg chg="mod">
          <ac:chgData name="McCauley, Kathryn (NIH/NIAID) [C]" userId="8123e298-eaa7-4067-960e-8e9acda1581f" providerId="ADAL" clId="{0C402FB5-1208-C94F-B091-6134B46BEC84}" dt="2024-10-11T12:38:04.740" v="1245" actId="1036"/>
          <ac:spMkLst>
            <pc:docMk/>
            <pc:sldMk cId="1538252808" sldId="257"/>
            <ac:spMk id="1072" creationId="{0031D751-1E21-B9E1-9143-F351BDDE04D2}"/>
          </ac:spMkLst>
        </pc:spChg>
        <pc:spChg chg="add mod">
          <ac:chgData name="McCauley, Kathryn (NIH/NIAID) [C]" userId="8123e298-eaa7-4067-960e-8e9acda1581f" providerId="ADAL" clId="{0C402FB5-1208-C94F-B091-6134B46BEC84}" dt="2024-10-10T21:56:00.979" v="1116"/>
          <ac:spMkLst>
            <pc:docMk/>
            <pc:sldMk cId="1538252808" sldId="257"/>
            <ac:spMk id="1074" creationId="{7AF65165-85C2-304E-C251-ABC28DA4724D}"/>
          </ac:spMkLst>
        </pc:spChg>
        <pc:spChg chg="mod">
          <ac:chgData name="McCauley, Kathryn (NIH/NIAID) [C]" userId="8123e298-eaa7-4067-960e-8e9acda1581f" providerId="ADAL" clId="{0C402FB5-1208-C94F-B091-6134B46BEC84}" dt="2024-10-11T13:03:12.412" v="1638" actId="20577"/>
          <ac:spMkLst>
            <pc:docMk/>
            <pc:sldMk cId="1538252808" sldId="257"/>
            <ac:spMk id="1083" creationId="{322CBFEC-637B-8C92-6695-8EB8C74A9977}"/>
          </ac:spMkLst>
        </pc:spChg>
        <pc:spChg chg="mod">
          <ac:chgData name="McCauley, Kathryn (NIH/NIAID) [C]" userId="8123e298-eaa7-4067-960e-8e9acda1581f" providerId="ADAL" clId="{0C402FB5-1208-C94F-B091-6134B46BEC84}" dt="2024-10-10T21:58:42.342" v="1160" actId="1037"/>
          <ac:spMkLst>
            <pc:docMk/>
            <pc:sldMk cId="1538252808" sldId="257"/>
            <ac:spMk id="1084" creationId="{8F2D0482-62F7-5F76-3845-419B31A811D6}"/>
          </ac:spMkLst>
        </pc:spChg>
        <pc:spChg chg="mod">
          <ac:chgData name="McCauley, Kathryn (NIH/NIAID) [C]" userId="8123e298-eaa7-4067-960e-8e9acda1581f" providerId="ADAL" clId="{0C402FB5-1208-C94F-B091-6134B46BEC84}" dt="2024-10-11T12:38:04.740" v="1245" actId="1036"/>
          <ac:spMkLst>
            <pc:docMk/>
            <pc:sldMk cId="1538252808" sldId="257"/>
            <ac:spMk id="3091" creationId="{DF12105D-6BBB-0090-4C93-3C8E18646240}"/>
          </ac:spMkLst>
        </pc:spChg>
        <pc:grpChg chg="mod">
          <ac:chgData name="McCauley, Kathryn (NIH/NIAID) [C]" userId="8123e298-eaa7-4067-960e-8e9acda1581f" providerId="ADAL" clId="{0C402FB5-1208-C94F-B091-6134B46BEC84}" dt="2024-10-11T12:42:54.517" v="1635" actId="1035"/>
          <ac:grpSpMkLst>
            <pc:docMk/>
            <pc:sldMk cId="1538252808" sldId="257"/>
            <ac:grpSpMk id="1044" creationId="{8A150E4E-5ED8-A5ED-BF2B-D8219901B0A1}"/>
          </ac:grpSpMkLst>
        </pc:grpChg>
        <pc:grpChg chg="mod">
          <ac:chgData name="McCauley, Kathryn (NIH/NIAID) [C]" userId="8123e298-eaa7-4067-960e-8e9acda1581f" providerId="ADAL" clId="{0C402FB5-1208-C94F-B091-6134B46BEC84}" dt="2024-10-11T12:41:02.044" v="1631" actId="1036"/>
          <ac:grpSpMkLst>
            <pc:docMk/>
            <pc:sldMk cId="1538252808" sldId="257"/>
            <ac:grpSpMk id="1082" creationId="{366B9172-8B9D-BBBF-3AC0-900733DC09C4}"/>
          </ac:grpSpMkLst>
        </pc:grpChg>
        <pc:grpChg chg="mod">
          <ac:chgData name="McCauley, Kathryn (NIH/NIAID) [C]" userId="8123e298-eaa7-4067-960e-8e9acda1581f" providerId="ADAL" clId="{0C402FB5-1208-C94F-B091-6134B46BEC84}" dt="2024-10-11T12:38:04.740" v="1245" actId="1036"/>
          <ac:grpSpMkLst>
            <pc:docMk/>
            <pc:sldMk cId="1538252808" sldId="257"/>
            <ac:grpSpMk id="3092" creationId="{0D8C77FA-7602-A00A-9C53-CA41345B1E73}"/>
          </ac:grpSpMkLst>
        </pc:grpChg>
        <pc:picChg chg="mod">
          <ac:chgData name="McCauley, Kathryn (NIH/NIAID) [C]" userId="8123e298-eaa7-4067-960e-8e9acda1581f" providerId="ADAL" clId="{0C402FB5-1208-C94F-B091-6134B46BEC84}" dt="2024-10-11T12:37:38.189" v="1232" actId="1036"/>
          <ac:picMkLst>
            <pc:docMk/>
            <pc:sldMk cId="1538252808" sldId="257"/>
            <ac:picMk id="30" creationId="{D217530F-500D-E97C-6A97-0D0E4780B700}"/>
          </ac:picMkLst>
        </pc:picChg>
        <pc:picChg chg="mod">
          <ac:chgData name="McCauley, Kathryn (NIH/NIAID) [C]" userId="8123e298-eaa7-4067-960e-8e9acda1581f" providerId="ADAL" clId="{0C402FB5-1208-C94F-B091-6134B46BEC84}" dt="2024-10-11T12:37:38.189" v="1232" actId="1036"/>
          <ac:picMkLst>
            <pc:docMk/>
            <pc:sldMk cId="1538252808" sldId="257"/>
            <ac:picMk id="32" creationId="{6F4B57AC-C74D-A64B-96D8-EE4E8B9008DB}"/>
          </ac:picMkLst>
        </pc:picChg>
        <pc:picChg chg="mod">
          <ac:chgData name="McCauley, Kathryn (NIH/NIAID) [C]" userId="8123e298-eaa7-4067-960e-8e9acda1581f" providerId="ADAL" clId="{0C402FB5-1208-C94F-B091-6134B46BEC84}" dt="2024-10-10T21:18:59.036" v="48" actId="1035"/>
          <ac:picMkLst>
            <pc:docMk/>
            <pc:sldMk cId="1538252808" sldId="257"/>
            <ac:picMk id="35" creationId="{A1FF18F0-2D41-99CC-797A-96EC43C2F043}"/>
          </ac:picMkLst>
        </pc:picChg>
        <pc:picChg chg="mod">
          <ac:chgData name="McCauley, Kathryn (NIH/NIAID) [C]" userId="8123e298-eaa7-4067-960e-8e9acda1581f" providerId="ADAL" clId="{0C402FB5-1208-C94F-B091-6134B46BEC84}" dt="2024-10-11T12:41:02.044" v="1631" actId="1036"/>
          <ac:picMkLst>
            <pc:docMk/>
            <pc:sldMk cId="1538252808" sldId="257"/>
            <ac:picMk id="43" creationId="{57C5C114-0E29-A7F0-0C8D-8EB5097B9683}"/>
          </ac:picMkLst>
        </pc:picChg>
        <pc:picChg chg="mod">
          <ac:chgData name="McCauley, Kathryn (NIH/NIAID) [C]" userId="8123e298-eaa7-4067-960e-8e9acda1581f" providerId="ADAL" clId="{0C402FB5-1208-C94F-B091-6134B46BEC84}" dt="2024-10-11T12:41:02.044" v="1631" actId="1036"/>
          <ac:picMkLst>
            <pc:docMk/>
            <pc:sldMk cId="1538252808" sldId="257"/>
            <ac:picMk id="45" creationId="{4381684F-58E8-B5CA-1D28-260F5DFC1280}"/>
          </ac:picMkLst>
        </pc:picChg>
        <pc:picChg chg="mod">
          <ac:chgData name="McCauley, Kathryn (NIH/NIAID) [C]" userId="8123e298-eaa7-4067-960e-8e9acda1581f" providerId="ADAL" clId="{0C402FB5-1208-C94F-B091-6134B46BEC84}" dt="2024-10-11T12:41:02.044" v="1631" actId="1036"/>
          <ac:picMkLst>
            <pc:docMk/>
            <pc:sldMk cId="1538252808" sldId="257"/>
            <ac:picMk id="47" creationId="{7491A645-23E6-7E4C-93B6-F7CCF4D2FF6A}"/>
          </ac:picMkLst>
        </pc:picChg>
        <pc:picChg chg="mod">
          <ac:chgData name="McCauley, Kathryn (NIH/NIAID) [C]" userId="8123e298-eaa7-4067-960e-8e9acda1581f" providerId="ADAL" clId="{0C402FB5-1208-C94F-B091-6134B46BEC84}" dt="2024-10-11T13:30:19.924" v="1694" actId="1036"/>
          <ac:picMkLst>
            <pc:docMk/>
            <pc:sldMk cId="1538252808" sldId="257"/>
            <ac:picMk id="1024" creationId="{79802014-D1AC-7256-DFE2-DCBC10F1521D}"/>
          </ac:picMkLst>
        </pc:picChg>
        <pc:picChg chg="mod">
          <ac:chgData name="McCauley, Kathryn (NIH/NIAID) [C]" userId="8123e298-eaa7-4067-960e-8e9acda1581f" providerId="ADAL" clId="{0C402FB5-1208-C94F-B091-6134B46BEC84}" dt="2024-10-11T13:30:19.924" v="1694" actId="1036"/>
          <ac:picMkLst>
            <pc:docMk/>
            <pc:sldMk cId="1538252808" sldId="257"/>
            <ac:picMk id="1037" creationId="{32594F86-70B8-8039-3C3E-0D83EEFC604E}"/>
          </ac:picMkLst>
        </pc:picChg>
        <pc:picChg chg="mod">
          <ac:chgData name="McCauley, Kathryn (NIH/NIAID) [C]" userId="8123e298-eaa7-4067-960e-8e9acda1581f" providerId="ADAL" clId="{0C402FB5-1208-C94F-B091-6134B46BEC84}" dt="2024-10-22T18:56:51.493" v="1749" actId="1076"/>
          <ac:picMkLst>
            <pc:docMk/>
            <pc:sldMk cId="1538252808" sldId="257"/>
            <ac:picMk id="1046" creationId="{0272D15B-908E-274A-DC36-3779A74968A6}"/>
          </ac:picMkLst>
        </pc:picChg>
        <pc:picChg chg="mod">
          <ac:chgData name="McCauley, Kathryn (NIH/NIAID) [C]" userId="8123e298-eaa7-4067-960e-8e9acda1581f" providerId="ADAL" clId="{0C402FB5-1208-C94F-B091-6134B46BEC84}" dt="2024-10-11T12:38:04.740" v="1245" actId="1036"/>
          <ac:picMkLst>
            <pc:docMk/>
            <pc:sldMk cId="1538252808" sldId="257"/>
            <ac:picMk id="1056" creationId="{4637BDDA-D580-7582-8CA2-B6109DD0A581}"/>
          </ac:picMkLst>
        </pc:picChg>
        <pc:picChg chg="mod">
          <ac:chgData name="McCauley, Kathryn (NIH/NIAID) [C]" userId="8123e298-eaa7-4067-960e-8e9acda1581f" providerId="ADAL" clId="{0C402FB5-1208-C94F-B091-6134B46BEC84}" dt="2024-10-11T12:38:04.740" v="1245" actId="1036"/>
          <ac:picMkLst>
            <pc:docMk/>
            <pc:sldMk cId="1538252808" sldId="257"/>
            <ac:picMk id="1060" creationId="{72B9B3BB-2B0A-95B1-1703-42A0E9B779BD}"/>
          </ac:picMkLst>
        </pc:picChg>
        <pc:picChg chg="mod">
          <ac:chgData name="McCauley, Kathryn (NIH/NIAID) [C]" userId="8123e298-eaa7-4067-960e-8e9acda1581f" providerId="ADAL" clId="{0C402FB5-1208-C94F-B091-6134B46BEC84}" dt="2024-10-11T12:38:04.740" v="1245" actId="1036"/>
          <ac:picMkLst>
            <pc:docMk/>
            <pc:sldMk cId="1538252808" sldId="257"/>
            <ac:picMk id="1062" creationId="{F2C9C3A9-2798-F737-2FA0-00BDC99DB057}"/>
          </ac:picMkLst>
        </pc:picChg>
        <pc:picChg chg="mod">
          <ac:chgData name="McCauley, Kathryn (NIH/NIAID) [C]" userId="8123e298-eaa7-4067-960e-8e9acda1581f" providerId="ADAL" clId="{0C402FB5-1208-C94F-B091-6134B46BEC84}" dt="2024-10-11T12:38:04.740" v="1245" actId="1036"/>
          <ac:picMkLst>
            <pc:docMk/>
            <pc:sldMk cId="1538252808" sldId="257"/>
            <ac:picMk id="1075" creationId="{E66BC3D4-093B-BC01-DF5A-89C00F0770EB}"/>
          </ac:picMkLst>
        </pc:picChg>
        <pc:picChg chg="mod">
          <ac:chgData name="McCauley, Kathryn (NIH/NIAID) [C]" userId="8123e298-eaa7-4067-960e-8e9acda1581f" providerId="ADAL" clId="{0C402FB5-1208-C94F-B091-6134B46BEC84}" dt="2024-10-11T12:37:38.189" v="1232" actId="1036"/>
          <ac:picMkLst>
            <pc:docMk/>
            <pc:sldMk cId="1538252808" sldId="257"/>
            <ac:picMk id="3078" creationId="{E30F5DAB-C139-E5A0-8D02-C0B111865725}"/>
          </ac:picMkLst>
        </pc:picChg>
        <pc:picChg chg="mod">
          <ac:chgData name="McCauley, Kathryn (NIH/NIAID) [C]" userId="8123e298-eaa7-4067-960e-8e9acda1581f" providerId="ADAL" clId="{0C402FB5-1208-C94F-B091-6134B46BEC84}" dt="2024-10-11T12:38:04.740" v="1245" actId="1036"/>
          <ac:picMkLst>
            <pc:docMk/>
            <pc:sldMk cId="1538252808" sldId="257"/>
            <ac:picMk id="3089" creationId="{B1369CF9-5607-80A7-379B-825C1E0F4097}"/>
          </ac:picMkLst>
        </pc:picChg>
        <pc:cxnChg chg="mod">
          <ac:chgData name="McCauley, Kathryn (NIH/NIAID) [C]" userId="8123e298-eaa7-4067-960e-8e9acda1581f" providerId="ADAL" clId="{0C402FB5-1208-C94F-B091-6134B46BEC84}" dt="2024-10-11T12:37:38.189" v="1232" actId="1036"/>
          <ac:cxnSpMkLst>
            <pc:docMk/>
            <pc:sldMk cId="1538252808" sldId="257"/>
            <ac:cxnSpMk id="1073" creationId="{2513C9E0-88AB-D00D-B9DB-243DB4EF63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B4B41-4CCE-9541-B1BD-AD7E0745DD20}" type="datetimeFigureOut">
              <a:rPr lang="en-US" smtClean="0"/>
              <a:t>10/22/24</a:t>
            </a:fld>
            <a:endParaRPr lang="en-US"/>
          </a:p>
        </p:txBody>
      </p:sp>
      <p:sp>
        <p:nvSpPr>
          <p:cNvPr id="4" name="Slide Image Placeholder 3"/>
          <p:cNvSpPr>
            <a:spLocks noGrp="1" noRot="1" noChangeAspect="1"/>
          </p:cNvSpPr>
          <p:nvPr>
            <p:ph type="sldImg" idx="2"/>
          </p:nvPr>
        </p:nvSpPr>
        <p:spPr>
          <a:xfrm>
            <a:off x="1489075" y="1143000"/>
            <a:ext cx="3879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D4D6F-70BF-224F-98FD-C7A424EB8F2D}" type="slidenum">
              <a:rPr lang="en-US" smtClean="0"/>
              <a:t>‹#›</a:t>
            </a:fld>
            <a:endParaRPr lang="en-US"/>
          </a:p>
        </p:txBody>
      </p:sp>
    </p:spTree>
    <p:extLst>
      <p:ext uri="{BB962C8B-B14F-4D97-AF65-F5344CB8AC3E}">
        <p14:creationId xmlns:p14="http://schemas.microsoft.com/office/powerpoint/2010/main" val="355917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D4D6F-70BF-224F-98FD-C7A424EB8F2D}" type="slidenum">
              <a:rPr lang="en-US" smtClean="0"/>
              <a:t>1</a:t>
            </a:fld>
            <a:endParaRPr lang="en-US"/>
          </a:p>
        </p:txBody>
      </p:sp>
    </p:spTree>
    <p:extLst>
      <p:ext uri="{BB962C8B-B14F-4D97-AF65-F5344CB8AC3E}">
        <p14:creationId xmlns:p14="http://schemas.microsoft.com/office/powerpoint/2010/main" val="248297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10/22/24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jpeg"/><Relationship Id="rId25" Type="http://schemas.openxmlformats.org/officeDocument/2006/relationships/image" Target="../media/image23.sv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svg"/><Relationship Id="rId5" Type="http://schemas.openxmlformats.org/officeDocument/2006/relationships/image" Target="../media/image3.emf"/><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png"/><Relationship Id="rId8"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76" r="47454" b="14451"/>
          <a:stretch/>
        </p:blipFill>
        <p:spPr bwMode="auto">
          <a:xfrm>
            <a:off x="6199458" y="13227218"/>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3140436"/>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2991526" y="26862716"/>
            <a:ext cx="3225156" cy="353943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p>
          <a:p>
            <a:r>
              <a:rPr lang="en-US" sz="3200" dirty="0">
                <a:latin typeface="Roboto" panose="02000000000000000000" pitchFamily="2" charset="0"/>
                <a:ea typeface="Roboto" panose="02000000000000000000" pitchFamily="2" charset="0"/>
                <a:cs typeface="Roboto" panose="02000000000000000000" pitchFamily="2" charset="0"/>
              </a:rPr>
              <a:t>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725211"/>
            <a:ext cx="4795740" cy="8710077"/>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 from paired stool and serum for “Autologous” IgG-seq</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 to obtain a Peak-to-Trough Ratio</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a:solidFill>
                  <a:schemeClr val="bg1"/>
                </a:solidFill>
                <a:latin typeface="Roboto" panose="02000000000000000000" pitchFamily="2" charset="0"/>
                <a:ea typeface="Roboto" panose="02000000000000000000" pitchFamily="2" charset="0"/>
                <a:cs typeface="Roboto" panose="02000000000000000000" pitchFamily="2" charset="0"/>
              </a:rPr>
              <a:t>Reduce Local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Have 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5"/>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702" y="13770159"/>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189" y="15501932"/>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2034983"/>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1383" y="17176181"/>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2505" y="17788831"/>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1121" y="20942122"/>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1" r="46252" b="70355"/>
          <a:stretch/>
        </p:blipFill>
        <p:spPr bwMode="auto">
          <a:xfrm>
            <a:off x="345764" y="22373498"/>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778610"/>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26223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848252"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 spp. </a:t>
            </a:r>
            <a:r>
              <a:rPr lang="en-US" sz="4000" dirty="0">
                <a:latin typeface="Roboto" panose="02000000000000000000" pitchFamily="2" charset="0"/>
                <a:ea typeface="Roboto" panose="02000000000000000000" pitchFamily="2" charset="0"/>
                <a:cs typeface="Roboto" panose="02000000000000000000" pitchFamily="2" charset="0"/>
              </a:rPr>
              <a:t>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1"/>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4" y="7814314"/>
            <a:ext cx="7131105"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post-exertional malaise,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847054"/>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78678"/>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620319"/>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633574" y="10247836"/>
            <a:ext cx="2800771"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PI-ME/CFS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792728"/>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598928"/>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a:t>
            </a:r>
            <a:r>
              <a:rPr lang="en-US" sz="1600" b="1" dirty="0">
                <a:latin typeface="Roboto" panose="02000000000000000000" pitchFamily="2" charset="0"/>
                <a:ea typeface="Roboto" panose="02000000000000000000" pitchFamily="2" charset="0"/>
                <a:cs typeface="Roboto" panose="02000000000000000000" pitchFamily="2" charset="0"/>
              </a:rPr>
              <a:t>cytokines</a:t>
            </a:r>
            <a:r>
              <a:rPr lang="en-US" sz="1600" dirty="0">
                <a:latin typeface="Roboto" panose="02000000000000000000" pitchFamily="2" charset="0"/>
                <a:ea typeface="Roboto" panose="02000000000000000000" pitchFamily="2" charset="0"/>
                <a:cs typeface="Roboto" panose="02000000000000000000" pitchFamily="2" charset="0"/>
              </a:rPr>
              <a:t> with IgG scores in (A) </a:t>
            </a:r>
            <a:r>
              <a:rPr lang="en-US" sz="1600" b="1" dirty="0">
                <a:latin typeface="Roboto" panose="02000000000000000000" pitchFamily="2" charset="0"/>
                <a:ea typeface="Roboto" panose="02000000000000000000" pitchFamily="2" charset="0"/>
                <a:cs typeface="Roboto" panose="02000000000000000000" pitchFamily="2" charset="0"/>
              </a:rPr>
              <a:t>plasma</a:t>
            </a:r>
            <a:r>
              <a:rPr lang="en-US" sz="1600" dirty="0">
                <a:latin typeface="Roboto" panose="02000000000000000000" pitchFamily="2" charset="0"/>
                <a:ea typeface="Roboto" panose="02000000000000000000" pitchFamily="2" charset="0"/>
                <a:cs typeface="Roboto" panose="02000000000000000000" pitchFamily="2" charset="0"/>
              </a:rPr>
              <a:t> and (B) </a:t>
            </a:r>
            <a:r>
              <a:rPr lang="en-US" sz="1600" b="1" dirty="0">
                <a:latin typeface="Roboto" panose="02000000000000000000" pitchFamily="2" charset="0"/>
                <a:ea typeface="Roboto" panose="02000000000000000000" pitchFamily="2" charset="0"/>
                <a:cs typeface="Roboto" panose="02000000000000000000" pitchFamily="2" charset="0"/>
              </a:rPr>
              <a:t>cerebrospinal fluid</a:t>
            </a:r>
            <a:r>
              <a:rPr lang="en-US" sz="1600" dirty="0">
                <a:latin typeface="Roboto" panose="02000000000000000000" pitchFamily="2" charset="0"/>
                <a:ea typeface="Roboto" panose="02000000000000000000" pitchFamily="2" charset="0"/>
                <a:cs typeface="Roboto" panose="02000000000000000000" pitchFamily="2" charset="0"/>
              </a:rPr>
              <a:t>. Correlations were performed within PI-ME/CFS and HV separately using a </a:t>
            </a:r>
            <a:r>
              <a:rPr lang="en-US" sz="1600" b="1" dirty="0">
                <a:latin typeface="Roboto" panose="02000000000000000000" pitchFamily="2" charset="0"/>
                <a:ea typeface="Roboto" panose="02000000000000000000" pitchFamily="2" charset="0"/>
                <a:cs typeface="Roboto" panose="02000000000000000000" pitchFamily="2" charset="0"/>
              </a:rPr>
              <a:t>non-parametric bootstrap </a:t>
            </a:r>
            <a:r>
              <a:rPr lang="en-US" sz="1600" dirty="0">
                <a:latin typeface="Roboto" panose="02000000000000000000" pitchFamily="2" charset="0"/>
                <a:ea typeface="Roboto" panose="02000000000000000000" pitchFamily="2" charset="0"/>
                <a:cs typeface="Roboto" panose="02000000000000000000" pitchFamily="2" charset="0"/>
              </a:rPr>
              <a:t>test. Interactions were identified when there was less than 5% overlap between confidence intervals. Significant taxa-cytokine interactions are </a:t>
            </a:r>
            <a:r>
              <a:rPr lang="en-US" sz="1600" b="1" dirty="0">
                <a:latin typeface="Roboto" panose="02000000000000000000" pitchFamily="2" charset="0"/>
                <a:ea typeface="Roboto" panose="02000000000000000000" pitchFamily="2" charset="0"/>
                <a:cs typeface="Roboto" panose="02000000000000000000" pitchFamily="2" charset="0"/>
              </a:rPr>
              <a:t>grouped by ASV and sorted by significance </a:t>
            </a:r>
            <a:r>
              <a:rPr lang="en-US" sz="1600" dirty="0">
                <a:latin typeface="Roboto" panose="02000000000000000000" pitchFamily="2" charset="0"/>
                <a:ea typeface="Roboto" panose="02000000000000000000" pitchFamily="2" charset="0"/>
                <a:cs typeface="Roboto" panose="02000000000000000000" pitchFamily="2" charset="0"/>
              </a:rPr>
              <a:t>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558786" y="19791735"/>
            <a:ext cx="3079928"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are higher in Healthy Volunteers than PI-ME/CFS. Points indicate the </a:t>
            </a:r>
            <a:r>
              <a:rPr lang="en-US" sz="1600" b="1" dirty="0">
                <a:latin typeface="Roboto" panose="02000000000000000000" pitchFamily="2" charset="0"/>
                <a:ea typeface="Roboto" panose="02000000000000000000" pitchFamily="2" charset="0"/>
                <a:cs typeface="Roboto" panose="02000000000000000000" pitchFamily="2" charset="0"/>
              </a:rPr>
              <a:t>Mean Difference in PTR</a:t>
            </a:r>
            <a:r>
              <a:rPr lang="en-US" sz="1600" dirty="0">
                <a:latin typeface="Roboto" panose="02000000000000000000" pitchFamily="2" charset="0"/>
                <a:ea typeface="Roboto" panose="02000000000000000000" pitchFamily="2" charset="0"/>
                <a:cs typeface="Roboto" panose="02000000000000000000" pitchFamily="2" charset="0"/>
              </a:rPr>
              <a:t>, with the IgG effect size (see Figure 2) represented by the size of the circle. A red </a:t>
            </a:r>
            <a:r>
              <a:rPr lang="en-US" sz="1600" b="1" dirty="0">
                <a:latin typeface="Roboto" panose="02000000000000000000" pitchFamily="2" charset="0"/>
                <a:ea typeface="Roboto" panose="02000000000000000000" pitchFamily="2" charset="0"/>
                <a:cs typeface="Roboto" panose="02000000000000000000" pitchFamily="2" charset="0"/>
              </a:rPr>
              <a:t>outline</a:t>
            </a:r>
            <a:r>
              <a:rPr lang="en-US" sz="1600" dirty="0">
                <a:latin typeface="Roboto" panose="02000000000000000000" pitchFamily="2" charset="0"/>
                <a:ea typeface="Roboto" panose="02000000000000000000" pitchFamily="2" charset="0"/>
                <a:cs typeface="Roboto" panose="02000000000000000000" pitchFamily="2" charset="0"/>
              </a:rPr>
              <a:t>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a:t>
            </a:r>
            <a:r>
              <a:rPr lang="en-US" sz="1600" b="1" dirty="0">
                <a:latin typeface="Roboto" panose="02000000000000000000" pitchFamily="2" charset="0"/>
                <a:ea typeface="Roboto" panose="02000000000000000000" pitchFamily="2" charset="0"/>
                <a:cs typeface="Roboto" panose="02000000000000000000" pitchFamily="2" charset="0"/>
              </a:rPr>
              <a:t>paired metagenomic samples </a:t>
            </a:r>
            <a:r>
              <a:rPr lang="en-US" sz="1600" dirty="0">
                <a:latin typeface="Roboto" panose="02000000000000000000" pitchFamily="2" charset="0"/>
                <a:ea typeface="Roboto" panose="02000000000000000000" pitchFamily="2" charset="0"/>
                <a:cs typeface="Roboto" panose="02000000000000000000" pitchFamily="2" charset="0"/>
              </a:rPr>
              <a:t>applied to a curated database of stool genomes. Representative sequences from IgG-seq analysis were mapped to reference genomes to link IgG scores to PTR values. </a:t>
            </a:r>
            <a:r>
              <a:rPr lang="en-US" sz="1600" b="1" dirty="0">
                <a:latin typeface="Roboto" panose="02000000000000000000" pitchFamily="2" charset="0"/>
                <a:ea typeface="Roboto" panose="02000000000000000000" pitchFamily="2" charset="0"/>
                <a:cs typeface="Roboto" panose="02000000000000000000" pitchFamily="2" charset="0"/>
              </a:rPr>
              <a:t>Circles</a:t>
            </a:r>
            <a:r>
              <a:rPr lang="en-US" sz="1600" dirty="0">
                <a:latin typeface="Roboto" panose="02000000000000000000" pitchFamily="2" charset="0"/>
                <a:ea typeface="Roboto" panose="02000000000000000000" pitchFamily="2" charset="0"/>
                <a:cs typeface="Roboto" panose="02000000000000000000" pitchFamily="2" charset="0"/>
              </a:rPr>
              <a:t> to the left of y-axis labels indicate the directionality of IgG-score differences from Figure 2.</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395815" y="8881929"/>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959449"/>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933670"/>
            <a:ext cx="12361146"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performed here in which the stool sample and serum sample are derived from the same subject, no bacterial counts in both pools results in a missing value for IgG-seq scores for that taxon and limited techniques are available to recover meaningful values for those taxa.</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30"/>
          <a:stretch>
            <a:fillRect/>
          </a:stretch>
        </p:blipFill>
        <p:spPr>
          <a:xfrm>
            <a:off x="33860226" y="1467547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9458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301176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358523">
            <a:off x="36808939" y="3565954"/>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4190039"/>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4812563"/>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5725976"/>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3251710"/>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695638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723988"/>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922557" y="10755412"/>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4"/>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304779" y="126743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2957954" y="12714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0556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5074346" y="9766035"/>
            <a:ext cx="2616486"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PI-ME/CFS for 20 bacterial taxa. Taxa are sorted by the magnitude of difference between PI-ME/CFS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8529" r="46252" b="39873"/>
          <a:stretch/>
        </p:blipFill>
        <p:spPr bwMode="auto">
          <a:xfrm>
            <a:off x="3351684" y="22373498"/>
            <a:ext cx="2841865" cy="137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1BB749-BE6B-7121-DDEC-86CBB96B86A4}"/>
              </a:ext>
            </a:extLst>
          </p:cNvPr>
          <p:cNvSpPr txBox="1"/>
          <p:nvPr/>
        </p:nvSpPr>
        <p:spPr>
          <a:xfrm>
            <a:off x="10077603" y="28067742"/>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Amplicon sequencing is limited in its ability to provide species specificity or information about the conserved functions of microbiota with the ability to translocate</a:t>
            </a:r>
          </a:p>
        </p:txBody>
      </p:sp>
      <p:sp>
        <p:nvSpPr>
          <p:cNvPr id="10" name="Oval 9">
            <a:extLst>
              <a:ext uri="{FF2B5EF4-FFF2-40B4-BE49-F238E27FC236}">
                <a16:creationId xmlns:a16="http://schemas.microsoft.com/office/drawing/2014/main" id="{3FF8500E-F020-B67B-B2EC-6E060C812A30}"/>
              </a:ext>
            </a:extLst>
          </p:cNvPr>
          <p:cNvSpPr>
            <a:spLocks noChangeAspect="1"/>
          </p:cNvSpPr>
          <p:nvPr/>
        </p:nvSpPr>
        <p:spPr>
          <a:xfrm>
            <a:off x="25779353" y="1951375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7A041FC-2FE3-CE2D-62AA-8623BDF14518}"/>
              </a:ext>
            </a:extLst>
          </p:cNvPr>
          <p:cNvSpPr>
            <a:spLocks noChangeAspect="1"/>
          </p:cNvSpPr>
          <p:nvPr/>
        </p:nvSpPr>
        <p:spPr>
          <a:xfrm>
            <a:off x="26087292" y="1986813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23F439-FCC2-49B2-CFD7-A85F32D5A215}"/>
              </a:ext>
            </a:extLst>
          </p:cNvPr>
          <p:cNvSpPr>
            <a:spLocks noChangeAspect="1"/>
          </p:cNvSpPr>
          <p:nvPr/>
        </p:nvSpPr>
        <p:spPr>
          <a:xfrm>
            <a:off x="25930771" y="201940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A4B0E6-B56D-0044-B34A-AC97ED2A9663}"/>
              </a:ext>
            </a:extLst>
          </p:cNvPr>
          <p:cNvSpPr>
            <a:spLocks noChangeAspect="1"/>
          </p:cNvSpPr>
          <p:nvPr/>
        </p:nvSpPr>
        <p:spPr>
          <a:xfrm>
            <a:off x="25980418" y="2051989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C8D7DD-FCDF-51E8-1DC6-86BAB9D025FA}"/>
              </a:ext>
            </a:extLst>
          </p:cNvPr>
          <p:cNvSpPr>
            <a:spLocks noChangeAspect="1"/>
          </p:cNvSpPr>
          <p:nvPr/>
        </p:nvSpPr>
        <p:spPr>
          <a:xfrm>
            <a:off x="26123505" y="2084577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6D84AA70-7A19-5F38-4C65-59C97ECD91C2}"/>
              </a:ext>
            </a:extLst>
          </p:cNvPr>
          <p:cNvSpPr>
            <a:spLocks noChangeAspect="1"/>
          </p:cNvSpPr>
          <p:nvPr/>
        </p:nvSpPr>
        <p:spPr>
          <a:xfrm>
            <a:off x="25999924" y="2117003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3EB4E4F8-EFCF-08A2-E73C-39653C392458}"/>
              </a:ext>
            </a:extLst>
          </p:cNvPr>
          <p:cNvSpPr>
            <a:spLocks noChangeAspect="1"/>
          </p:cNvSpPr>
          <p:nvPr/>
        </p:nvSpPr>
        <p:spPr>
          <a:xfrm>
            <a:off x="26131058" y="2149256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D9B59387-48BA-F9E3-44E2-7AE6D32AF625}"/>
              </a:ext>
            </a:extLst>
          </p:cNvPr>
          <p:cNvSpPr>
            <a:spLocks noChangeAspect="1"/>
          </p:cNvSpPr>
          <p:nvPr/>
        </p:nvSpPr>
        <p:spPr>
          <a:xfrm>
            <a:off x="24765644" y="2183720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97A51752-AD5A-0665-C487-A1800E9AC317}"/>
              </a:ext>
            </a:extLst>
          </p:cNvPr>
          <p:cNvSpPr>
            <a:spLocks noChangeAspect="1"/>
          </p:cNvSpPr>
          <p:nvPr/>
        </p:nvSpPr>
        <p:spPr>
          <a:xfrm>
            <a:off x="25402858" y="22146032"/>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94033C18-6A72-AC41-3368-2E4B5A8C1E96}"/>
              </a:ext>
            </a:extLst>
          </p:cNvPr>
          <p:cNvSpPr>
            <a:spLocks noChangeAspect="1"/>
          </p:cNvSpPr>
          <p:nvPr/>
        </p:nvSpPr>
        <p:spPr>
          <a:xfrm>
            <a:off x="26100747" y="2247453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29F0411E-5C50-7F39-8AFA-B8673F40CCDF}"/>
              </a:ext>
            </a:extLst>
          </p:cNvPr>
          <p:cNvSpPr>
            <a:spLocks noChangeAspect="1"/>
          </p:cNvSpPr>
          <p:nvPr/>
        </p:nvSpPr>
        <p:spPr>
          <a:xfrm>
            <a:off x="25898017" y="228190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77F9B1C3-8A8B-4BC4-EC93-3D7D5A9949EF}"/>
              </a:ext>
            </a:extLst>
          </p:cNvPr>
          <p:cNvSpPr>
            <a:spLocks noChangeAspect="1"/>
          </p:cNvSpPr>
          <p:nvPr/>
        </p:nvSpPr>
        <p:spPr>
          <a:xfrm>
            <a:off x="26826125" y="23150672"/>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B6C230F7-31C0-A912-5387-98999C145C6C}"/>
              </a:ext>
            </a:extLst>
          </p:cNvPr>
          <p:cNvSpPr>
            <a:spLocks noChangeAspect="1"/>
          </p:cNvSpPr>
          <p:nvPr/>
        </p:nvSpPr>
        <p:spPr>
          <a:xfrm>
            <a:off x="26080570" y="234521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96B8CFF2-9618-F326-E641-2F61D79439BC}"/>
              </a:ext>
            </a:extLst>
          </p:cNvPr>
          <p:cNvSpPr>
            <a:spLocks noChangeAspect="1"/>
          </p:cNvSpPr>
          <p:nvPr/>
        </p:nvSpPr>
        <p:spPr>
          <a:xfrm>
            <a:off x="25885624" y="23779029"/>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EDD1FC50-927F-44B5-D94F-9AF7F86095F1}"/>
              </a:ext>
            </a:extLst>
          </p:cNvPr>
          <p:cNvSpPr>
            <a:spLocks noChangeAspect="1"/>
          </p:cNvSpPr>
          <p:nvPr/>
        </p:nvSpPr>
        <p:spPr>
          <a:xfrm>
            <a:off x="26554954" y="241218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BA02B8B7-CC93-63DF-FC38-5FCF926AA8E8}"/>
              </a:ext>
            </a:extLst>
          </p:cNvPr>
          <p:cNvSpPr>
            <a:spLocks noChangeAspect="1"/>
          </p:cNvSpPr>
          <p:nvPr/>
        </p:nvSpPr>
        <p:spPr>
          <a:xfrm>
            <a:off x="25820071" y="2444828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1024</TotalTime>
  <Words>1205</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3</cp:revision>
  <cp:lastPrinted>2024-10-09T18:42:15Z</cp:lastPrinted>
  <dcterms:created xsi:type="dcterms:W3CDTF">2024-09-26T18:18:24Z</dcterms:created>
  <dcterms:modified xsi:type="dcterms:W3CDTF">2024-10-22T18:57:19Z</dcterms:modified>
</cp:coreProperties>
</file>