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C2F-AA04-4500-B6E0-3A5DE4F78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3AB4-AABE-450F-A8EB-5B45A947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1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C2F-AA04-4500-B6E0-3A5DE4F78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3AB4-AABE-450F-A8EB-5B45A947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4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C2F-AA04-4500-B6E0-3A5DE4F78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3AB4-AABE-450F-A8EB-5B45A947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C2F-AA04-4500-B6E0-3A5DE4F78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3AB4-AABE-450F-A8EB-5B45A947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C2F-AA04-4500-B6E0-3A5DE4F78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3AB4-AABE-450F-A8EB-5B45A947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C2F-AA04-4500-B6E0-3A5DE4F78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3AB4-AABE-450F-A8EB-5B45A947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C2F-AA04-4500-B6E0-3A5DE4F78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3AB4-AABE-450F-A8EB-5B45A947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9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C2F-AA04-4500-B6E0-3A5DE4F78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3AB4-AABE-450F-A8EB-5B45A947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4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C2F-AA04-4500-B6E0-3A5DE4F78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3AB4-AABE-450F-A8EB-5B45A947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7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C2F-AA04-4500-B6E0-3A5DE4F78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3AB4-AABE-450F-A8EB-5B45A947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4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3C2F-AA04-4500-B6E0-3A5DE4F78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3AB4-AABE-450F-A8EB-5B45A947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4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43C2F-AA04-4500-B6E0-3A5DE4F7822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B3AB4-AABE-450F-A8EB-5B45A947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cscscience.ca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Eaton</dc:creator>
  <cp:lastModifiedBy>Katherine Eaton</cp:lastModifiedBy>
  <cp:revision>3</cp:revision>
  <dcterms:created xsi:type="dcterms:W3CDTF">2022-05-18T17:37:26Z</dcterms:created>
  <dcterms:modified xsi:type="dcterms:W3CDTF">2022-05-18T19:19:18Z</dcterms:modified>
</cp:coreProperties>
</file>