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slideLayouts/slideLayout13.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14.xml" ContentType="application/vnd.openxmlformats-officedocument.presentationml.slideLayout+xml"/>
  <Override PartName="/ppt/theme/theme4.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15.xml" ContentType="application/vnd.openxmlformats-officedocument.presentationml.slideLayout+xml"/>
  <Override PartName="/ppt/theme/theme5.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slideLayouts/slideLayout16.xml" ContentType="application/vnd.openxmlformats-officedocument.presentationml.slideLayout+xml"/>
  <Override PartName="/ppt/theme/theme6.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slideLayouts/slideLayout17.xml" ContentType="application/vnd.openxmlformats-officedocument.presentationml.slideLayout+xml"/>
  <Override PartName="/ppt/theme/theme7.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slideLayouts/slideLayout18.xml" ContentType="application/vnd.openxmlformats-officedocument.presentationml.slideLayout+xml"/>
  <Override PartName="/ppt/theme/theme8.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slideLayouts/slideLayout19.xml" ContentType="application/vnd.openxmlformats-officedocument.presentationml.slideLayout+xml"/>
  <Override PartName="/ppt/theme/theme9.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slideLayouts/slideLayout20.xml" ContentType="application/vnd.openxmlformats-officedocument.presentationml.slideLayout+xml"/>
  <Override PartName="/ppt/theme/theme10.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slideLayouts/slideLayout21.xml" ContentType="application/vnd.openxmlformats-officedocument.presentationml.slideLayout+xml"/>
  <Override PartName="/ppt/theme/theme11.xml" ContentType="application/vnd.openxmlformats-officedocument.theme+xml"/>
  <Override PartName="/ppt/tags/tag20.xml" ContentType="application/vnd.openxmlformats-officedocument.presentationml.tags+xml"/>
  <Override PartName="/ppt/tags/tag21.xml" ContentType="application/vnd.openxmlformats-officedocument.presentationml.tags+xml"/>
  <Override PartName="/ppt/slideLayouts/slideLayout22.xml" ContentType="application/vnd.openxmlformats-officedocument.presentationml.slideLayout+xml"/>
  <Override PartName="/ppt/theme/theme12.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slideLayouts/slideLayout23.xml" ContentType="application/vnd.openxmlformats-officedocument.presentationml.slideLayout+xml"/>
  <Override PartName="/ppt/theme/theme13.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slideLayouts/slideLayout24.xml" ContentType="application/vnd.openxmlformats-officedocument.presentationml.slideLayout+xml"/>
  <Override PartName="/ppt/theme/theme14.xml" ContentType="application/vnd.openxmlformats-officedocument.theme+xml"/>
  <Override PartName="/ppt/tags/tag26.xml" ContentType="application/vnd.openxmlformats-officedocument.presentationml.tags+xml"/>
  <Override PartName="/ppt/tags/tag27.xml" ContentType="application/vnd.openxmlformats-officedocument.presentationml.tags+xml"/>
  <Override PartName="/ppt/slideLayouts/slideLayout25.xml" ContentType="application/vnd.openxmlformats-officedocument.presentationml.slideLayout+xml"/>
  <Override PartName="/ppt/theme/theme15.xml" ContentType="application/vnd.openxmlformats-officedocument.theme+xml"/>
  <Override PartName="/ppt/tags/tag28.xml" ContentType="application/vnd.openxmlformats-officedocument.presentationml.tags+xml"/>
  <Override PartName="/ppt/tags/tag29.xml" ContentType="application/vnd.openxmlformats-officedocument.presentationml.tags+xml"/>
  <Override PartName="/ppt/slideLayouts/slideLayout26.xml" ContentType="application/vnd.openxmlformats-officedocument.presentationml.slideLayout+xml"/>
  <Override PartName="/ppt/theme/theme16.xml" ContentType="application/vnd.openxmlformats-officedocument.theme+xml"/>
  <Override PartName="/ppt/tags/tag30.xml" ContentType="application/vnd.openxmlformats-officedocument.presentationml.tags+xml"/>
  <Override PartName="/ppt/tags/tag31.xml" ContentType="application/vnd.openxmlformats-officedocument.presentationml.tags+xml"/>
  <Override PartName="/ppt/slideLayouts/slideLayout27.xml" ContentType="application/vnd.openxmlformats-officedocument.presentationml.slideLayout+xml"/>
  <Override PartName="/ppt/theme/theme17.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slideLayouts/slideLayout28.xml" ContentType="application/vnd.openxmlformats-officedocument.presentationml.slideLayout+xml"/>
  <Override PartName="/ppt/theme/theme18.xml" ContentType="application/vnd.openxmlformats-officedocument.theme+xml"/>
  <Override PartName="/ppt/tags/tag34.xml" ContentType="application/vnd.openxmlformats-officedocument.presentationml.tags+xml"/>
  <Override PartName="/ppt/tags/tag35.xml" ContentType="application/vnd.openxmlformats-officedocument.presentationml.tags+xml"/>
  <Override PartName="/ppt/slideLayouts/slideLayout29.xml" ContentType="application/vnd.openxmlformats-officedocument.presentationml.slideLayout+xml"/>
  <Override PartName="/ppt/theme/theme19.xml" ContentType="application/vnd.openxmlformats-officedocument.theme+xml"/>
  <Override PartName="/ppt/tags/tag36.xml" ContentType="application/vnd.openxmlformats-officedocument.presentationml.tags+xml"/>
  <Override PartName="/ppt/tags/tag37.xml" ContentType="application/vnd.openxmlformats-officedocument.presentationml.tags+xml"/>
  <Override PartName="/ppt/slideLayouts/slideLayout30.xml" ContentType="application/vnd.openxmlformats-officedocument.presentationml.slideLayout+xml"/>
  <Override PartName="/ppt/theme/theme20.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slideLayouts/slideLayout31.xml" ContentType="application/vnd.openxmlformats-officedocument.presentationml.slideLayout+xml"/>
  <Override PartName="/ppt/theme/theme21.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slideLayouts/slideLayout32.xml" ContentType="application/vnd.openxmlformats-officedocument.presentationml.slideLayout+xml"/>
  <Override PartName="/ppt/theme/theme22.xml" ContentType="application/vnd.openxmlformats-officedocument.them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charts/chart1.xml" ContentType="application/vnd.openxmlformats-officedocument.drawingml.chart+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charts/chart2.xml" ContentType="application/vnd.openxmlformats-officedocument.drawingml.chart+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 id="2147483662" r:id="rId15"/>
    <p:sldMasterId id="2147483663" r:id="rId16"/>
    <p:sldMasterId id="2147483664" r:id="rId17"/>
    <p:sldMasterId id="2147483665" r:id="rId18"/>
    <p:sldMasterId id="2147483666" r:id="rId19"/>
    <p:sldMasterId id="2147483667" r:id="rId20"/>
    <p:sldMasterId id="2147483668" r:id="rId21"/>
    <p:sldMasterId id="2147483669" r:id="rId22"/>
  </p:sldMasterIdLst>
  <p:sldIdLst>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56" r:id="rId44"/>
  </p:sldIdLst>
  <p:sldSz cx="12192000" cy="6858000"/>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05"/>
    <p:restoredTop sz="94687"/>
  </p:normalViewPr>
  <p:slideViewPr>
    <p:cSldViewPr snapToGrid="0">
      <p:cViewPr varScale="1">
        <p:scale>
          <a:sx n="67" d="100"/>
          <a:sy n="67" d="100"/>
        </p:scale>
        <p:origin x="176" y="1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4.xml"/><Relationship Id="rId39" Type="http://schemas.openxmlformats.org/officeDocument/2006/relationships/slide" Target="slides/slide17.xml"/><Relationship Id="rId21" Type="http://schemas.openxmlformats.org/officeDocument/2006/relationships/slideMaster" Target="slideMasters/slideMaster21.xml"/><Relationship Id="rId34" Type="http://schemas.openxmlformats.org/officeDocument/2006/relationships/slide" Target="slides/slide12.xml"/><Relationship Id="rId42" Type="http://schemas.openxmlformats.org/officeDocument/2006/relationships/slide" Target="slides/slide20.xml"/><Relationship Id="rId47"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7.xml"/><Relationship Id="rId11" Type="http://schemas.openxmlformats.org/officeDocument/2006/relationships/slideMaster" Target="slideMasters/slideMaster11.xml"/><Relationship Id="rId24" Type="http://schemas.openxmlformats.org/officeDocument/2006/relationships/slide" Target="slides/slide2.xml"/><Relationship Id="rId32" Type="http://schemas.openxmlformats.org/officeDocument/2006/relationships/slide" Target="slides/slide10.xml"/><Relationship Id="rId37" Type="http://schemas.openxmlformats.org/officeDocument/2006/relationships/slide" Target="slides/slide15.xml"/><Relationship Id="rId40" Type="http://schemas.openxmlformats.org/officeDocument/2006/relationships/slide" Target="slides/slide18.xml"/><Relationship Id="rId45"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slide" Target="slides/slide14.xml"/><Relationship Id="rId49"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9.xml"/><Relationship Id="rId44"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slide" Target="slides/slide13.xml"/><Relationship Id="rId43" Type="http://schemas.openxmlformats.org/officeDocument/2006/relationships/slide" Target="slides/slide21.xml"/><Relationship Id="rId48"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3.xml"/><Relationship Id="rId33" Type="http://schemas.openxmlformats.org/officeDocument/2006/relationships/slide" Target="slides/slide11.xml"/><Relationship Id="rId38" Type="http://schemas.openxmlformats.org/officeDocument/2006/relationships/slide" Target="slides/slide16.xml"/><Relationship Id="rId46" Type="http://schemas.openxmlformats.org/officeDocument/2006/relationships/presProps" Target="presProps.xml"/><Relationship Id="rId20" Type="http://schemas.openxmlformats.org/officeDocument/2006/relationships/slideMaster" Target="slideMasters/slideMaster20.xml"/><Relationship Id="rId41"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v>Value</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API Response Time (ms)</c:v>
                </c:pt>
                <c:pt idx="1">
                  <c:v>Speech Recognition Accuracy (%)</c:v>
                </c:pt>
                <c:pt idx="2">
                  <c:v>ICD Code Search (ms)</c:v>
                </c:pt>
                <c:pt idx="3">
                  <c:v>Report Generation (s)</c:v>
                </c:pt>
                <c:pt idx="4">
                  <c:v>Concurrent Users</c:v>
                </c:pt>
                <c:pt idx="5">
                  <c:v>Uptime (%)</c:v>
                </c:pt>
                <c:pt idx="6">
                  <c:v>Error Rate (%)</c:v>
                </c:pt>
              </c:strCache>
            </c:strRef>
          </c:cat>
          <c:val>
            <c:numRef>
              <c:f>Sheet1!$B$2:$B$8</c:f>
              <c:numCache>
                <c:formatCode>General</c:formatCode>
                <c:ptCount val="7"/>
                <c:pt idx="0">
                  <c:v>450</c:v>
                </c:pt>
                <c:pt idx="1">
                  <c:v>99.2</c:v>
                </c:pt>
                <c:pt idx="2">
                  <c:v>580</c:v>
                </c:pt>
                <c:pt idx="3">
                  <c:v>1.2</c:v>
                </c:pt>
                <c:pt idx="4">
                  <c:v>500</c:v>
                </c:pt>
                <c:pt idx="5">
                  <c:v>99.9</c:v>
                </c:pt>
                <c:pt idx="6">
                  <c:v>0.02</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dLbls>
          <c:dLblPos val="ctr"/>
          <c:showLegendKey val="0"/>
          <c:showVal val="1"/>
          <c:showCatName val="0"/>
          <c:showSerName val="0"/>
          <c:showPercent val="0"/>
          <c:showBubbleSize val="0"/>
        </c:dLbls>
        <c:gapWidth val="15"/>
        <c:overlap val="100"/>
        <c:axId val="997681952"/>
        <c:axId val="998023600"/>
      </c:barChart>
      <c:catAx>
        <c:axId val="99768195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998023600"/>
        <c:crosses val="autoZero"/>
        <c:auto val="1"/>
        <c:lblAlgn val="ctr"/>
        <c:lblOffset val="100"/>
        <c:noMultiLvlLbl val="0"/>
      </c:catAx>
      <c:valAx>
        <c:axId val="998023600"/>
        <c:scaling>
          <c:orientation val="minMax"/>
        </c:scaling>
        <c:delete val="0"/>
        <c:axPos val="l"/>
        <c:majorGridlines>
          <c:spPr>
            <a:ln w="9525" cap="flat" cmpd="sng" algn="ctr">
              <a:noFill/>
              <a:round/>
            </a:ln>
            <a:effectLst/>
          </c:spPr>
        </c:majorGridlines>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9976819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solidFill>
            <a:schemeClr val="tx1"/>
          </a:solidFill>
          <a:latin typeface="+mn-lt"/>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v>Value</c:v>
          </c:tx>
          <c:spPr>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Average Response Time (ms)</c:v>
                </c:pt>
                <c:pt idx="1">
                  <c:v>95th Percentile Response Time (ms)</c:v>
                </c:pt>
                <c:pt idx="2">
                  <c:v>99th Percentile Response Time (ms)</c:v>
                </c:pt>
                <c:pt idx="3">
                  <c:v>Success Rate (%)</c:v>
                </c:pt>
                <c:pt idx="4">
                  <c:v>CPU Usage (%)</c:v>
                </c:pt>
                <c:pt idx="5">
                  <c:v>Memory Usage (GB)</c:v>
                </c:pt>
                <c:pt idx="6">
                  <c:v>Database Connections</c:v>
                </c:pt>
              </c:strCache>
            </c:strRef>
          </c:cat>
          <c:val>
            <c:numRef>
              <c:f>Sheet1!$B$2:$B$8</c:f>
              <c:numCache>
                <c:formatCode>General</c:formatCode>
                <c:ptCount val="7"/>
                <c:pt idx="0">
                  <c:v>485</c:v>
                </c:pt>
                <c:pt idx="1">
                  <c:v>980</c:v>
                </c:pt>
                <c:pt idx="2">
                  <c:v>1450</c:v>
                </c:pt>
                <c:pt idx="3">
                  <c:v>99.8</c:v>
                </c:pt>
                <c:pt idx="4">
                  <c:v>65</c:v>
                </c:pt>
                <c:pt idx="5">
                  <c:v>2.8</c:v>
                </c:pt>
                <c:pt idx="6">
                  <c:v>45</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6E47-DC49-8924-0264C939B55F}"/>
            </c:ext>
          </c:extLst>
        </c:ser>
        <c:dLbls>
          <c:dLblPos val="ctr"/>
          <c:showLegendKey val="0"/>
          <c:showVal val="1"/>
          <c:showCatName val="0"/>
          <c:showSerName val="0"/>
          <c:showPercent val="0"/>
          <c:showBubbleSize val="0"/>
        </c:dLbls>
        <c:gapWidth val="15"/>
        <c:overlap val="100"/>
        <c:axId val="997681952"/>
        <c:axId val="998023600"/>
      </c:barChart>
      <c:catAx>
        <c:axId val="99768195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998023600"/>
        <c:crosses val="autoZero"/>
        <c:auto val="1"/>
        <c:lblAlgn val="ctr"/>
        <c:lblOffset val="100"/>
        <c:noMultiLvlLbl val="0"/>
      </c:catAx>
      <c:valAx>
        <c:axId val="998023600"/>
        <c:scaling>
          <c:orientation val="minMax"/>
        </c:scaling>
        <c:delete val="0"/>
        <c:axPos val="l"/>
        <c:majorGridlines>
          <c:spPr>
            <a:ln w="9525" cap="flat" cmpd="sng" algn="ctr">
              <a:noFill/>
              <a:round/>
            </a:ln>
            <a:effectLst/>
          </c:spPr>
        </c:majorGridlines>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9976819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showDLblsOverMax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solidFill>
            <a:schemeClr val="tx1"/>
          </a:solidFill>
          <a:latin typeface="+mn-lt"/>
        </a:defRPr>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3.xml"/><Relationship Id="rId4"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3.xml"/><Relationship Id="rId1" Type="http://schemas.openxmlformats.org/officeDocument/2006/relationships/tags" Target="../tags/tag5.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4.xml"/><Relationship Id="rId1" Type="http://schemas.openxmlformats.org/officeDocument/2006/relationships/tags" Target="../tags/tag7.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5.xml"/><Relationship Id="rId1" Type="http://schemas.openxmlformats.org/officeDocument/2006/relationships/tags" Target="../tags/tag9.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6.xml"/><Relationship Id="rId1" Type="http://schemas.openxmlformats.org/officeDocument/2006/relationships/tags" Target="../tags/tag11.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7.xml"/><Relationship Id="rId1" Type="http://schemas.openxmlformats.org/officeDocument/2006/relationships/tags" Target="../tags/tag13.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8.xml"/><Relationship Id="rId1" Type="http://schemas.openxmlformats.org/officeDocument/2006/relationships/tags" Target="../tags/tag15.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9.xml"/><Relationship Id="rId1" Type="http://schemas.openxmlformats.org/officeDocument/2006/relationships/tags" Target="../tags/tag17.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0.xml"/><Relationship Id="rId1" Type="http://schemas.openxmlformats.org/officeDocument/2006/relationships/tags" Target="../tags/tag19.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1.xml"/><Relationship Id="rId1" Type="http://schemas.openxmlformats.org/officeDocument/2006/relationships/tags" Target="../tags/tag21.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2.xml"/><Relationship Id="rId1" Type="http://schemas.openxmlformats.org/officeDocument/2006/relationships/tags" Target="../tags/tag2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3.xml"/><Relationship Id="rId1" Type="http://schemas.openxmlformats.org/officeDocument/2006/relationships/tags" Target="../tags/tag25.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4.xml"/><Relationship Id="rId1" Type="http://schemas.openxmlformats.org/officeDocument/2006/relationships/tags" Target="../tags/tag27.xml"/><Relationship Id="rId4" Type="http://schemas.openxmlformats.org/officeDocument/2006/relationships/image" Target="../media/image2.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5.xml"/><Relationship Id="rId1" Type="http://schemas.openxmlformats.org/officeDocument/2006/relationships/tags" Target="../tags/tag29.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6.xml"/><Relationship Id="rId1" Type="http://schemas.openxmlformats.org/officeDocument/2006/relationships/tags" Target="../tags/tag31.xml"/><Relationship Id="rId4" Type="http://schemas.openxmlformats.org/officeDocument/2006/relationships/image" Target="../media/image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7.xml"/><Relationship Id="rId1" Type="http://schemas.openxmlformats.org/officeDocument/2006/relationships/tags" Target="../tags/tag33.xml"/><Relationship Id="rId4" Type="http://schemas.openxmlformats.org/officeDocument/2006/relationships/image" Target="../media/image2.emf"/></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8.xml"/><Relationship Id="rId1" Type="http://schemas.openxmlformats.org/officeDocument/2006/relationships/tags" Target="../tags/tag35.xml"/><Relationship Id="rId4" Type="http://schemas.openxmlformats.org/officeDocument/2006/relationships/image" Target="../media/image2.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9.xml"/><Relationship Id="rId1" Type="http://schemas.openxmlformats.org/officeDocument/2006/relationships/tags" Target="../tags/tag37.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0.xml"/><Relationship Id="rId1" Type="http://schemas.openxmlformats.org/officeDocument/2006/relationships/tags" Target="../tags/tag3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1.xml"/><Relationship Id="rId1" Type="http://schemas.openxmlformats.org/officeDocument/2006/relationships/tags" Target="../tags/tag41.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2.xml"/><Relationship Id="rId1" Type="http://schemas.openxmlformats.org/officeDocument/2006/relationships/tags" Target="../tags/tag43.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1940-A2D5-431C-EFF2-F0D8BCFF4C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7F0310-D298-C966-15F2-98246E98A5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43DDF1-349F-D777-DDC1-B50E35E8850D}"/>
              </a:ext>
            </a:extLst>
          </p:cNvPr>
          <p:cNvSpPr>
            <a:spLocks noGrp="1"/>
          </p:cNvSpPr>
          <p:nvPr>
            <p:ph type="dt" sz="half" idx="10"/>
          </p:nvPr>
        </p:nvSpPr>
        <p:spPr/>
        <p:txBody>
          <a:bodyPr/>
          <a:lstStyle/>
          <a:p>
            <a:fld id="{CC074E7D-5388-7448-B6B6-F5337E6071F2}" type="datetimeFigureOut">
              <a:rPr lang="en-US" smtClean="0"/>
              <a:t>8/23/25</a:t>
            </a:fld>
            <a:endParaRPr lang="en-US"/>
          </a:p>
        </p:txBody>
      </p:sp>
      <p:sp>
        <p:nvSpPr>
          <p:cNvPr id="5" name="Footer Placeholder 4">
            <a:extLst>
              <a:ext uri="{FF2B5EF4-FFF2-40B4-BE49-F238E27FC236}">
                <a16:creationId xmlns:a16="http://schemas.microsoft.com/office/drawing/2014/main" id="{A6ECC50F-8BFB-405D-CA91-DFC5788D6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7FADB-36BC-C5DA-BE91-D92C41EB4C70}"/>
              </a:ext>
            </a:extLst>
          </p:cNvPr>
          <p:cNvSpPr>
            <a:spLocks noGrp="1"/>
          </p:cNvSpPr>
          <p:nvPr>
            <p:ph type="sldNum" sz="quarter" idx="12"/>
          </p:nvPr>
        </p:nvSpPr>
        <p:spPr/>
        <p:txBody>
          <a:bodyPr/>
          <a:lstStyle/>
          <a:p>
            <a:fld id="{B07FBE05-083B-F54E-B69D-3056EDC5252E}" type="slidenum">
              <a:rPr lang="en-US" smtClean="0"/>
              <a:t>‹#›</a:t>
            </a:fld>
            <a:endParaRPr lang="en-US"/>
          </a:p>
        </p:txBody>
      </p:sp>
    </p:spTree>
    <p:extLst>
      <p:ext uri="{BB962C8B-B14F-4D97-AF65-F5344CB8AC3E}">
        <p14:creationId xmlns:p14="http://schemas.microsoft.com/office/powerpoint/2010/main" val="323057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D3738-1068-98D9-4836-E4F10840C2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C123BF-5CA4-4F5C-F253-99CF68DA3B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E2D03-FE36-C4E3-1F8F-5FE585D738F5}"/>
              </a:ext>
            </a:extLst>
          </p:cNvPr>
          <p:cNvSpPr>
            <a:spLocks noGrp="1"/>
          </p:cNvSpPr>
          <p:nvPr>
            <p:ph type="dt" sz="half" idx="10"/>
          </p:nvPr>
        </p:nvSpPr>
        <p:spPr/>
        <p:txBody>
          <a:bodyPr/>
          <a:lstStyle/>
          <a:p>
            <a:fld id="{CC074E7D-5388-7448-B6B6-F5337E6071F2}" type="datetimeFigureOut">
              <a:rPr lang="en-US" smtClean="0"/>
              <a:t>8/23/25</a:t>
            </a:fld>
            <a:endParaRPr lang="en-US"/>
          </a:p>
        </p:txBody>
      </p:sp>
      <p:sp>
        <p:nvSpPr>
          <p:cNvPr id="5" name="Footer Placeholder 4">
            <a:extLst>
              <a:ext uri="{FF2B5EF4-FFF2-40B4-BE49-F238E27FC236}">
                <a16:creationId xmlns:a16="http://schemas.microsoft.com/office/drawing/2014/main" id="{1F48F21F-D22A-60B5-1619-E076DCA75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57D5D-1AF0-A5E3-BF69-970CCEFB5606}"/>
              </a:ext>
            </a:extLst>
          </p:cNvPr>
          <p:cNvSpPr>
            <a:spLocks noGrp="1"/>
          </p:cNvSpPr>
          <p:nvPr>
            <p:ph type="sldNum" sz="quarter" idx="12"/>
          </p:nvPr>
        </p:nvSpPr>
        <p:spPr/>
        <p:txBody>
          <a:bodyPr/>
          <a:lstStyle/>
          <a:p>
            <a:fld id="{B07FBE05-083B-F54E-B69D-3056EDC5252E}" type="slidenum">
              <a:rPr lang="en-US" smtClean="0"/>
              <a:t>‹#›</a:t>
            </a:fld>
            <a:endParaRPr lang="en-US"/>
          </a:p>
        </p:txBody>
      </p:sp>
    </p:spTree>
    <p:extLst>
      <p:ext uri="{BB962C8B-B14F-4D97-AF65-F5344CB8AC3E}">
        <p14:creationId xmlns:p14="http://schemas.microsoft.com/office/powerpoint/2010/main" val="1597866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33915F-A0F6-D99B-9D3B-8747919728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F66390-70C8-2954-91A9-1FC7149544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9A16B-0D08-CF9D-E175-151171E8211A}"/>
              </a:ext>
            </a:extLst>
          </p:cNvPr>
          <p:cNvSpPr>
            <a:spLocks noGrp="1"/>
          </p:cNvSpPr>
          <p:nvPr>
            <p:ph type="dt" sz="half" idx="10"/>
          </p:nvPr>
        </p:nvSpPr>
        <p:spPr/>
        <p:txBody>
          <a:bodyPr/>
          <a:lstStyle/>
          <a:p>
            <a:fld id="{CC074E7D-5388-7448-B6B6-F5337E6071F2}" type="datetimeFigureOut">
              <a:rPr lang="en-US" smtClean="0"/>
              <a:t>8/23/25</a:t>
            </a:fld>
            <a:endParaRPr lang="en-US"/>
          </a:p>
        </p:txBody>
      </p:sp>
      <p:sp>
        <p:nvSpPr>
          <p:cNvPr id="5" name="Footer Placeholder 4">
            <a:extLst>
              <a:ext uri="{FF2B5EF4-FFF2-40B4-BE49-F238E27FC236}">
                <a16:creationId xmlns:a16="http://schemas.microsoft.com/office/drawing/2014/main" id="{85F9E6EA-CF01-1837-ED86-375652E4E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5D347-63EE-23E3-C1D7-C3EFEA36BB33}"/>
              </a:ext>
            </a:extLst>
          </p:cNvPr>
          <p:cNvSpPr>
            <a:spLocks noGrp="1"/>
          </p:cNvSpPr>
          <p:nvPr>
            <p:ph type="sldNum" sz="quarter" idx="12"/>
          </p:nvPr>
        </p:nvSpPr>
        <p:spPr/>
        <p:txBody>
          <a:bodyPr/>
          <a:lstStyle/>
          <a:p>
            <a:fld id="{B07FBE05-083B-F54E-B69D-3056EDC5252E}" type="slidenum">
              <a:rPr lang="en-US" smtClean="0"/>
              <a:t>‹#›</a:t>
            </a:fld>
            <a:endParaRPr lang="en-US"/>
          </a:p>
        </p:txBody>
      </p:sp>
    </p:spTree>
    <p:extLst>
      <p:ext uri="{BB962C8B-B14F-4D97-AF65-F5344CB8AC3E}">
        <p14:creationId xmlns:p14="http://schemas.microsoft.com/office/powerpoint/2010/main" val="575246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F4D7CEC-F1C0-EC3F-ED76-363EB152801C}"/>
              </a:ext>
            </a:extLst>
          </p:cNvPr>
          <p:cNvGraphicFramePr>
            <a:graphicFrameLocks noChangeAspect="1"/>
          </p:cNvGraphicFramePr>
          <p:nvPr userDrawn="1">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think-cell data - do not delete" hidden="1">
                        <a:extLst>
                          <a:ext uri="{FF2B5EF4-FFF2-40B4-BE49-F238E27FC236}">
                            <a16:creationId xmlns:a16="http://schemas.microsoft.com/office/drawing/2014/main" id="{AF4D7CEC-F1C0-EC3F-ED76-363EB152801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idx="1"/>
          </p:nvPr>
        </p:nvSpPr>
        <p:spPr>
          <a:xfrm>
            <a:off x="457200" y="1840231"/>
            <a:ext cx="11274552" cy="4336732"/>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1">
            <a:extLst>
              <a:ext uri="{FF2B5EF4-FFF2-40B4-BE49-F238E27FC236}">
                <a16:creationId xmlns:a16="http://schemas.microsoft.com/office/drawing/2014/main" id="{4A7CC33A-95C4-503A-96EC-57278D0ADC37}"/>
              </a:ext>
            </a:extLst>
          </p:cNvPr>
          <p:cNvSpPr>
            <a:spLocks noGrp="1"/>
          </p:cNvSpPr>
          <p:nvPr>
            <p:ph type="title"/>
          </p:nvPr>
        </p:nvSpPr>
        <p:spPr>
          <a:xfrm>
            <a:off x="457200" y="548640"/>
            <a:ext cx="11274552" cy="493776"/>
          </a:xfrm>
          <a:prstGeom prst="rect">
            <a:avLst/>
          </a:prstGeom>
        </p:spPr>
        <p:txBody>
          <a:bodyPr vert="horz"/>
          <a:lstStyle/>
          <a:p>
            <a:r>
              <a:rPr lang="en-US"/>
              <a:t>Click to edit Master title style</a:t>
            </a:r>
          </a:p>
        </p:txBody>
      </p:sp>
      <p:sp>
        <p:nvSpPr>
          <p:cNvPr id="17" name="Text Placeholder 13">
            <a:extLst>
              <a:ext uri="{FF2B5EF4-FFF2-40B4-BE49-F238E27FC236}">
                <a16:creationId xmlns:a16="http://schemas.microsoft.com/office/drawing/2014/main" id="{451CB42C-524F-DEFC-AF2C-D6EFAB7F3BFA}"/>
              </a:ext>
            </a:extLst>
          </p:cNvPr>
          <p:cNvSpPr>
            <a:spLocks noGrp="1"/>
          </p:cNvSpPr>
          <p:nvPr>
            <p:ph type="body" sz="quarter" idx="14"/>
          </p:nvPr>
        </p:nvSpPr>
        <p:spPr>
          <a:xfrm>
            <a:off x="457327" y="282321"/>
            <a:ext cx="11274425" cy="266319"/>
          </a:xfrm>
        </p:spPr>
        <p:txBody>
          <a:bodyPr lIns="45720" tIns="45720" rIns="45720" bIns="45720">
            <a:normAutofit/>
          </a:bodyPr>
          <a:lstStyle>
            <a:lvl1pPr marL="0" indent="0">
              <a:buNone/>
              <a:defRPr sz="1000"/>
            </a:lvl1pPr>
          </a:lstStyle>
          <a:p>
            <a:pPr lvl="0"/>
            <a:r>
              <a:rPr lang="en-US"/>
              <a:t>Click to edit Master text styles</a:t>
            </a:r>
          </a:p>
        </p:txBody>
      </p:sp>
      <p:sp>
        <p:nvSpPr>
          <p:cNvPr id="19" name="Text Placeholder 18">
            <a:extLst>
              <a:ext uri="{FF2B5EF4-FFF2-40B4-BE49-F238E27FC236}">
                <a16:creationId xmlns:a16="http://schemas.microsoft.com/office/drawing/2014/main" id="{E04637A1-BBA6-9046-A634-F8ADD8056BC0}"/>
              </a:ext>
            </a:extLst>
          </p:cNvPr>
          <p:cNvSpPr>
            <a:spLocks noGrp="1"/>
          </p:cNvSpPr>
          <p:nvPr>
            <p:ph type="body" sz="quarter" idx="15"/>
          </p:nvPr>
        </p:nvSpPr>
        <p:spPr>
          <a:xfrm>
            <a:off x="457200" y="1042988"/>
            <a:ext cx="11274425" cy="617537"/>
          </a:xfrm>
        </p:spPr>
        <p:txBody>
          <a:bodyPr lIns="45720" tIns="91440" rIns="45720"/>
          <a:lstStyle>
            <a:lvl1pPr marL="0" indent="0">
              <a:buNone/>
              <a:defRPr/>
            </a:lvl1pPr>
            <a:lvl2pPr marL="457200" indent="0">
              <a:buNone/>
              <a:defRPr/>
            </a:lvl2pPr>
          </a:lstStyle>
          <a:p>
            <a:pPr lvl="0"/>
            <a:r>
              <a:rPr lang="en-US"/>
              <a:t>Click to edit Master text styles</a:t>
            </a:r>
          </a:p>
        </p:txBody>
      </p:sp>
      <p:sp>
        <p:nvSpPr>
          <p:cNvPr id="20" name="Footer Placeholder 19">
            <a:extLst>
              <a:ext uri="{FF2B5EF4-FFF2-40B4-BE49-F238E27FC236}">
                <a16:creationId xmlns:a16="http://schemas.microsoft.com/office/drawing/2014/main" id="{74688652-31B3-A506-4AB3-CEFF14361099}"/>
              </a:ext>
            </a:extLst>
          </p:cNvPr>
          <p:cNvSpPr>
            <a:spLocks noGrp="1"/>
          </p:cNvSpPr>
          <p:nvPr>
            <p:ph type="ftr" sz="quarter" idx="16"/>
          </p:nvPr>
        </p:nvSpPr>
        <p:spPr/>
        <p:txBody>
          <a:bodyPr/>
          <a:lstStyle/>
          <a:p>
            <a:r>
              <a:rPr lang="en-US"/>
              <a:t>CONFIDENTIAL | DRAFT</a:t>
            </a:r>
          </a:p>
        </p:txBody>
      </p:sp>
      <p:sp>
        <p:nvSpPr>
          <p:cNvPr id="21" name="Slide Number Placeholder 20">
            <a:extLst>
              <a:ext uri="{FF2B5EF4-FFF2-40B4-BE49-F238E27FC236}">
                <a16:creationId xmlns:a16="http://schemas.microsoft.com/office/drawing/2014/main" id="{603D18F9-3BC3-1841-2E1B-1E3C053CC375}"/>
              </a:ext>
            </a:extLst>
          </p:cNvPr>
          <p:cNvSpPr>
            <a:spLocks noGrp="1"/>
          </p:cNvSpPr>
          <p:nvPr>
            <p:ph type="sldNum" sz="quarter" idx="17"/>
          </p:nvPr>
        </p:nvSpPr>
        <p:spPr/>
        <p:txBody>
          <a:bodyPr/>
          <a:lstStyle/>
          <a:p>
            <a:fld id="{0122C274-3D99-4A24-ADE9-DD3F36DBA14D}"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F4D7CEC-F1C0-EC3F-ED76-363EB152801C}"/>
              </a:ext>
            </a:extLst>
          </p:cNvPr>
          <p:cNvGraphicFramePr>
            <a:graphicFrameLocks noChangeAspect="1"/>
          </p:cNvGraphicFramePr>
          <p:nvPr userDrawn="1">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think-cell data - do not delete" hidden="1">
                        <a:extLst>
                          <a:ext uri="{FF2B5EF4-FFF2-40B4-BE49-F238E27FC236}">
                            <a16:creationId xmlns:a16="http://schemas.microsoft.com/office/drawing/2014/main" id="{AF4D7CEC-F1C0-EC3F-ED76-363EB152801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idx="1"/>
          </p:nvPr>
        </p:nvSpPr>
        <p:spPr>
          <a:xfrm>
            <a:off x="457200" y="1840231"/>
            <a:ext cx="11274552" cy="4336732"/>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1">
            <a:extLst>
              <a:ext uri="{FF2B5EF4-FFF2-40B4-BE49-F238E27FC236}">
                <a16:creationId xmlns:a16="http://schemas.microsoft.com/office/drawing/2014/main" id="{4A7CC33A-95C4-503A-96EC-57278D0ADC37}"/>
              </a:ext>
            </a:extLst>
          </p:cNvPr>
          <p:cNvSpPr>
            <a:spLocks noGrp="1"/>
          </p:cNvSpPr>
          <p:nvPr>
            <p:ph type="title"/>
          </p:nvPr>
        </p:nvSpPr>
        <p:spPr>
          <a:xfrm>
            <a:off x="457200" y="548640"/>
            <a:ext cx="11274552" cy="493776"/>
          </a:xfrm>
          <a:prstGeom prst="rect">
            <a:avLst/>
          </a:prstGeom>
        </p:spPr>
        <p:txBody>
          <a:bodyPr vert="horz"/>
          <a:lstStyle/>
          <a:p>
            <a:r>
              <a:rPr lang="en-US"/>
              <a:t>Click to edit Master title style</a:t>
            </a:r>
          </a:p>
        </p:txBody>
      </p:sp>
      <p:sp>
        <p:nvSpPr>
          <p:cNvPr id="17" name="Text Placeholder 13">
            <a:extLst>
              <a:ext uri="{FF2B5EF4-FFF2-40B4-BE49-F238E27FC236}">
                <a16:creationId xmlns:a16="http://schemas.microsoft.com/office/drawing/2014/main" id="{451CB42C-524F-DEFC-AF2C-D6EFAB7F3BFA}"/>
              </a:ext>
            </a:extLst>
          </p:cNvPr>
          <p:cNvSpPr>
            <a:spLocks noGrp="1"/>
          </p:cNvSpPr>
          <p:nvPr>
            <p:ph type="body" sz="quarter" idx="14"/>
          </p:nvPr>
        </p:nvSpPr>
        <p:spPr>
          <a:xfrm>
            <a:off x="457327" y="282321"/>
            <a:ext cx="11274425" cy="266319"/>
          </a:xfrm>
        </p:spPr>
        <p:txBody>
          <a:bodyPr lIns="45720" tIns="45720" rIns="45720" bIns="45720">
            <a:normAutofit/>
          </a:bodyPr>
          <a:lstStyle>
            <a:lvl1pPr marL="0" indent="0">
              <a:buNone/>
              <a:defRPr sz="1000"/>
            </a:lvl1pPr>
          </a:lstStyle>
          <a:p>
            <a:pPr lvl="0"/>
            <a:r>
              <a:rPr lang="en-US"/>
              <a:t>Click to edit Master text styles</a:t>
            </a:r>
          </a:p>
        </p:txBody>
      </p:sp>
      <p:sp>
        <p:nvSpPr>
          <p:cNvPr id="19" name="Text Placeholder 18">
            <a:extLst>
              <a:ext uri="{FF2B5EF4-FFF2-40B4-BE49-F238E27FC236}">
                <a16:creationId xmlns:a16="http://schemas.microsoft.com/office/drawing/2014/main" id="{E04637A1-BBA6-9046-A634-F8ADD8056BC0}"/>
              </a:ext>
            </a:extLst>
          </p:cNvPr>
          <p:cNvSpPr>
            <a:spLocks noGrp="1"/>
          </p:cNvSpPr>
          <p:nvPr>
            <p:ph type="body" sz="quarter" idx="15"/>
          </p:nvPr>
        </p:nvSpPr>
        <p:spPr>
          <a:xfrm>
            <a:off x="457200" y="1042988"/>
            <a:ext cx="11274425" cy="617537"/>
          </a:xfrm>
        </p:spPr>
        <p:txBody>
          <a:bodyPr lIns="45720" tIns="91440" rIns="45720"/>
          <a:lstStyle>
            <a:lvl1pPr marL="0" indent="0">
              <a:buNone/>
              <a:defRPr/>
            </a:lvl1pPr>
            <a:lvl2pPr marL="457200" indent="0">
              <a:buNone/>
              <a:defRPr/>
            </a:lvl2pPr>
          </a:lstStyle>
          <a:p>
            <a:pPr lvl="0"/>
            <a:r>
              <a:rPr lang="en-US"/>
              <a:t>Click to edit Master text styles</a:t>
            </a:r>
          </a:p>
        </p:txBody>
      </p:sp>
      <p:sp>
        <p:nvSpPr>
          <p:cNvPr id="20" name="Footer Placeholder 19">
            <a:extLst>
              <a:ext uri="{FF2B5EF4-FFF2-40B4-BE49-F238E27FC236}">
                <a16:creationId xmlns:a16="http://schemas.microsoft.com/office/drawing/2014/main" id="{74688652-31B3-A506-4AB3-CEFF14361099}"/>
              </a:ext>
            </a:extLst>
          </p:cNvPr>
          <p:cNvSpPr>
            <a:spLocks noGrp="1"/>
          </p:cNvSpPr>
          <p:nvPr>
            <p:ph type="ftr" sz="quarter" idx="16"/>
          </p:nvPr>
        </p:nvSpPr>
        <p:spPr/>
        <p:txBody>
          <a:bodyPr/>
          <a:lstStyle/>
          <a:p>
            <a:r>
              <a:rPr lang="en-US"/>
              <a:t>CONFIDENTIAL | DRAFT</a:t>
            </a:r>
          </a:p>
        </p:txBody>
      </p:sp>
      <p:sp>
        <p:nvSpPr>
          <p:cNvPr id="21" name="Slide Number Placeholder 20">
            <a:extLst>
              <a:ext uri="{FF2B5EF4-FFF2-40B4-BE49-F238E27FC236}">
                <a16:creationId xmlns:a16="http://schemas.microsoft.com/office/drawing/2014/main" id="{603D18F9-3BC3-1841-2E1B-1E3C053CC375}"/>
              </a:ext>
            </a:extLst>
          </p:cNvPr>
          <p:cNvSpPr>
            <a:spLocks noGrp="1"/>
          </p:cNvSpPr>
          <p:nvPr>
            <p:ph type="sldNum" sz="quarter" idx="17"/>
          </p:nvPr>
        </p:nvSpPr>
        <p:spPr/>
        <p:txBody>
          <a:bodyPr/>
          <a:lstStyle/>
          <a:p>
            <a:fld id="{0122C274-3D99-4A24-ADE9-DD3F36DBA14D}"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F4D7CEC-F1C0-EC3F-ED76-363EB152801C}"/>
              </a:ext>
            </a:extLst>
          </p:cNvPr>
          <p:cNvGraphicFramePr>
            <a:graphicFrameLocks noChangeAspect="1"/>
          </p:cNvGraphicFramePr>
          <p:nvPr userDrawn="1">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think-cell data - do not delete" hidden="1">
                        <a:extLst>
                          <a:ext uri="{FF2B5EF4-FFF2-40B4-BE49-F238E27FC236}">
                            <a16:creationId xmlns:a16="http://schemas.microsoft.com/office/drawing/2014/main" id="{AF4D7CEC-F1C0-EC3F-ED76-363EB152801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idx="1"/>
          </p:nvPr>
        </p:nvSpPr>
        <p:spPr>
          <a:xfrm>
            <a:off x="457200" y="1840231"/>
            <a:ext cx="11274552" cy="4336732"/>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1">
            <a:extLst>
              <a:ext uri="{FF2B5EF4-FFF2-40B4-BE49-F238E27FC236}">
                <a16:creationId xmlns:a16="http://schemas.microsoft.com/office/drawing/2014/main" id="{4A7CC33A-95C4-503A-96EC-57278D0ADC37}"/>
              </a:ext>
            </a:extLst>
          </p:cNvPr>
          <p:cNvSpPr>
            <a:spLocks noGrp="1"/>
          </p:cNvSpPr>
          <p:nvPr>
            <p:ph type="title"/>
          </p:nvPr>
        </p:nvSpPr>
        <p:spPr>
          <a:xfrm>
            <a:off x="457200" y="548640"/>
            <a:ext cx="11274552" cy="493776"/>
          </a:xfrm>
          <a:prstGeom prst="rect">
            <a:avLst/>
          </a:prstGeom>
        </p:spPr>
        <p:txBody>
          <a:bodyPr vert="horz"/>
          <a:lstStyle/>
          <a:p>
            <a:r>
              <a:rPr lang="en-US"/>
              <a:t>Click to edit Master title style</a:t>
            </a:r>
          </a:p>
        </p:txBody>
      </p:sp>
      <p:sp>
        <p:nvSpPr>
          <p:cNvPr id="17" name="Text Placeholder 13">
            <a:extLst>
              <a:ext uri="{FF2B5EF4-FFF2-40B4-BE49-F238E27FC236}">
                <a16:creationId xmlns:a16="http://schemas.microsoft.com/office/drawing/2014/main" id="{451CB42C-524F-DEFC-AF2C-D6EFAB7F3BFA}"/>
              </a:ext>
            </a:extLst>
          </p:cNvPr>
          <p:cNvSpPr>
            <a:spLocks noGrp="1"/>
          </p:cNvSpPr>
          <p:nvPr>
            <p:ph type="body" sz="quarter" idx="14"/>
          </p:nvPr>
        </p:nvSpPr>
        <p:spPr>
          <a:xfrm>
            <a:off x="457327" y="282321"/>
            <a:ext cx="11274425" cy="266319"/>
          </a:xfrm>
        </p:spPr>
        <p:txBody>
          <a:bodyPr lIns="45720" tIns="45720" rIns="45720" bIns="45720">
            <a:normAutofit/>
          </a:bodyPr>
          <a:lstStyle>
            <a:lvl1pPr marL="0" indent="0">
              <a:buNone/>
              <a:defRPr sz="1000"/>
            </a:lvl1pPr>
          </a:lstStyle>
          <a:p>
            <a:pPr lvl="0"/>
            <a:r>
              <a:rPr lang="en-US"/>
              <a:t>Click to edit Master text styles</a:t>
            </a:r>
          </a:p>
        </p:txBody>
      </p:sp>
      <p:sp>
        <p:nvSpPr>
          <p:cNvPr id="19" name="Text Placeholder 18">
            <a:extLst>
              <a:ext uri="{FF2B5EF4-FFF2-40B4-BE49-F238E27FC236}">
                <a16:creationId xmlns:a16="http://schemas.microsoft.com/office/drawing/2014/main" id="{E04637A1-BBA6-9046-A634-F8ADD8056BC0}"/>
              </a:ext>
            </a:extLst>
          </p:cNvPr>
          <p:cNvSpPr>
            <a:spLocks noGrp="1"/>
          </p:cNvSpPr>
          <p:nvPr>
            <p:ph type="body" sz="quarter" idx="15"/>
          </p:nvPr>
        </p:nvSpPr>
        <p:spPr>
          <a:xfrm>
            <a:off x="457200" y="1042988"/>
            <a:ext cx="11274425" cy="617537"/>
          </a:xfrm>
        </p:spPr>
        <p:txBody>
          <a:bodyPr lIns="45720" tIns="91440" rIns="45720"/>
          <a:lstStyle>
            <a:lvl1pPr marL="0" indent="0">
              <a:buNone/>
              <a:defRPr/>
            </a:lvl1pPr>
            <a:lvl2pPr marL="457200" indent="0">
              <a:buNone/>
              <a:defRPr/>
            </a:lvl2pPr>
          </a:lstStyle>
          <a:p>
            <a:pPr lvl="0"/>
            <a:r>
              <a:rPr lang="en-US"/>
              <a:t>Click to edit Master text styles</a:t>
            </a:r>
          </a:p>
        </p:txBody>
      </p:sp>
      <p:sp>
        <p:nvSpPr>
          <p:cNvPr id="20" name="Footer Placeholder 19">
            <a:extLst>
              <a:ext uri="{FF2B5EF4-FFF2-40B4-BE49-F238E27FC236}">
                <a16:creationId xmlns:a16="http://schemas.microsoft.com/office/drawing/2014/main" id="{74688652-31B3-A506-4AB3-CEFF14361099}"/>
              </a:ext>
            </a:extLst>
          </p:cNvPr>
          <p:cNvSpPr>
            <a:spLocks noGrp="1"/>
          </p:cNvSpPr>
          <p:nvPr>
            <p:ph type="ftr" sz="quarter" idx="16"/>
          </p:nvPr>
        </p:nvSpPr>
        <p:spPr/>
        <p:txBody>
          <a:bodyPr/>
          <a:lstStyle/>
          <a:p>
            <a:r>
              <a:rPr lang="en-US"/>
              <a:t>CONFIDENTIAL | DRAFT</a:t>
            </a:r>
          </a:p>
        </p:txBody>
      </p:sp>
      <p:sp>
        <p:nvSpPr>
          <p:cNvPr id="21" name="Slide Number Placeholder 20">
            <a:extLst>
              <a:ext uri="{FF2B5EF4-FFF2-40B4-BE49-F238E27FC236}">
                <a16:creationId xmlns:a16="http://schemas.microsoft.com/office/drawing/2014/main" id="{603D18F9-3BC3-1841-2E1B-1E3C053CC375}"/>
              </a:ext>
            </a:extLst>
          </p:cNvPr>
          <p:cNvSpPr>
            <a:spLocks noGrp="1"/>
          </p:cNvSpPr>
          <p:nvPr>
            <p:ph type="sldNum" sz="quarter" idx="17"/>
          </p:nvPr>
        </p:nvSpPr>
        <p:spPr/>
        <p:txBody>
          <a:bodyPr/>
          <a:lstStyle/>
          <a:p>
            <a:fld id="{0122C274-3D99-4A24-ADE9-DD3F36DBA14D}"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F4D7CEC-F1C0-EC3F-ED76-363EB152801C}"/>
              </a:ext>
            </a:extLst>
          </p:cNvPr>
          <p:cNvGraphicFramePr>
            <a:graphicFrameLocks noChangeAspect="1"/>
          </p:cNvGraphicFramePr>
          <p:nvPr userDrawn="1">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think-cell data - do not delete" hidden="1">
                        <a:extLst>
                          <a:ext uri="{FF2B5EF4-FFF2-40B4-BE49-F238E27FC236}">
                            <a16:creationId xmlns:a16="http://schemas.microsoft.com/office/drawing/2014/main" id="{AF4D7CEC-F1C0-EC3F-ED76-363EB152801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idx="1"/>
          </p:nvPr>
        </p:nvSpPr>
        <p:spPr>
          <a:xfrm>
            <a:off x="457200" y="1840231"/>
            <a:ext cx="11274552" cy="4336732"/>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1">
            <a:extLst>
              <a:ext uri="{FF2B5EF4-FFF2-40B4-BE49-F238E27FC236}">
                <a16:creationId xmlns:a16="http://schemas.microsoft.com/office/drawing/2014/main" id="{4A7CC33A-95C4-503A-96EC-57278D0ADC37}"/>
              </a:ext>
            </a:extLst>
          </p:cNvPr>
          <p:cNvSpPr>
            <a:spLocks noGrp="1"/>
          </p:cNvSpPr>
          <p:nvPr>
            <p:ph type="title"/>
          </p:nvPr>
        </p:nvSpPr>
        <p:spPr>
          <a:xfrm>
            <a:off x="457200" y="548640"/>
            <a:ext cx="11274552" cy="493776"/>
          </a:xfrm>
          <a:prstGeom prst="rect">
            <a:avLst/>
          </a:prstGeom>
        </p:spPr>
        <p:txBody>
          <a:bodyPr vert="horz"/>
          <a:lstStyle/>
          <a:p>
            <a:r>
              <a:rPr lang="en-US"/>
              <a:t>Click to edit Master title style</a:t>
            </a:r>
          </a:p>
        </p:txBody>
      </p:sp>
      <p:sp>
        <p:nvSpPr>
          <p:cNvPr id="17" name="Text Placeholder 13">
            <a:extLst>
              <a:ext uri="{FF2B5EF4-FFF2-40B4-BE49-F238E27FC236}">
                <a16:creationId xmlns:a16="http://schemas.microsoft.com/office/drawing/2014/main" id="{451CB42C-524F-DEFC-AF2C-D6EFAB7F3BFA}"/>
              </a:ext>
            </a:extLst>
          </p:cNvPr>
          <p:cNvSpPr>
            <a:spLocks noGrp="1"/>
          </p:cNvSpPr>
          <p:nvPr>
            <p:ph type="body" sz="quarter" idx="14"/>
          </p:nvPr>
        </p:nvSpPr>
        <p:spPr>
          <a:xfrm>
            <a:off x="457327" y="282321"/>
            <a:ext cx="11274425" cy="266319"/>
          </a:xfrm>
        </p:spPr>
        <p:txBody>
          <a:bodyPr lIns="45720" tIns="45720" rIns="45720" bIns="45720">
            <a:normAutofit/>
          </a:bodyPr>
          <a:lstStyle>
            <a:lvl1pPr marL="0" indent="0">
              <a:buNone/>
              <a:defRPr sz="1000"/>
            </a:lvl1pPr>
          </a:lstStyle>
          <a:p>
            <a:pPr lvl="0"/>
            <a:r>
              <a:rPr lang="en-US"/>
              <a:t>Click to edit Master text styles</a:t>
            </a:r>
          </a:p>
        </p:txBody>
      </p:sp>
      <p:sp>
        <p:nvSpPr>
          <p:cNvPr id="19" name="Text Placeholder 18">
            <a:extLst>
              <a:ext uri="{FF2B5EF4-FFF2-40B4-BE49-F238E27FC236}">
                <a16:creationId xmlns:a16="http://schemas.microsoft.com/office/drawing/2014/main" id="{E04637A1-BBA6-9046-A634-F8ADD8056BC0}"/>
              </a:ext>
            </a:extLst>
          </p:cNvPr>
          <p:cNvSpPr>
            <a:spLocks noGrp="1"/>
          </p:cNvSpPr>
          <p:nvPr>
            <p:ph type="body" sz="quarter" idx="15"/>
          </p:nvPr>
        </p:nvSpPr>
        <p:spPr>
          <a:xfrm>
            <a:off x="457200" y="1042988"/>
            <a:ext cx="11274425" cy="617537"/>
          </a:xfrm>
        </p:spPr>
        <p:txBody>
          <a:bodyPr lIns="45720" tIns="91440" rIns="45720"/>
          <a:lstStyle>
            <a:lvl1pPr marL="0" indent="0">
              <a:buNone/>
              <a:defRPr/>
            </a:lvl1pPr>
            <a:lvl2pPr marL="457200" indent="0">
              <a:buNone/>
              <a:defRPr/>
            </a:lvl2pPr>
          </a:lstStyle>
          <a:p>
            <a:pPr lvl="0"/>
            <a:r>
              <a:rPr lang="en-US"/>
              <a:t>Click to edit Master text styles</a:t>
            </a:r>
          </a:p>
        </p:txBody>
      </p:sp>
      <p:sp>
        <p:nvSpPr>
          <p:cNvPr id="20" name="Footer Placeholder 19">
            <a:extLst>
              <a:ext uri="{FF2B5EF4-FFF2-40B4-BE49-F238E27FC236}">
                <a16:creationId xmlns:a16="http://schemas.microsoft.com/office/drawing/2014/main" id="{74688652-31B3-A506-4AB3-CEFF14361099}"/>
              </a:ext>
            </a:extLst>
          </p:cNvPr>
          <p:cNvSpPr>
            <a:spLocks noGrp="1"/>
          </p:cNvSpPr>
          <p:nvPr>
            <p:ph type="ftr" sz="quarter" idx="16"/>
          </p:nvPr>
        </p:nvSpPr>
        <p:spPr/>
        <p:txBody>
          <a:bodyPr/>
          <a:lstStyle/>
          <a:p>
            <a:r>
              <a:rPr lang="en-US"/>
              <a:t>CONFIDENTIAL | DRAFT</a:t>
            </a:r>
          </a:p>
        </p:txBody>
      </p:sp>
      <p:sp>
        <p:nvSpPr>
          <p:cNvPr id="21" name="Slide Number Placeholder 20">
            <a:extLst>
              <a:ext uri="{FF2B5EF4-FFF2-40B4-BE49-F238E27FC236}">
                <a16:creationId xmlns:a16="http://schemas.microsoft.com/office/drawing/2014/main" id="{603D18F9-3BC3-1841-2E1B-1E3C053CC375}"/>
              </a:ext>
            </a:extLst>
          </p:cNvPr>
          <p:cNvSpPr>
            <a:spLocks noGrp="1"/>
          </p:cNvSpPr>
          <p:nvPr>
            <p:ph type="sldNum" sz="quarter" idx="17"/>
          </p:nvPr>
        </p:nvSpPr>
        <p:spPr/>
        <p:txBody>
          <a:bodyPr/>
          <a:lstStyle/>
          <a:p>
            <a:fld id="{0122C274-3D99-4A24-ADE9-DD3F36DBA14D}"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F4D7CEC-F1C0-EC3F-ED76-363EB152801C}"/>
              </a:ext>
            </a:extLst>
          </p:cNvPr>
          <p:cNvGraphicFramePr>
            <a:graphicFrameLocks noChangeAspect="1"/>
          </p:cNvGraphicFramePr>
          <p:nvPr userDrawn="1">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think-cell data - do not delete" hidden="1">
                        <a:extLst>
                          <a:ext uri="{FF2B5EF4-FFF2-40B4-BE49-F238E27FC236}">
                            <a16:creationId xmlns:a16="http://schemas.microsoft.com/office/drawing/2014/main" id="{AF4D7CEC-F1C0-EC3F-ED76-363EB152801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idx="1"/>
          </p:nvPr>
        </p:nvSpPr>
        <p:spPr>
          <a:xfrm>
            <a:off x="457200" y="1840231"/>
            <a:ext cx="11274552" cy="4336732"/>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1">
            <a:extLst>
              <a:ext uri="{FF2B5EF4-FFF2-40B4-BE49-F238E27FC236}">
                <a16:creationId xmlns:a16="http://schemas.microsoft.com/office/drawing/2014/main" id="{4A7CC33A-95C4-503A-96EC-57278D0ADC37}"/>
              </a:ext>
            </a:extLst>
          </p:cNvPr>
          <p:cNvSpPr>
            <a:spLocks noGrp="1"/>
          </p:cNvSpPr>
          <p:nvPr>
            <p:ph type="title"/>
          </p:nvPr>
        </p:nvSpPr>
        <p:spPr>
          <a:xfrm>
            <a:off x="457200" y="548640"/>
            <a:ext cx="11274552" cy="493776"/>
          </a:xfrm>
          <a:prstGeom prst="rect">
            <a:avLst/>
          </a:prstGeom>
        </p:spPr>
        <p:txBody>
          <a:bodyPr vert="horz"/>
          <a:lstStyle/>
          <a:p>
            <a:r>
              <a:rPr lang="en-US"/>
              <a:t>Click to edit Master title style</a:t>
            </a:r>
          </a:p>
        </p:txBody>
      </p:sp>
      <p:sp>
        <p:nvSpPr>
          <p:cNvPr id="17" name="Text Placeholder 13">
            <a:extLst>
              <a:ext uri="{FF2B5EF4-FFF2-40B4-BE49-F238E27FC236}">
                <a16:creationId xmlns:a16="http://schemas.microsoft.com/office/drawing/2014/main" id="{451CB42C-524F-DEFC-AF2C-D6EFAB7F3BFA}"/>
              </a:ext>
            </a:extLst>
          </p:cNvPr>
          <p:cNvSpPr>
            <a:spLocks noGrp="1"/>
          </p:cNvSpPr>
          <p:nvPr>
            <p:ph type="body" sz="quarter" idx="14"/>
          </p:nvPr>
        </p:nvSpPr>
        <p:spPr>
          <a:xfrm>
            <a:off x="457327" y="282321"/>
            <a:ext cx="11274425" cy="266319"/>
          </a:xfrm>
        </p:spPr>
        <p:txBody>
          <a:bodyPr lIns="45720" tIns="45720" rIns="45720" bIns="45720">
            <a:normAutofit/>
          </a:bodyPr>
          <a:lstStyle>
            <a:lvl1pPr marL="0" indent="0">
              <a:buNone/>
              <a:defRPr sz="1000"/>
            </a:lvl1pPr>
          </a:lstStyle>
          <a:p>
            <a:pPr lvl="0"/>
            <a:r>
              <a:rPr lang="en-US"/>
              <a:t>Click to edit Master text styles</a:t>
            </a:r>
          </a:p>
        </p:txBody>
      </p:sp>
      <p:sp>
        <p:nvSpPr>
          <p:cNvPr id="19" name="Text Placeholder 18">
            <a:extLst>
              <a:ext uri="{FF2B5EF4-FFF2-40B4-BE49-F238E27FC236}">
                <a16:creationId xmlns:a16="http://schemas.microsoft.com/office/drawing/2014/main" id="{E04637A1-BBA6-9046-A634-F8ADD8056BC0}"/>
              </a:ext>
            </a:extLst>
          </p:cNvPr>
          <p:cNvSpPr>
            <a:spLocks noGrp="1"/>
          </p:cNvSpPr>
          <p:nvPr>
            <p:ph type="body" sz="quarter" idx="15"/>
          </p:nvPr>
        </p:nvSpPr>
        <p:spPr>
          <a:xfrm>
            <a:off x="457200" y="1042988"/>
            <a:ext cx="11274425" cy="617537"/>
          </a:xfrm>
        </p:spPr>
        <p:txBody>
          <a:bodyPr lIns="45720" tIns="91440" rIns="45720"/>
          <a:lstStyle>
            <a:lvl1pPr marL="0" indent="0">
              <a:buNone/>
              <a:defRPr/>
            </a:lvl1pPr>
            <a:lvl2pPr marL="457200" indent="0">
              <a:buNone/>
              <a:defRPr/>
            </a:lvl2pPr>
          </a:lstStyle>
          <a:p>
            <a:pPr lvl="0"/>
            <a:r>
              <a:rPr lang="en-US"/>
              <a:t>Click to edit Master text styles</a:t>
            </a:r>
          </a:p>
        </p:txBody>
      </p:sp>
      <p:sp>
        <p:nvSpPr>
          <p:cNvPr id="20" name="Footer Placeholder 19">
            <a:extLst>
              <a:ext uri="{FF2B5EF4-FFF2-40B4-BE49-F238E27FC236}">
                <a16:creationId xmlns:a16="http://schemas.microsoft.com/office/drawing/2014/main" id="{74688652-31B3-A506-4AB3-CEFF14361099}"/>
              </a:ext>
            </a:extLst>
          </p:cNvPr>
          <p:cNvSpPr>
            <a:spLocks noGrp="1"/>
          </p:cNvSpPr>
          <p:nvPr>
            <p:ph type="ftr" sz="quarter" idx="16"/>
          </p:nvPr>
        </p:nvSpPr>
        <p:spPr/>
        <p:txBody>
          <a:bodyPr/>
          <a:lstStyle/>
          <a:p>
            <a:r>
              <a:rPr lang="en-US"/>
              <a:t>CONFIDENTIAL | DRAFT</a:t>
            </a:r>
          </a:p>
        </p:txBody>
      </p:sp>
      <p:sp>
        <p:nvSpPr>
          <p:cNvPr id="21" name="Slide Number Placeholder 20">
            <a:extLst>
              <a:ext uri="{FF2B5EF4-FFF2-40B4-BE49-F238E27FC236}">
                <a16:creationId xmlns:a16="http://schemas.microsoft.com/office/drawing/2014/main" id="{603D18F9-3BC3-1841-2E1B-1E3C053CC375}"/>
              </a:ext>
            </a:extLst>
          </p:cNvPr>
          <p:cNvSpPr>
            <a:spLocks noGrp="1"/>
          </p:cNvSpPr>
          <p:nvPr>
            <p:ph type="sldNum" sz="quarter" idx="17"/>
          </p:nvPr>
        </p:nvSpPr>
        <p:spPr/>
        <p:txBody>
          <a:bodyPr/>
          <a:lstStyle/>
          <a:p>
            <a:fld id="{0122C274-3D99-4A24-ADE9-DD3F36DBA14D}"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F4D7CEC-F1C0-EC3F-ED76-363EB152801C}"/>
              </a:ext>
            </a:extLst>
          </p:cNvPr>
          <p:cNvGraphicFramePr>
            <a:graphicFrameLocks noChangeAspect="1"/>
          </p:cNvGraphicFramePr>
          <p:nvPr userDrawn="1">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think-cell data - do not delete" hidden="1">
                        <a:extLst>
                          <a:ext uri="{FF2B5EF4-FFF2-40B4-BE49-F238E27FC236}">
                            <a16:creationId xmlns:a16="http://schemas.microsoft.com/office/drawing/2014/main" id="{AF4D7CEC-F1C0-EC3F-ED76-363EB152801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idx="1"/>
          </p:nvPr>
        </p:nvSpPr>
        <p:spPr>
          <a:xfrm>
            <a:off x="457200" y="1840231"/>
            <a:ext cx="11274552" cy="4336732"/>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1">
            <a:extLst>
              <a:ext uri="{FF2B5EF4-FFF2-40B4-BE49-F238E27FC236}">
                <a16:creationId xmlns:a16="http://schemas.microsoft.com/office/drawing/2014/main" id="{4A7CC33A-95C4-503A-96EC-57278D0ADC37}"/>
              </a:ext>
            </a:extLst>
          </p:cNvPr>
          <p:cNvSpPr>
            <a:spLocks noGrp="1"/>
          </p:cNvSpPr>
          <p:nvPr>
            <p:ph type="title"/>
          </p:nvPr>
        </p:nvSpPr>
        <p:spPr>
          <a:xfrm>
            <a:off x="457200" y="548640"/>
            <a:ext cx="11274552" cy="493776"/>
          </a:xfrm>
          <a:prstGeom prst="rect">
            <a:avLst/>
          </a:prstGeom>
        </p:spPr>
        <p:txBody>
          <a:bodyPr vert="horz"/>
          <a:lstStyle/>
          <a:p>
            <a:r>
              <a:rPr lang="en-US"/>
              <a:t>Click to edit Master title style</a:t>
            </a:r>
          </a:p>
        </p:txBody>
      </p:sp>
      <p:sp>
        <p:nvSpPr>
          <p:cNvPr id="17" name="Text Placeholder 13">
            <a:extLst>
              <a:ext uri="{FF2B5EF4-FFF2-40B4-BE49-F238E27FC236}">
                <a16:creationId xmlns:a16="http://schemas.microsoft.com/office/drawing/2014/main" id="{451CB42C-524F-DEFC-AF2C-D6EFAB7F3BFA}"/>
              </a:ext>
            </a:extLst>
          </p:cNvPr>
          <p:cNvSpPr>
            <a:spLocks noGrp="1"/>
          </p:cNvSpPr>
          <p:nvPr>
            <p:ph type="body" sz="quarter" idx="14"/>
          </p:nvPr>
        </p:nvSpPr>
        <p:spPr>
          <a:xfrm>
            <a:off x="457327" y="282321"/>
            <a:ext cx="11274425" cy="266319"/>
          </a:xfrm>
        </p:spPr>
        <p:txBody>
          <a:bodyPr lIns="45720" tIns="45720" rIns="45720" bIns="45720">
            <a:normAutofit/>
          </a:bodyPr>
          <a:lstStyle>
            <a:lvl1pPr marL="0" indent="0">
              <a:buNone/>
              <a:defRPr sz="1000"/>
            </a:lvl1pPr>
          </a:lstStyle>
          <a:p>
            <a:pPr lvl="0"/>
            <a:r>
              <a:rPr lang="en-US"/>
              <a:t>Click to edit Master text styles</a:t>
            </a:r>
          </a:p>
        </p:txBody>
      </p:sp>
      <p:sp>
        <p:nvSpPr>
          <p:cNvPr id="19" name="Text Placeholder 18">
            <a:extLst>
              <a:ext uri="{FF2B5EF4-FFF2-40B4-BE49-F238E27FC236}">
                <a16:creationId xmlns:a16="http://schemas.microsoft.com/office/drawing/2014/main" id="{E04637A1-BBA6-9046-A634-F8ADD8056BC0}"/>
              </a:ext>
            </a:extLst>
          </p:cNvPr>
          <p:cNvSpPr>
            <a:spLocks noGrp="1"/>
          </p:cNvSpPr>
          <p:nvPr>
            <p:ph type="body" sz="quarter" idx="15"/>
          </p:nvPr>
        </p:nvSpPr>
        <p:spPr>
          <a:xfrm>
            <a:off x="457200" y="1042988"/>
            <a:ext cx="11274425" cy="617537"/>
          </a:xfrm>
        </p:spPr>
        <p:txBody>
          <a:bodyPr lIns="45720" tIns="91440" rIns="45720"/>
          <a:lstStyle>
            <a:lvl1pPr marL="0" indent="0">
              <a:buNone/>
              <a:defRPr/>
            </a:lvl1pPr>
            <a:lvl2pPr marL="457200" indent="0">
              <a:buNone/>
              <a:defRPr/>
            </a:lvl2pPr>
          </a:lstStyle>
          <a:p>
            <a:pPr lvl="0"/>
            <a:r>
              <a:rPr lang="en-US"/>
              <a:t>Click to edit Master text styles</a:t>
            </a:r>
          </a:p>
        </p:txBody>
      </p:sp>
      <p:sp>
        <p:nvSpPr>
          <p:cNvPr id="20" name="Footer Placeholder 19">
            <a:extLst>
              <a:ext uri="{FF2B5EF4-FFF2-40B4-BE49-F238E27FC236}">
                <a16:creationId xmlns:a16="http://schemas.microsoft.com/office/drawing/2014/main" id="{74688652-31B3-A506-4AB3-CEFF14361099}"/>
              </a:ext>
            </a:extLst>
          </p:cNvPr>
          <p:cNvSpPr>
            <a:spLocks noGrp="1"/>
          </p:cNvSpPr>
          <p:nvPr>
            <p:ph type="ftr" sz="quarter" idx="16"/>
          </p:nvPr>
        </p:nvSpPr>
        <p:spPr/>
        <p:txBody>
          <a:bodyPr/>
          <a:lstStyle/>
          <a:p>
            <a:r>
              <a:rPr lang="en-US"/>
              <a:t>CONFIDENTIAL | DRAFT</a:t>
            </a:r>
          </a:p>
        </p:txBody>
      </p:sp>
      <p:sp>
        <p:nvSpPr>
          <p:cNvPr id="21" name="Slide Number Placeholder 20">
            <a:extLst>
              <a:ext uri="{FF2B5EF4-FFF2-40B4-BE49-F238E27FC236}">
                <a16:creationId xmlns:a16="http://schemas.microsoft.com/office/drawing/2014/main" id="{603D18F9-3BC3-1841-2E1B-1E3C053CC375}"/>
              </a:ext>
            </a:extLst>
          </p:cNvPr>
          <p:cNvSpPr>
            <a:spLocks noGrp="1"/>
          </p:cNvSpPr>
          <p:nvPr>
            <p:ph type="sldNum" sz="quarter" idx="17"/>
          </p:nvPr>
        </p:nvSpPr>
        <p:spPr/>
        <p:txBody>
          <a:bodyPr/>
          <a:lstStyle/>
          <a:p>
            <a:fld id="{0122C274-3D99-4A24-ADE9-DD3F36DBA14D}"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F4D7CEC-F1C0-EC3F-ED76-363EB152801C}"/>
              </a:ext>
            </a:extLst>
          </p:cNvPr>
          <p:cNvGraphicFramePr>
            <a:graphicFrameLocks noChangeAspect="1"/>
          </p:cNvGraphicFramePr>
          <p:nvPr userDrawn="1">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think-cell data - do not delete" hidden="1">
                        <a:extLst>
                          <a:ext uri="{FF2B5EF4-FFF2-40B4-BE49-F238E27FC236}">
                            <a16:creationId xmlns:a16="http://schemas.microsoft.com/office/drawing/2014/main" id="{AF4D7CEC-F1C0-EC3F-ED76-363EB152801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idx="1"/>
          </p:nvPr>
        </p:nvSpPr>
        <p:spPr>
          <a:xfrm>
            <a:off x="457200" y="1840231"/>
            <a:ext cx="11274552" cy="4336732"/>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1">
            <a:extLst>
              <a:ext uri="{FF2B5EF4-FFF2-40B4-BE49-F238E27FC236}">
                <a16:creationId xmlns:a16="http://schemas.microsoft.com/office/drawing/2014/main" id="{4A7CC33A-95C4-503A-96EC-57278D0ADC37}"/>
              </a:ext>
            </a:extLst>
          </p:cNvPr>
          <p:cNvSpPr>
            <a:spLocks noGrp="1"/>
          </p:cNvSpPr>
          <p:nvPr>
            <p:ph type="title"/>
          </p:nvPr>
        </p:nvSpPr>
        <p:spPr>
          <a:xfrm>
            <a:off x="457200" y="548640"/>
            <a:ext cx="11274552" cy="493776"/>
          </a:xfrm>
          <a:prstGeom prst="rect">
            <a:avLst/>
          </a:prstGeom>
        </p:spPr>
        <p:txBody>
          <a:bodyPr vert="horz"/>
          <a:lstStyle/>
          <a:p>
            <a:r>
              <a:rPr lang="en-US"/>
              <a:t>Click to edit Master title style</a:t>
            </a:r>
          </a:p>
        </p:txBody>
      </p:sp>
      <p:sp>
        <p:nvSpPr>
          <p:cNvPr id="17" name="Text Placeholder 13">
            <a:extLst>
              <a:ext uri="{FF2B5EF4-FFF2-40B4-BE49-F238E27FC236}">
                <a16:creationId xmlns:a16="http://schemas.microsoft.com/office/drawing/2014/main" id="{451CB42C-524F-DEFC-AF2C-D6EFAB7F3BFA}"/>
              </a:ext>
            </a:extLst>
          </p:cNvPr>
          <p:cNvSpPr>
            <a:spLocks noGrp="1"/>
          </p:cNvSpPr>
          <p:nvPr>
            <p:ph type="body" sz="quarter" idx="14"/>
          </p:nvPr>
        </p:nvSpPr>
        <p:spPr>
          <a:xfrm>
            <a:off x="457327" y="282321"/>
            <a:ext cx="11274425" cy="266319"/>
          </a:xfrm>
        </p:spPr>
        <p:txBody>
          <a:bodyPr lIns="45720" tIns="45720" rIns="45720" bIns="45720">
            <a:normAutofit/>
          </a:bodyPr>
          <a:lstStyle>
            <a:lvl1pPr marL="0" indent="0">
              <a:buNone/>
              <a:defRPr sz="1000"/>
            </a:lvl1pPr>
          </a:lstStyle>
          <a:p>
            <a:pPr lvl="0"/>
            <a:r>
              <a:rPr lang="en-US"/>
              <a:t>Click to edit Master text styles</a:t>
            </a:r>
          </a:p>
        </p:txBody>
      </p:sp>
      <p:sp>
        <p:nvSpPr>
          <p:cNvPr id="19" name="Text Placeholder 18">
            <a:extLst>
              <a:ext uri="{FF2B5EF4-FFF2-40B4-BE49-F238E27FC236}">
                <a16:creationId xmlns:a16="http://schemas.microsoft.com/office/drawing/2014/main" id="{E04637A1-BBA6-9046-A634-F8ADD8056BC0}"/>
              </a:ext>
            </a:extLst>
          </p:cNvPr>
          <p:cNvSpPr>
            <a:spLocks noGrp="1"/>
          </p:cNvSpPr>
          <p:nvPr>
            <p:ph type="body" sz="quarter" idx="15"/>
          </p:nvPr>
        </p:nvSpPr>
        <p:spPr>
          <a:xfrm>
            <a:off x="457200" y="1042988"/>
            <a:ext cx="11274425" cy="617537"/>
          </a:xfrm>
        </p:spPr>
        <p:txBody>
          <a:bodyPr lIns="45720" tIns="91440" rIns="45720"/>
          <a:lstStyle>
            <a:lvl1pPr marL="0" indent="0">
              <a:buNone/>
              <a:defRPr/>
            </a:lvl1pPr>
            <a:lvl2pPr marL="457200" indent="0">
              <a:buNone/>
              <a:defRPr/>
            </a:lvl2pPr>
          </a:lstStyle>
          <a:p>
            <a:pPr lvl="0"/>
            <a:r>
              <a:rPr lang="en-US"/>
              <a:t>Click to edit Master text styles</a:t>
            </a:r>
          </a:p>
        </p:txBody>
      </p:sp>
      <p:sp>
        <p:nvSpPr>
          <p:cNvPr id="20" name="Footer Placeholder 19">
            <a:extLst>
              <a:ext uri="{FF2B5EF4-FFF2-40B4-BE49-F238E27FC236}">
                <a16:creationId xmlns:a16="http://schemas.microsoft.com/office/drawing/2014/main" id="{74688652-31B3-A506-4AB3-CEFF14361099}"/>
              </a:ext>
            </a:extLst>
          </p:cNvPr>
          <p:cNvSpPr>
            <a:spLocks noGrp="1"/>
          </p:cNvSpPr>
          <p:nvPr>
            <p:ph type="ftr" sz="quarter" idx="16"/>
          </p:nvPr>
        </p:nvSpPr>
        <p:spPr/>
        <p:txBody>
          <a:bodyPr/>
          <a:lstStyle/>
          <a:p>
            <a:r>
              <a:rPr lang="en-US"/>
              <a:t>CONFIDENTIAL | DRAFT</a:t>
            </a:r>
          </a:p>
        </p:txBody>
      </p:sp>
      <p:sp>
        <p:nvSpPr>
          <p:cNvPr id="21" name="Slide Number Placeholder 20">
            <a:extLst>
              <a:ext uri="{FF2B5EF4-FFF2-40B4-BE49-F238E27FC236}">
                <a16:creationId xmlns:a16="http://schemas.microsoft.com/office/drawing/2014/main" id="{603D18F9-3BC3-1841-2E1B-1E3C053CC375}"/>
              </a:ext>
            </a:extLst>
          </p:cNvPr>
          <p:cNvSpPr>
            <a:spLocks noGrp="1"/>
          </p:cNvSpPr>
          <p:nvPr>
            <p:ph type="sldNum" sz="quarter" idx="17"/>
          </p:nvPr>
        </p:nvSpPr>
        <p:spPr/>
        <p:txBody>
          <a:bodyPr/>
          <a:lstStyle/>
          <a:p>
            <a:fld id="{0122C274-3D99-4A24-ADE9-DD3F36DBA14D}"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F4D7CEC-F1C0-EC3F-ED76-363EB152801C}"/>
              </a:ext>
            </a:extLst>
          </p:cNvPr>
          <p:cNvGraphicFramePr>
            <a:graphicFrameLocks noChangeAspect="1"/>
          </p:cNvGraphicFramePr>
          <p:nvPr userDrawn="1">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think-cell data - do not delete" hidden="1">
                        <a:extLst>
                          <a:ext uri="{FF2B5EF4-FFF2-40B4-BE49-F238E27FC236}">
                            <a16:creationId xmlns:a16="http://schemas.microsoft.com/office/drawing/2014/main" id="{AF4D7CEC-F1C0-EC3F-ED76-363EB152801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idx="1"/>
          </p:nvPr>
        </p:nvSpPr>
        <p:spPr>
          <a:xfrm>
            <a:off x="457200" y="1840231"/>
            <a:ext cx="11274552" cy="4336732"/>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1">
            <a:extLst>
              <a:ext uri="{FF2B5EF4-FFF2-40B4-BE49-F238E27FC236}">
                <a16:creationId xmlns:a16="http://schemas.microsoft.com/office/drawing/2014/main" id="{4A7CC33A-95C4-503A-96EC-57278D0ADC37}"/>
              </a:ext>
            </a:extLst>
          </p:cNvPr>
          <p:cNvSpPr>
            <a:spLocks noGrp="1"/>
          </p:cNvSpPr>
          <p:nvPr>
            <p:ph type="title"/>
          </p:nvPr>
        </p:nvSpPr>
        <p:spPr>
          <a:xfrm>
            <a:off x="457200" y="548640"/>
            <a:ext cx="11274552" cy="493776"/>
          </a:xfrm>
          <a:prstGeom prst="rect">
            <a:avLst/>
          </a:prstGeom>
        </p:spPr>
        <p:txBody>
          <a:bodyPr vert="horz"/>
          <a:lstStyle/>
          <a:p>
            <a:r>
              <a:rPr lang="en-US"/>
              <a:t>Click to edit Master title style</a:t>
            </a:r>
          </a:p>
        </p:txBody>
      </p:sp>
      <p:sp>
        <p:nvSpPr>
          <p:cNvPr id="17" name="Text Placeholder 13">
            <a:extLst>
              <a:ext uri="{FF2B5EF4-FFF2-40B4-BE49-F238E27FC236}">
                <a16:creationId xmlns:a16="http://schemas.microsoft.com/office/drawing/2014/main" id="{451CB42C-524F-DEFC-AF2C-D6EFAB7F3BFA}"/>
              </a:ext>
            </a:extLst>
          </p:cNvPr>
          <p:cNvSpPr>
            <a:spLocks noGrp="1"/>
          </p:cNvSpPr>
          <p:nvPr>
            <p:ph type="body" sz="quarter" idx="14"/>
          </p:nvPr>
        </p:nvSpPr>
        <p:spPr>
          <a:xfrm>
            <a:off x="457327" y="282321"/>
            <a:ext cx="11274425" cy="266319"/>
          </a:xfrm>
        </p:spPr>
        <p:txBody>
          <a:bodyPr lIns="45720" tIns="45720" rIns="45720" bIns="45720">
            <a:normAutofit/>
          </a:bodyPr>
          <a:lstStyle>
            <a:lvl1pPr marL="0" indent="0">
              <a:buNone/>
              <a:defRPr sz="1000"/>
            </a:lvl1pPr>
          </a:lstStyle>
          <a:p>
            <a:pPr lvl="0"/>
            <a:r>
              <a:rPr lang="en-US"/>
              <a:t>Click to edit Master text styles</a:t>
            </a:r>
          </a:p>
        </p:txBody>
      </p:sp>
      <p:sp>
        <p:nvSpPr>
          <p:cNvPr id="19" name="Text Placeholder 18">
            <a:extLst>
              <a:ext uri="{FF2B5EF4-FFF2-40B4-BE49-F238E27FC236}">
                <a16:creationId xmlns:a16="http://schemas.microsoft.com/office/drawing/2014/main" id="{E04637A1-BBA6-9046-A634-F8ADD8056BC0}"/>
              </a:ext>
            </a:extLst>
          </p:cNvPr>
          <p:cNvSpPr>
            <a:spLocks noGrp="1"/>
          </p:cNvSpPr>
          <p:nvPr>
            <p:ph type="body" sz="quarter" idx="15"/>
          </p:nvPr>
        </p:nvSpPr>
        <p:spPr>
          <a:xfrm>
            <a:off x="457200" y="1042988"/>
            <a:ext cx="11274425" cy="617537"/>
          </a:xfrm>
        </p:spPr>
        <p:txBody>
          <a:bodyPr lIns="45720" tIns="91440" rIns="45720"/>
          <a:lstStyle>
            <a:lvl1pPr marL="0" indent="0">
              <a:buNone/>
              <a:defRPr/>
            </a:lvl1pPr>
            <a:lvl2pPr marL="457200" indent="0">
              <a:buNone/>
              <a:defRPr/>
            </a:lvl2pPr>
          </a:lstStyle>
          <a:p>
            <a:pPr lvl="0"/>
            <a:r>
              <a:rPr lang="en-US"/>
              <a:t>Click to edit Master text styles</a:t>
            </a:r>
          </a:p>
        </p:txBody>
      </p:sp>
      <p:sp>
        <p:nvSpPr>
          <p:cNvPr id="20" name="Footer Placeholder 19">
            <a:extLst>
              <a:ext uri="{FF2B5EF4-FFF2-40B4-BE49-F238E27FC236}">
                <a16:creationId xmlns:a16="http://schemas.microsoft.com/office/drawing/2014/main" id="{74688652-31B3-A506-4AB3-CEFF14361099}"/>
              </a:ext>
            </a:extLst>
          </p:cNvPr>
          <p:cNvSpPr>
            <a:spLocks noGrp="1"/>
          </p:cNvSpPr>
          <p:nvPr>
            <p:ph type="ftr" sz="quarter" idx="16"/>
          </p:nvPr>
        </p:nvSpPr>
        <p:spPr/>
        <p:txBody>
          <a:bodyPr/>
          <a:lstStyle/>
          <a:p>
            <a:r>
              <a:rPr lang="en-US"/>
              <a:t>CONFIDENTIAL | DRAFT</a:t>
            </a:r>
          </a:p>
        </p:txBody>
      </p:sp>
      <p:sp>
        <p:nvSpPr>
          <p:cNvPr id="21" name="Slide Number Placeholder 20">
            <a:extLst>
              <a:ext uri="{FF2B5EF4-FFF2-40B4-BE49-F238E27FC236}">
                <a16:creationId xmlns:a16="http://schemas.microsoft.com/office/drawing/2014/main" id="{603D18F9-3BC3-1841-2E1B-1E3C053CC375}"/>
              </a:ext>
            </a:extLst>
          </p:cNvPr>
          <p:cNvSpPr>
            <a:spLocks noGrp="1"/>
          </p:cNvSpPr>
          <p:nvPr>
            <p:ph type="sldNum" sz="quarter" idx="17"/>
          </p:nvPr>
        </p:nvSpPr>
        <p:spPr/>
        <p:txBody>
          <a:bodyPr/>
          <a:lstStyle/>
          <a:p>
            <a:fld id="{0122C274-3D99-4A24-ADE9-DD3F36DBA14D}"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A4CC-5B0F-C31D-1302-2B68A7F117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2C3AEC-B630-B8C7-DC75-D5079414B7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CD3D4-5A65-D6A2-3C99-2C6085EE164E}"/>
              </a:ext>
            </a:extLst>
          </p:cNvPr>
          <p:cNvSpPr>
            <a:spLocks noGrp="1"/>
          </p:cNvSpPr>
          <p:nvPr>
            <p:ph type="dt" sz="half" idx="10"/>
          </p:nvPr>
        </p:nvSpPr>
        <p:spPr/>
        <p:txBody>
          <a:bodyPr/>
          <a:lstStyle/>
          <a:p>
            <a:fld id="{CC074E7D-5388-7448-B6B6-F5337E6071F2}" type="datetimeFigureOut">
              <a:rPr lang="en-US" smtClean="0"/>
              <a:t>8/23/25</a:t>
            </a:fld>
            <a:endParaRPr lang="en-US"/>
          </a:p>
        </p:txBody>
      </p:sp>
      <p:sp>
        <p:nvSpPr>
          <p:cNvPr id="5" name="Footer Placeholder 4">
            <a:extLst>
              <a:ext uri="{FF2B5EF4-FFF2-40B4-BE49-F238E27FC236}">
                <a16:creationId xmlns:a16="http://schemas.microsoft.com/office/drawing/2014/main" id="{CE10B0A4-F3EF-4C5D-0DDC-AE556F000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EBF1E-D830-32F2-EF5C-FA6FA248CDF1}"/>
              </a:ext>
            </a:extLst>
          </p:cNvPr>
          <p:cNvSpPr>
            <a:spLocks noGrp="1"/>
          </p:cNvSpPr>
          <p:nvPr>
            <p:ph type="sldNum" sz="quarter" idx="12"/>
          </p:nvPr>
        </p:nvSpPr>
        <p:spPr/>
        <p:txBody>
          <a:bodyPr/>
          <a:lstStyle/>
          <a:p>
            <a:fld id="{B07FBE05-083B-F54E-B69D-3056EDC5252E}" type="slidenum">
              <a:rPr lang="en-US" smtClean="0"/>
              <a:t>‹#›</a:t>
            </a:fld>
            <a:endParaRPr lang="en-US"/>
          </a:p>
        </p:txBody>
      </p:sp>
    </p:spTree>
    <p:extLst>
      <p:ext uri="{BB962C8B-B14F-4D97-AF65-F5344CB8AC3E}">
        <p14:creationId xmlns:p14="http://schemas.microsoft.com/office/powerpoint/2010/main" val="34757196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F4D7CEC-F1C0-EC3F-ED76-363EB152801C}"/>
              </a:ext>
            </a:extLst>
          </p:cNvPr>
          <p:cNvGraphicFramePr>
            <a:graphicFrameLocks noChangeAspect="1"/>
          </p:cNvGraphicFramePr>
          <p:nvPr userDrawn="1">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think-cell data - do not delete" hidden="1">
                        <a:extLst>
                          <a:ext uri="{FF2B5EF4-FFF2-40B4-BE49-F238E27FC236}">
                            <a16:creationId xmlns:a16="http://schemas.microsoft.com/office/drawing/2014/main" id="{AF4D7CEC-F1C0-EC3F-ED76-363EB152801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idx="1"/>
          </p:nvPr>
        </p:nvSpPr>
        <p:spPr>
          <a:xfrm>
            <a:off x="457200" y="1840231"/>
            <a:ext cx="11274552" cy="4336732"/>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1">
            <a:extLst>
              <a:ext uri="{FF2B5EF4-FFF2-40B4-BE49-F238E27FC236}">
                <a16:creationId xmlns:a16="http://schemas.microsoft.com/office/drawing/2014/main" id="{4A7CC33A-95C4-503A-96EC-57278D0ADC37}"/>
              </a:ext>
            </a:extLst>
          </p:cNvPr>
          <p:cNvSpPr>
            <a:spLocks noGrp="1"/>
          </p:cNvSpPr>
          <p:nvPr>
            <p:ph type="title"/>
          </p:nvPr>
        </p:nvSpPr>
        <p:spPr>
          <a:xfrm>
            <a:off x="457200" y="548640"/>
            <a:ext cx="11274552" cy="493776"/>
          </a:xfrm>
          <a:prstGeom prst="rect">
            <a:avLst/>
          </a:prstGeom>
        </p:spPr>
        <p:txBody>
          <a:bodyPr vert="horz"/>
          <a:lstStyle/>
          <a:p>
            <a:r>
              <a:rPr lang="en-US"/>
              <a:t>Click to edit Master title style</a:t>
            </a:r>
          </a:p>
        </p:txBody>
      </p:sp>
      <p:sp>
        <p:nvSpPr>
          <p:cNvPr id="17" name="Text Placeholder 13">
            <a:extLst>
              <a:ext uri="{FF2B5EF4-FFF2-40B4-BE49-F238E27FC236}">
                <a16:creationId xmlns:a16="http://schemas.microsoft.com/office/drawing/2014/main" id="{451CB42C-524F-DEFC-AF2C-D6EFAB7F3BFA}"/>
              </a:ext>
            </a:extLst>
          </p:cNvPr>
          <p:cNvSpPr>
            <a:spLocks noGrp="1"/>
          </p:cNvSpPr>
          <p:nvPr>
            <p:ph type="body" sz="quarter" idx="14"/>
          </p:nvPr>
        </p:nvSpPr>
        <p:spPr>
          <a:xfrm>
            <a:off x="457327" y="282321"/>
            <a:ext cx="11274425" cy="266319"/>
          </a:xfrm>
        </p:spPr>
        <p:txBody>
          <a:bodyPr lIns="45720" tIns="45720" rIns="45720" bIns="45720">
            <a:normAutofit/>
          </a:bodyPr>
          <a:lstStyle>
            <a:lvl1pPr marL="0" indent="0">
              <a:buNone/>
              <a:defRPr sz="1000"/>
            </a:lvl1pPr>
          </a:lstStyle>
          <a:p>
            <a:pPr lvl="0"/>
            <a:r>
              <a:rPr lang="en-US"/>
              <a:t>Click to edit Master text styles</a:t>
            </a:r>
          </a:p>
        </p:txBody>
      </p:sp>
      <p:sp>
        <p:nvSpPr>
          <p:cNvPr id="19" name="Text Placeholder 18">
            <a:extLst>
              <a:ext uri="{FF2B5EF4-FFF2-40B4-BE49-F238E27FC236}">
                <a16:creationId xmlns:a16="http://schemas.microsoft.com/office/drawing/2014/main" id="{E04637A1-BBA6-9046-A634-F8ADD8056BC0}"/>
              </a:ext>
            </a:extLst>
          </p:cNvPr>
          <p:cNvSpPr>
            <a:spLocks noGrp="1"/>
          </p:cNvSpPr>
          <p:nvPr>
            <p:ph type="body" sz="quarter" idx="15"/>
          </p:nvPr>
        </p:nvSpPr>
        <p:spPr>
          <a:xfrm>
            <a:off x="457200" y="1042988"/>
            <a:ext cx="11274425" cy="617537"/>
          </a:xfrm>
        </p:spPr>
        <p:txBody>
          <a:bodyPr lIns="45720" tIns="91440" rIns="45720"/>
          <a:lstStyle>
            <a:lvl1pPr marL="0" indent="0">
              <a:buNone/>
              <a:defRPr/>
            </a:lvl1pPr>
            <a:lvl2pPr marL="457200" indent="0">
              <a:buNone/>
              <a:defRPr/>
            </a:lvl2pPr>
          </a:lstStyle>
          <a:p>
            <a:pPr lvl="0"/>
            <a:r>
              <a:rPr lang="en-US"/>
              <a:t>Click to edit Master text styles</a:t>
            </a:r>
          </a:p>
        </p:txBody>
      </p:sp>
      <p:sp>
        <p:nvSpPr>
          <p:cNvPr id="20" name="Footer Placeholder 19">
            <a:extLst>
              <a:ext uri="{FF2B5EF4-FFF2-40B4-BE49-F238E27FC236}">
                <a16:creationId xmlns:a16="http://schemas.microsoft.com/office/drawing/2014/main" id="{74688652-31B3-A506-4AB3-CEFF14361099}"/>
              </a:ext>
            </a:extLst>
          </p:cNvPr>
          <p:cNvSpPr>
            <a:spLocks noGrp="1"/>
          </p:cNvSpPr>
          <p:nvPr>
            <p:ph type="ftr" sz="quarter" idx="16"/>
          </p:nvPr>
        </p:nvSpPr>
        <p:spPr/>
        <p:txBody>
          <a:bodyPr/>
          <a:lstStyle/>
          <a:p>
            <a:r>
              <a:rPr lang="en-US"/>
              <a:t>CONFIDENTIAL | DRAFT</a:t>
            </a:r>
          </a:p>
        </p:txBody>
      </p:sp>
      <p:sp>
        <p:nvSpPr>
          <p:cNvPr id="21" name="Slide Number Placeholder 20">
            <a:extLst>
              <a:ext uri="{FF2B5EF4-FFF2-40B4-BE49-F238E27FC236}">
                <a16:creationId xmlns:a16="http://schemas.microsoft.com/office/drawing/2014/main" id="{603D18F9-3BC3-1841-2E1B-1E3C053CC375}"/>
              </a:ext>
            </a:extLst>
          </p:cNvPr>
          <p:cNvSpPr>
            <a:spLocks noGrp="1"/>
          </p:cNvSpPr>
          <p:nvPr>
            <p:ph type="sldNum" sz="quarter" idx="17"/>
          </p:nvPr>
        </p:nvSpPr>
        <p:spPr/>
        <p:txBody>
          <a:bodyPr/>
          <a:lstStyle/>
          <a:p>
            <a:fld id="{0122C274-3D99-4A24-ADE9-DD3F36DBA14D}"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F4D7CEC-F1C0-EC3F-ED76-363EB152801C}"/>
              </a:ext>
            </a:extLst>
          </p:cNvPr>
          <p:cNvGraphicFramePr>
            <a:graphicFrameLocks noChangeAspect="1"/>
          </p:cNvGraphicFramePr>
          <p:nvPr userDrawn="1">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think-cell data - do not delete" hidden="1">
                        <a:extLst>
                          <a:ext uri="{FF2B5EF4-FFF2-40B4-BE49-F238E27FC236}">
                            <a16:creationId xmlns:a16="http://schemas.microsoft.com/office/drawing/2014/main" id="{AF4D7CEC-F1C0-EC3F-ED76-363EB152801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idx="1"/>
          </p:nvPr>
        </p:nvSpPr>
        <p:spPr>
          <a:xfrm>
            <a:off x="457200" y="1840231"/>
            <a:ext cx="11274552" cy="4336732"/>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1">
            <a:extLst>
              <a:ext uri="{FF2B5EF4-FFF2-40B4-BE49-F238E27FC236}">
                <a16:creationId xmlns:a16="http://schemas.microsoft.com/office/drawing/2014/main" id="{4A7CC33A-95C4-503A-96EC-57278D0ADC37}"/>
              </a:ext>
            </a:extLst>
          </p:cNvPr>
          <p:cNvSpPr>
            <a:spLocks noGrp="1"/>
          </p:cNvSpPr>
          <p:nvPr>
            <p:ph type="title"/>
          </p:nvPr>
        </p:nvSpPr>
        <p:spPr>
          <a:xfrm>
            <a:off x="457200" y="548640"/>
            <a:ext cx="11274552" cy="493776"/>
          </a:xfrm>
          <a:prstGeom prst="rect">
            <a:avLst/>
          </a:prstGeom>
        </p:spPr>
        <p:txBody>
          <a:bodyPr vert="horz"/>
          <a:lstStyle/>
          <a:p>
            <a:r>
              <a:rPr lang="en-US"/>
              <a:t>Click to edit Master title style</a:t>
            </a:r>
          </a:p>
        </p:txBody>
      </p:sp>
      <p:sp>
        <p:nvSpPr>
          <p:cNvPr id="17" name="Text Placeholder 13">
            <a:extLst>
              <a:ext uri="{FF2B5EF4-FFF2-40B4-BE49-F238E27FC236}">
                <a16:creationId xmlns:a16="http://schemas.microsoft.com/office/drawing/2014/main" id="{451CB42C-524F-DEFC-AF2C-D6EFAB7F3BFA}"/>
              </a:ext>
            </a:extLst>
          </p:cNvPr>
          <p:cNvSpPr>
            <a:spLocks noGrp="1"/>
          </p:cNvSpPr>
          <p:nvPr>
            <p:ph type="body" sz="quarter" idx="14"/>
          </p:nvPr>
        </p:nvSpPr>
        <p:spPr>
          <a:xfrm>
            <a:off x="457327" y="282321"/>
            <a:ext cx="11274425" cy="266319"/>
          </a:xfrm>
        </p:spPr>
        <p:txBody>
          <a:bodyPr lIns="45720" tIns="45720" rIns="45720" bIns="45720">
            <a:normAutofit/>
          </a:bodyPr>
          <a:lstStyle>
            <a:lvl1pPr marL="0" indent="0">
              <a:buNone/>
              <a:defRPr sz="1000"/>
            </a:lvl1pPr>
          </a:lstStyle>
          <a:p>
            <a:pPr lvl="0"/>
            <a:r>
              <a:rPr lang="en-US"/>
              <a:t>Click to edit Master text styles</a:t>
            </a:r>
          </a:p>
        </p:txBody>
      </p:sp>
      <p:sp>
        <p:nvSpPr>
          <p:cNvPr id="19" name="Text Placeholder 18">
            <a:extLst>
              <a:ext uri="{FF2B5EF4-FFF2-40B4-BE49-F238E27FC236}">
                <a16:creationId xmlns:a16="http://schemas.microsoft.com/office/drawing/2014/main" id="{E04637A1-BBA6-9046-A634-F8ADD8056BC0}"/>
              </a:ext>
            </a:extLst>
          </p:cNvPr>
          <p:cNvSpPr>
            <a:spLocks noGrp="1"/>
          </p:cNvSpPr>
          <p:nvPr>
            <p:ph type="body" sz="quarter" idx="15"/>
          </p:nvPr>
        </p:nvSpPr>
        <p:spPr>
          <a:xfrm>
            <a:off x="457200" y="1042988"/>
            <a:ext cx="11274425" cy="617537"/>
          </a:xfrm>
        </p:spPr>
        <p:txBody>
          <a:bodyPr lIns="45720" tIns="91440" rIns="45720"/>
          <a:lstStyle>
            <a:lvl1pPr marL="0" indent="0">
              <a:buNone/>
              <a:defRPr/>
            </a:lvl1pPr>
            <a:lvl2pPr marL="457200" indent="0">
              <a:buNone/>
              <a:defRPr/>
            </a:lvl2pPr>
          </a:lstStyle>
          <a:p>
            <a:pPr lvl="0"/>
            <a:r>
              <a:rPr lang="en-US"/>
              <a:t>Click to edit Master text styles</a:t>
            </a:r>
          </a:p>
        </p:txBody>
      </p:sp>
      <p:sp>
        <p:nvSpPr>
          <p:cNvPr id="20" name="Footer Placeholder 19">
            <a:extLst>
              <a:ext uri="{FF2B5EF4-FFF2-40B4-BE49-F238E27FC236}">
                <a16:creationId xmlns:a16="http://schemas.microsoft.com/office/drawing/2014/main" id="{74688652-31B3-A506-4AB3-CEFF14361099}"/>
              </a:ext>
            </a:extLst>
          </p:cNvPr>
          <p:cNvSpPr>
            <a:spLocks noGrp="1"/>
          </p:cNvSpPr>
          <p:nvPr>
            <p:ph type="ftr" sz="quarter" idx="16"/>
          </p:nvPr>
        </p:nvSpPr>
        <p:spPr/>
        <p:txBody>
          <a:bodyPr/>
          <a:lstStyle/>
          <a:p>
            <a:r>
              <a:rPr lang="en-US"/>
              <a:t>CONFIDENTIAL | DRAFT</a:t>
            </a:r>
          </a:p>
        </p:txBody>
      </p:sp>
      <p:sp>
        <p:nvSpPr>
          <p:cNvPr id="21" name="Slide Number Placeholder 20">
            <a:extLst>
              <a:ext uri="{FF2B5EF4-FFF2-40B4-BE49-F238E27FC236}">
                <a16:creationId xmlns:a16="http://schemas.microsoft.com/office/drawing/2014/main" id="{603D18F9-3BC3-1841-2E1B-1E3C053CC375}"/>
              </a:ext>
            </a:extLst>
          </p:cNvPr>
          <p:cNvSpPr>
            <a:spLocks noGrp="1"/>
          </p:cNvSpPr>
          <p:nvPr>
            <p:ph type="sldNum" sz="quarter" idx="17"/>
          </p:nvPr>
        </p:nvSpPr>
        <p:spPr/>
        <p:txBody>
          <a:bodyPr/>
          <a:lstStyle/>
          <a:p>
            <a:fld id="{0122C274-3D99-4A24-ADE9-DD3F36DBA14D}"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F4D7CEC-F1C0-EC3F-ED76-363EB152801C}"/>
              </a:ext>
            </a:extLst>
          </p:cNvPr>
          <p:cNvGraphicFramePr>
            <a:graphicFrameLocks noChangeAspect="1"/>
          </p:cNvGraphicFramePr>
          <p:nvPr userDrawn="1">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think-cell data - do not delete" hidden="1">
                        <a:extLst>
                          <a:ext uri="{FF2B5EF4-FFF2-40B4-BE49-F238E27FC236}">
                            <a16:creationId xmlns:a16="http://schemas.microsoft.com/office/drawing/2014/main" id="{AF4D7CEC-F1C0-EC3F-ED76-363EB152801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idx="1"/>
          </p:nvPr>
        </p:nvSpPr>
        <p:spPr>
          <a:xfrm>
            <a:off x="457200" y="1840231"/>
            <a:ext cx="11274552" cy="4336732"/>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1">
            <a:extLst>
              <a:ext uri="{FF2B5EF4-FFF2-40B4-BE49-F238E27FC236}">
                <a16:creationId xmlns:a16="http://schemas.microsoft.com/office/drawing/2014/main" id="{4A7CC33A-95C4-503A-96EC-57278D0ADC37}"/>
              </a:ext>
            </a:extLst>
          </p:cNvPr>
          <p:cNvSpPr>
            <a:spLocks noGrp="1"/>
          </p:cNvSpPr>
          <p:nvPr>
            <p:ph type="title"/>
          </p:nvPr>
        </p:nvSpPr>
        <p:spPr>
          <a:xfrm>
            <a:off x="457200" y="548640"/>
            <a:ext cx="11274552" cy="493776"/>
          </a:xfrm>
          <a:prstGeom prst="rect">
            <a:avLst/>
          </a:prstGeom>
        </p:spPr>
        <p:txBody>
          <a:bodyPr vert="horz"/>
          <a:lstStyle/>
          <a:p>
            <a:r>
              <a:rPr lang="en-US"/>
              <a:t>Click to edit Master title style</a:t>
            </a:r>
          </a:p>
        </p:txBody>
      </p:sp>
      <p:sp>
        <p:nvSpPr>
          <p:cNvPr id="17" name="Text Placeholder 13">
            <a:extLst>
              <a:ext uri="{FF2B5EF4-FFF2-40B4-BE49-F238E27FC236}">
                <a16:creationId xmlns:a16="http://schemas.microsoft.com/office/drawing/2014/main" id="{451CB42C-524F-DEFC-AF2C-D6EFAB7F3BFA}"/>
              </a:ext>
            </a:extLst>
          </p:cNvPr>
          <p:cNvSpPr>
            <a:spLocks noGrp="1"/>
          </p:cNvSpPr>
          <p:nvPr>
            <p:ph type="body" sz="quarter" idx="14"/>
          </p:nvPr>
        </p:nvSpPr>
        <p:spPr>
          <a:xfrm>
            <a:off x="457327" y="282321"/>
            <a:ext cx="11274425" cy="266319"/>
          </a:xfrm>
        </p:spPr>
        <p:txBody>
          <a:bodyPr lIns="45720" tIns="45720" rIns="45720" bIns="45720">
            <a:normAutofit/>
          </a:bodyPr>
          <a:lstStyle>
            <a:lvl1pPr marL="0" indent="0">
              <a:buNone/>
              <a:defRPr sz="1000"/>
            </a:lvl1pPr>
          </a:lstStyle>
          <a:p>
            <a:pPr lvl="0"/>
            <a:r>
              <a:rPr lang="en-US"/>
              <a:t>Click to edit Master text styles</a:t>
            </a:r>
          </a:p>
        </p:txBody>
      </p:sp>
      <p:sp>
        <p:nvSpPr>
          <p:cNvPr id="19" name="Text Placeholder 18">
            <a:extLst>
              <a:ext uri="{FF2B5EF4-FFF2-40B4-BE49-F238E27FC236}">
                <a16:creationId xmlns:a16="http://schemas.microsoft.com/office/drawing/2014/main" id="{E04637A1-BBA6-9046-A634-F8ADD8056BC0}"/>
              </a:ext>
            </a:extLst>
          </p:cNvPr>
          <p:cNvSpPr>
            <a:spLocks noGrp="1"/>
          </p:cNvSpPr>
          <p:nvPr>
            <p:ph type="body" sz="quarter" idx="15"/>
          </p:nvPr>
        </p:nvSpPr>
        <p:spPr>
          <a:xfrm>
            <a:off x="457200" y="1042988"/>
            <a:ext cx="11274425" cy="617537"/>
          </a:xfrm>
        </p:spPr>
        <p:txBody>
          <a:bodyPr lIns="45720" tIns="91440" rIns="45720"/>
          <a:lstStyle>
            <a:lvl1pPr marL="0" indent="0">
              <a:buNone/>
              <a:defRPr/>
            </a:lvl1pPr>
            <a:lvl2pPr marL="457200" indent="0">
              <a:buNone/>
              <a:defRPr/>
            </a:lvl2pPr>
          </a:lstStyle>
          <a:p>
            <a:pPr lvl="0"/>
            <a:r>
              <a:rPr lang="en-US"/>
              <a:t>Click to edit Master text styles</a:t>
            </a:r>
          </a:p>
        </p:txBody>
      </p:sp>
      <p:sp>
        <p:nvSpPr>
          <p:cNvPr id="20" name="Footer Placeholder 19">
            <a:extLst>
              <a:ext uri="{FF2B5EF4-FFF2-40B4-BE49-F238E27FC236}">
                <a16:creationId xmlns:a16="http://schemas.microsoft.com/office/drawing/2014/main" id="{74688652-31B3-A506-4AB3-CEFF14361099}"/>
              </a:ext>
            </a:extLst>
          </p:cNvPr>
          <p:cNvSpPr>
            <a:spLocks noGrp="1"/>
          </p:cNvSpPr>
          <p:nvPr>
            <p:ph type="ftr" sz="quarter" idx="16"/>
          </p:nvPr>
        </p:nvSpPr>
        <p:spPr/>
        <p:txBody>
          <a:bodyPr/>
          <a:lstStyle/>
          <a:p>
            <a:r>
              <a:rPr lang="en-US"/>
              <a:t>CONFIDENTIAL | DRAFT</a:t>
            </a:r>
          </a:p>
        </p:txBody>
      </p:sp>
      <p:sp>
        <p:nvSpPr>
          <p:cNvPr id="21" name="Slide Number Placeholder 20">
            <a:extLst>
              <a:ext uri="{FF2B5EF4-FFF2-40B4-BE49-F238E27FC236}">
                <a16:creationId xmlns:a16="http://schemas.microsoft.com/office/drawing/2014/main" id="{603D18F9-3BC3-1841-2E1B-1E3C053CC375}"/>
              </a:ext>
            </a:extLst>
          </p:cNvPr>
          <p:cNvSpPr>
            <a:spLocks noGrp="1"/>
          </p:cNvSpPr>
          <p:nvPr>
            <p:ph type="sldNum" sz="quarter" idx="17"/>
          </p:nvPr>
        </p:nvSpPr>
        <p:spPr/>
        <p:txBody>
          <a:bodyPr/>
          <a:lstStyle/>
          <a:p>
            <a:fld id="{0122C274-3D99-4A24-ADE9-DD3F36DBA14D}"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F4D7CEC-F1C0-EC3F-ED76-363EB152801C}"/>
              </a:ext>
            </a:extLst>
          </p:cNvPr>
          <p:cNvGraphicFramePr>
            <a:graphicFrameLocks noChangeAspect="1"/>
          </p:cNvGraphicFramePr>
          <p:nvPr userDrawn="1">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think-cell data - do not delete" hidden="1">
                        <a:extLst>
                          <a:ext uri="{FF2B5EF4-FFF2-40B4-BE49-F238E27FC236}">
                            <a16:creationId xmlns:a16="http://schemas.microsoft.com/office/drawing/2014/main" id="{AF4D7CEC-F1C0-EC3F-ED76-363EB152801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idx="1"/>
          </p:nvPr>
        </p:nvSpPr>
        <p:spPr>
          <a:xfrm>
            <a:off x="457200" y="1840231"/>
            <a:ext cx="11274552" cy="4336732"/>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1">
            <a:extLst>
              <a:ext uri="{FF2B5EF4-FFF2-40B4-BE49-F238E27FC236}">
                <a16:creationId xmlns:a16="http://schemas.microsoft.com/office/drawing/2014/main" id="{4A7CC33A-95C4-503A-96EC-57278D0ADC37}"/>
              </a:ext>
            </a:extLst>
          </p:cNvPr>
          <p:cNvSpPr>
            <a:spLocks noGrp="1"/>
          </p:cNvSpPr>
          <p:nvPr>
            <p:ph type="title"/>
          </p:nvPr>
        </p:nvSpPr>
        <p:spPr>
          <a:xfrm>
            <a:off x="457200" y="548640"/>
            <a:ext cx="11274552" cy="493776"/>
          </a:xfrm>
          <a:prstGeom prst="rect">
            <a:avLst/>
          </a:prstGeom>
        </p:spPr>
        <p:txBody>
          <a:bodyPr vert="horz"/>
          <a:lstStyle/>
          <a:p>
            <a:r>
              <a:rPr lang="en-US"/>
              <a:t>Click to edit Master title style</a:t>
            </a:r>
          </a:p>
        </p:txBody>
      </p:sp>
      <p:sp>
        <p:nvSpPr>
          <p:cNvPr id="17" name="Text Placeholder 13">
            <a:extLst>
              <a:ext uri="{FF2B5EF4-FFF2-40B4-BE49-F238E27FC236}">
                <a16:creationId xmlns:a16="http://schemas.microsoft.com/office/drawing/2014/main" id="{451CB42C-524F-DEFC-AF2C-D6EFAB7F3BFA}"/>
              </a:ext>
            </a:extLst>
          </p:cNvPr>
          <p:cNvSpPr>
            <a:spLocks noGrp="1"/>
          </p:cNvSpPr>
          <p:nvPr>
            <p:ph type="body" sz="quarter" idx="14"/>
          </p:nvPr>
        </p:nvSpPr>
        <p:spPr>
          <a:xfrm>
            <a:off x="457327" y="282321"/>
            <a:ext cx="11274425" cy="266319"/>
          </a:xfrm>
        </p:spPr>
        <p:txBody>
          <a:bodyPr lIns="45720" tIns="45720" rIns="45720" bIns="45720">
            <a:normAutofit/>
          </a:bodyPr>
          <a:lstStyle>
            <a:lvl1pPr marL="0" indent="0">
              <a:buNone/>
              <a:defRPr sz="1000"/>
            </a:lvl1pPr>
          </a:lstStyle>
          <a:p>
            <a:pPr lvl="0"/>
            <a:r>
              <a:rPr lang="en-US"/>
              <a:t>Click to edit Master text styles</a:t>
            </a:r>
          </a:p>
        </p:txBody>
      </p:sp>
      <p:sp>
        <p:nvSpPr>
          <p:cNvPr id="19" name="Text Placeholder 18">
            <a:extLst>
              <a:ext uri="{FF2B5EF4-FFF2-40B4-BE49-F238E27FC236}">
                <a16:creationId xmlns:a16="http://schemas.microsoft.com/office/drawing/2014/main" id="{E04637A1-BBA6-9046-A634-F8ADD8056BC0}"/>
              </a:ext>
            </a:extLst>
          </p:cNvPr>
          <p:cNvSpPr>
            <a:spLocks noGrp="1"/>
          </p:cNvSpPr>
          <p:nvPr>
            <p:ph type="body" sz="quarter" idx="15"/>
          </p:nvPr>
        </p:nvSpPr>
        <p:spPr>
          <a:xfrm>
            <a:off x="457200" y="1042988"/>
            <a:ext cx="11274425" cy="617537"/>
          </a:xfrm>
        </p:spPr>
        <p:txBody>
          <a:bodyPr lIns="45720" tIns="91440" rIns="45720"/>
          <a:lstStyle>
            <a:lvl1pPr marL="0" indent="0">
              <a:buNone/>
              <a:defRPr/>
            </a:lvl1pPr>
            <a:lvl2pPr marL="457200" indent="0">
              <a:buNone/>
              <a:defRPr/>
            </a:lvl2pPr>
          </a:lstStyle>
          <a:p>
            <a:pPr lvl="0"/>
            <a:r>
              <a:rPr lang="en-US"/>
              <a:t>Click to edit Master text styles</a:t>
            </a:r>
          </a:p>
        </p:txBody>
      </p:sp>
      <p:sp>
        <p:nvSpPr>
          <p:cNvPr id="20" name="Footer Placeholder 19">
            <a:extLst>
              <a:ext uri="{FF2B5EF4-FFF2-40B4-BE49-F238E27FC236}">
                <a16:creationId xmlns:a16="http://schemas.microsoft.com/office/drawing/2014/main" id="{74688652-31B3-A506-4AB3-CEFF14361099}"/>
              </a:ext>
            </a:extLst>
          </p:cNvPr>
          <p:cNvSpPr>
            <a:spLocks noGrp="1"/>
          </p:cNvSpPr>
          <p:nvPr>
            <p:ph type="ftr" sz="quarter" idx="16"/>
          </p:nvPr>
        </p:nvSpPr>
        <p:spPr/>
        <p:txBody>
          <a:bodyPr/>
          <a:lstStyle/>
          <a:p>
            <a:r>
              <a:rPr lang="en-US"/>
              <a:t>CONFIDENTIAL | DRAFT</a:t>
            </a:r>
          </a:p>
        </p:txBody>
      </p:sp>
      <p:sp>
        <p:nvSpPr>
          <p:cNvPr id="21" name="Slide Number Placeholder 20">
            <a:extLst>
              <a:ext uri="{FF2B5EF4-FFF2-40B4-BE49-F238E27FC236}">
                <a16:creationId xmlns:a16="http://schemas.microsoft.com/office/drawing/2014/main" id="{603D18F9-3BC3-1841-2E1B-1E3C053CC375}"/>
              </a:ext>
            </a:extLst>
          </p:cNvPr>
          <p:cNvSpPr>
            <a:spLocks noGrp="1"/>
          </p:cNvSpPr>
          <p:nvPr>
            <p:ph type="sldNum" sz="quarter" idx="17"/>
          </p:nvPr>
        </p:nvSpPr>
        <p:spPr/>
        <p:txBody>
          <a:bodyPr/>
          <a:lstStyle/>
          <a:p>
            <a:fld id="{0122C274-3D99-4A24-ADE9-DD3F36DBA14D}"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F4D7CEC-F1C0-EC3F-ED76-363EB152801C}"/>
              </a:ext>
            </a:extLst>
          </p:cNvPr>
          <p:cNvGraphicFramePr>
            <a:graphicFrameLocks noChangeAspect="1"/>
          </p:cNvGraphicFramePr>
          <p:nvPr userDrawn="1">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think-cell data - do not delete" hidden="1">
                        <a:extLst>
                          <a:ext uri="{FF2B5EF4-FFF2-40B4-BE49-F238E27FC236}">
                            <a16:creationId xmlns:a16="http://schemas.microsoft.com/office/drawing/2014/main" id="{AF4D7CEC-F1C0-EC3F-ED76-363EB152801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idx="1"/>
          </p:nvPr>
        </p:nvSpPr>
        <p:spPr>
          <a:xfrm>
            <a:off x="457200" y="1840231"/>
            <a:ext cx="11274552" cy="4336732"/>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1">
            <a:extLst>
              <a:ext uri="{FF2B5EF4-FFF2-40B4-BE49-F238E27FC236}">
                <a16:creationId xmlns:a16="http://schemas.microsoft.com/office/drawing/2014/main" id="{4A7CC33A-95C4-503A-96EC-57278D0ADC37}"/>
              </a:ext>
            </a:extLst>
          </p:cNvPr>
          <p:cNvSpPr>
            <a:spLocks noGrp="1"/>
          </p:cNvSpPr>
          <p:nvPr>
            <p:ph type="title"/>
          </p:nvPr>
        </p:nvSpPr>
        <p:spPr>
          <a:xfrm>
            <a:off x="457200" y="548640"/>
            <a:ext cx="11274552" cy="493776"/>
          </a:xfrm>
          <a:prstGeom prst="rect">
            <a:avLst/>
          </a:prstGeom>
        </p:spPr>
        <p:txBody>
          <a:bodyPr vert="horz"/>
          <a:lstStyle/>
          <a:p>
            <a:r>
              <a:rPr lang="en-US"/>
              <a:t>Click to edit Master title style</a:t>
            </a:r>
          </a:p>
        </p:txBody>
      </p:sp>
      <p:sp>
        <p:nvSpPr>
          <p:cNvPr id="17" name="Text Placeholder 13">
            <a:extLst>
              <a:ext uri="{FF2B5EF4-FFF2-40B4-BE49-F238E27FC236}">
                <a16:creationId xmlns:a16="http://schemas.microsoft.com/office/drawing/2014/main" id="{451CB42C-524F-DEFC-AF2C-D6EFAB7F3BFA}"/>
              </a:ext>
            </a:extLst>
          </p:cNvPr>
          <p:cNvSpPr>
            <a:spLocks noGrp="1"/>
          </p:cNvSpPr>
          <p:nvPr>
            <p:ph type="body" sz="quarter" idx="14"/>
          </p:nvPr>
        </p:nvSpPr>
        <p:spPr>
          <a:xfrm>
            <a:off x="457327" y="282321"/>
            <a:ext cx="11274425" cy="266319"/>
          </a:xfrm>
        </p:spPr>
        <p:txBody>
          <a:bodyPr lIns="45720" tIns="45720" rIns="45720" bIns="45720">
            <a:normAutofit/>
          </a:bodyPr>
          <a:lstStyle>
            <a:lvl1pPr marL="0" indent="0">
              <a:buNone/>
              <a:defRPr sz="1000"/>
            </a:lvl1pPr>
          </a:lstStyle>
          <a:p>
            <a:pPr lvl="0"/>
            <a:r>
              <a:rPr lang="en-US"/>
              <a:t>Click to edit Master text styles</a:t>
            </a:r>
          </a:p>
        </p:txBody>
      </p:sp>
      <p:sp>
        <p:nvSpPr>
          <p:cNvPr id="19" name="Text Placeholder 18">
            <a:extLst>
              <a:ext uri="{FF2B5EF4-FFF2-40B4-BE49-F238E27FC236}">
                <a16:creationId xmlns:a16="http://schemas.microsoft.com/office/drawing/2014/main" id="{E04637A1-BBA6-9046-A634-F8ADD8056BC0}"/>
              </a:ext>
            </a:extLst>
          </p:cNvPr>
          <p:cNvSpPr>
            <a:spLocks noGrp="1"/>
          </p:cNvSpPr>
          <p:nvPr>
            <p:ph type="body" sz="quarter" idx="15"/>
          </p:nvPr>
        </p:nvSpPr>
        <p:spPr>
          <a:xfrm>
            <a:off x="457200" y="1042988"/>
            <a:ext cx="11274425" cy="617537"/>
          </a:xfrm>
        </p:spPr>
        <p:txBody>
          <a:bodyPr lIns="45720" tIns="91440" rIns="45720"/>
          <a:lstStyle>
            <a:lvl1pPr marL="0" indent="0">
              <a:buNone/>
              <a:defRPr/>
            </a:lvl1pPr>
            <a:lvl2pPr marL="457200" indent="0">
              <a:buNone/>
              <a:defRPr/>
            </a:lvl2pPr>
          </a:lstStyle>
          <a:p>
            <a:pPr lvl="0"/>
            <a:r>
              <a:rPr lang="en-US"/>
              <a:t>Click to edit Master text styles</a:t>
            </a:r>
          </a:p>
        </p:txBody>
      </p:sp>
      <p:sp>
        <p:nvSpPr>
          <p:cNvPr id="20" name="Footer Placeholder 19">
            <a:extLst>
              <a:ext uri="{FF2B5EF4-FFF2-40B4-BE49-F238E27FC236}">
                <a16:creationId xmlns:a16="http://schemas.microsoft.com/office/drawing/2014/main" id="{74688652-31B3-A506-4AB3-CEFF14361099}"/>
              </a:ext>
            </a:extLst>
          </p:cNvPr>
          <p:cNvSpPr>
            <a:spLocks noGrp="1"/>
          </p:cNvSpPr>
          <p:nvPr>
            <p:ph type="ftr" sz="quarter" idx="16"/>
          </p:nvPr>
        </p:nvSpPr>
        <p:spPr/>
        <p:txBody>
          <a:bodyPr/>
          <a:lstStyle/>
          <a:p>
            <a:r>
              <a:rPr lang="en-US"/>
              <a:t>CONFIDENTIAL | DRAFT</a:t>
            </a:r>
          </a:p>
        </p:txBody>
      </p:sp>
      <p:sp>
        <p:nvSpPr>
          <p:cNvPr id="21" name="Slide Number Placeholder 20">
            <a:extLst>
              <a:ext uri="{FF2B5EF4-FFF2-40B4-BE49-F238E27FC236}">
                <a16:creationId xmlns:a16="http://schemas.microsoft.com/office/drawing/2014/main" id="{603D18F9-3BC3-1841-2E1B-1E3C053CC375}"/>
              </a:ext>
            </a:extLst>
          </p:cNvPr>
          <p:cNvSpPr>
            <a:spLocks noGrp="1"/>
          </p:cNvSpPr>
          <p:nvPr>
            <p:ph type="sldNum" sz="quarter" idx="17"/>
          </p:nvPr>
        </p:nvSpPr>
        <p:spPr/>
        <p:txBody>
          <a:bodyPr/>
          <a:lstStyle/>
          <a:p>
            <a:fld id="{0122C274-3D99-4A24-ADE9-DD3F36DBA14D}"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F4D7CEC-F1C0-EC3F-ED76-363EB152801C}"/>
              </a:ext>
            </a:extLst>
          </p:cNvPr>
          <p:cNvGraphicFramePr>
            <a:graphicFrameLocks noChangeAspect="1"/>
          </p:cNvGraphicFramePr>
          <p:nvPr userDrawn="1">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think-cell data - do not delete" hidden="1">
                        <a:extLst>
                          <a:ext uri="{FF2B5EF4-FFF2-40B4-BE49-F238E27FC236}">
                            <a16:creationId xmlns:a16="http://schemas.microsoft.com/office/drawing/2014/main" id="{AF4D7CEC-F1C0-EC3F-ED76-363EB152801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idx="1"/>
          </p:nvPr>
        </p:nvSpPr>
        <p:spPr>
          <a:xfrm>
            <a:off x="457200" y="1840231"/>
            <a:ext cx="11274552" cy="4336732"/>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1">
            <a:extLst>
              <a:ext uri="{FF2B5EF4-FFF2-40B4-BE49-F238E27FC236}">
                <a16:creationId xmlns:a16="http://schemas.microsoft.com/office/drawing/2014/main" id="{4A7CC33A-95C4-503A-96EC-57278D0ADC37}"/>
              </a:ext>
            </a:extLst>
          </p:cNvPr>
          <p:cNvSpPr>
            <a:spLocks noGrp="1"/>
          </p:cNvSpPr>
          <p:nvPr>
            <p:ph type="title"/>
          </p:nvPr>
        </p:nvSpPr>
        <p:spPr>
          <a:xfrm>
            <a:off x="457200" y="548640"/>
            <a:ext cx="11274552" cy="493776"/>
          </a:xfrm>
          <a:prstGeom prst="rect">
            <a:avLst/>
          </a:prstGeom>
        </p:spPr>
        <p:txBody>
          <a:bodyPr vert="horz"/>
          <a:lstStyle/>
          <a:p>
            <a:r>
              <a:rPr lang="en-US"/>
              <a:t>Click to edit Master title style</a:t>
            </a:r>
          </a:p>
        </p:txBody>
      </p:sp>
      <p:sp>
        <p:nvSpPr>
          <p:cNvPr id="17" name="Text Placeholder 13">
            <a:extLst>
              <a:ext uri="{FF2B5EF4-FFF2-40B4-BE49-F238E27FC236}">
                <a16:creationId xmlns:a16="http://schemas.microsoft.com/office/drawing/2014/main" id="{451CB42C-524F-DEFC-AF2C-D6EFAB7F3BFA}"/>
              </a:ext>
            </a:extLst>
          </p:cNvPr>
          <p:cNvSpPr>
            <a:spLocks noGrp="1"/>
          </p:cNvSpPr>
          <p:nvPr>
            <p:ph type="body" sz="quarter" idx="14"/>
          </p:nvPr>
        </p:nvSpPr>
        <p:spPr>
          <a:xfrm>
            <a:off x="457327" y="282321"/>
            <a:ext cx="11274425" cy="266319"/>
          </a:xfrm>
        </p:spPr>
        <p:txBody>
          <a:bodyPr lIns="45720" tIns="45720" rIns="45720" bIns="45720">
            <a:normAutofit/>
          </a:bodyPr>
          <a:lstStyle>
            <a:lvl1pPr marL="0" indent="0">
              <a:buNone/>
              <a:defRPr sz="1000"/>
            </a:lvl1pPr>
          </a:lstStyle>
          <a:p>
            <a:pPr lvl="0"/>
            <a:r>
              <a:rPr lang="en-US"/>
              <a:t>Click to edit Master text styles</a:t>
            </a:r>
          </a:p>
        </p:txBody>
      </p:sp>
      <p:sp>
        <p:nvSpPr>
          <p:cNvPr id="19" name="Text Placeholder 18">
            <a:extLst>
              <a:ext uri="{FF2B5EF4-FFF2-40B4-BE49-F238E27FC236}">
                <a16:creationId xmlns:a16="http://schemas.microsoft.com/office/drawing/2014/main" id="{E04637A1-BBA6-9046-A634-F8ADD8056BC0}"/>
              </a:ext>
            </a:extLst>
          </p:cNvPr>
          <p:cNvSpPr>
            <a:spLocks noGrp="1"/>
          </p:cNvSpPr>
          <p:nvPr>
            <p:ph type="body" sz="quarter" idx="15"/>
          </p:nvPr>
        </p:nvSpPr>
        <p:spPr>
          <a:xfrm>
            <a:off x="457200" y="1042988"/>
            <a:ext cx="11274425" cy="617537"/>
          </a:xfrm>
        </p:spPr>
        <p:txBody>
          <a:bodyPr lIns="45720" tIns="91440" rIns="45720"/>
          <a:lstStyle>
            <a:lvl1pPr marL="0" indent="0">
              <a:buNone/>
              <a:defRPr/>
            </a:lvl1pPr>
            <a:lvl2pPr marL="457200" indent="0">
              <a:buNone/>
              <a:defRPr/>
            </a:lvl2pPr>
          </a:lstStyle>
          <a:p>
            <a:pPr lvl="0"/>
            <a:r>
              <a:rPr lang="en-US"/>
              <a:t>Click to edit Master text styles</a:t>
            </a:r>
          </a:p>
        </p:txBody>
      </p:sp>
      <p:sp>
        <p:nvSpPr>
          <p:cNvPr id="20" name="Footer Placeholder 19">
            <a:extLst>
              <a:ext uri="{FF2B5EF4-FFF2-40B4-BE49-F238E27FC236}">
                <a16:creationId xmlns:a16="http://schemas.microsoft.com/office/drawing/2014/main" id="{74688652-31B3-A506-4AB3-CEFF14361099}"/>
              </a:ext>
            </a:extLst>
          </p:cNvPr>
          <p:cNvSpPr>
            <a:spLocks noGrp="1"/>
          </p:cNvSpPr>
          <p:nvPr>
            <p:ph type="ftr" sz="quarter" idx="16"/>
          </p:nvPr>
        </p:nvSpPr>
        <p:spPr/>
        <p:txBody>
          <a:bodyPr/>
          <a:lstStyle/>
          <a:p>
            <a:r>
              <a:rPr lang="en-US"/>
              <a:t>CONFIDENTIAL | DRAFT</a:t>
            </a:r>
          </a:p>
        </p:txBody>
      </p:sp>
      <p:sp>
        <p:nvSpPr>
          <p:cNvPr id="21" name="Slide Number Placeholder 20">
            <a:extLst>
              <a:ext uri="{FF2B5EF4-FFF2-40B4-BE49-F238E27FC236}">
                <a16:creationId xmlns:a16="http://schemas.microsoft.com/office/drawing/2014/main" id="{603D18F9-3BC3-1841-2E1B-1E3C053CC375}"/>
              </a:ext>
            </a:extLst>
          </p:cNvPr>
          <p:cNvSpPr>
            <a:spLocks noGrp="1"/>
          </p:cNvSpPr>
          <p:nvPr>
            <p:ph type="sldNum" sz="quarter" idx="17"/>
          </p:nvPr>
        </p:nvSpPr>
        <p:spPr/>
        <p:txBody>
          <a:bodyPr/>
          <a:lstStyle/>
          <a:p>
            <a:fld id="{0122C274-3D99-4A24-ADE9-DD3F36DBA14D}"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F4D7CEC-F1C0-EC3F-ED76-363EB152801C}"/>
              </a:ext>
            </a:extLst>
          </p:cNvPr>
          <p:cNvGraphicFramePr>
            <a:graphicFrameLocks noChangeAspect="1"/>
          </p:cNvGraphicFramePr>
          <p:nvPr userDrawn="1">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think-cell data - do not delete" hidden="1">
                        <a:extLst>
                          <a:ext uri="{FF2B5EF4-FFF2-40B4-BE49-F238E27FC236}">
                            <a16:creationId xmlns:a16="http://schemas.microsoft.com/office/drawing/2014/main" id="{AF4D7CEC-F1C0-EC3F-ED76-363EB152801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idx="1"/>
          </p:nvPr>
        </p:nvSpPr>
        <p:spPr>
          <a:xfrm>
            <a:off x="457200" y="1840231"/>
            <a:ext cx="11274552" cy="4336732"/>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1">
            <a:extLst>
              <a:ext uri="{FF2B5EF4-FFF2-40B4-BE49-F238E27FC236}">
                <a16:creationId xmlns:a16="http://schemas.microsoft.com/office/drawing/2014/main" id="{4A7CC33A-95C4-503A-96EC-57278D0ADC37}"/>
              </a:ext>
            </a:extLst>
          </p:cNvPr>
          <p:cNvSpPr>
            <a:spLocks noGrp="1"/>
          </p:cNvSpPr>
          <p:nvPr>
            <p:ph type="title"/>
          </p:nvPr>
        </p:nvSpPr>
        <p:spPr>
          <a:xfrm>
            <a:off x="457200" y="548640"/>
            <a:ext cx="11274552" cy="493776"/>
          </a:xfrm>
          <a:prstGeom prst="rect">
            <a:avLst/>
          </a:prstGeom>
        </p:spPr>
        <p:txBody>
          <a:bodyPr vert="horz"/>
          <a:lstStyle/>
          <a:p>
            <a:r>
              <a:rPr lang="en-US"/>
              <a:t>Click to edit Master title style</a:t>
            </a:r>
          </a:p>
        </p:txBody>
      </p:sp>
      <p:sp>
        <p:nvSpPr>
          <p:cNvPr id="17" name="Text Placeholder 13">
            <a:extLst>
              <a:ext uri="{FF2B5EF4-FFF2-40B4-BE49-F238E27FC236}">
                <a16:creationId xmlns:a16="http://schemas.microsoft.com/office/drawing/2014/main" id="{451CB42C-524F-DEFC-AF2C-D6EFAB7F3BFA}"/>
              </a:ext>
            </a:extLst>
          </p:cNvPr>
          <p:cNvSpPr>
            <a:spLocks noGrp="1"/>
          </p:cNvSpPr>
          <p:nvPr>
            <p:ph type="body" sz="quarter" idx="14"/>
          </p:nvPr>
        </p:nvSpPr>
        <p:spPr>
          <a:xfrm>
            <a:off x="457327" y="282321"/>
            <a:ext cx="11274425" cy="266319"/>
          </a:xfrm>
        </p:spPr>
        <p:txBody>
          <a:bodyPr lIns="45720" tIns="45720" rIns="45720" bIns="45720">
            <a:normAutofit/>
          </a:bodyPr>
          <a:lstStyle>
            <a:lvl1pPr marL="0" indent="0">
              <a:buNone/>
              <a:defRPr sz="1000"/>
            </a:lvl1pPr>
          </a:lstStyle>
          <a:p>
            <a:pPr lvl="0"/>
            <a:r>
              <a:rPr lang="en-US"/>
              <a:t>Click to edit Master text styles</a:t>
            </a:r>
          </a:p>
        </p:txBody>
      </p:sp>
      <p:sp>
        <p:nvSpPr>
          <p:cNvPr id="19" name="Text Placeholder 18">
            <a:extLst>
              <a:ext uri="{FF2B5EF4-FFF2-40B4-BE49-F238E27FC236}">
                <a16:creationId xmlns:a16="http://schemas.microsoft.com/office/drawing/2014/main" id="{E04637A1-BBA6-9046-A634-F8ADD8056BC0}"/>
              </a:ext>
            </a:extLst>
          </p:cNvPr>
          <p:cNvSpPr>
            <a:spLocks noGrp="1"/>
          </p:cNvSpPr>
          <p:nvPr>
            <p:ph type="body" sz="quarter" idx="15"/>
          </p:nvPr>
        </p:nvSpPr>
        <p:spPr>
          <a:xfrm>
            <a:off x="457200" y="1042988"/>
            <a:ext cx="11274425" cy="617537"/>
          </a:xfrm>
        </p:spPr>
        <p:txBody>
          <a:bodyPr lIns="45720" tIns="91440" rIns="45720"/>
          <a:lstStyle>
            <a:lvl1pPr marL="0" indent="0">
              <a:buNone/>
              <a:defRPr/>
            </a:lvl1pPr>
            <a:lvl2pPr marL="457200" indent="0">
              <a:buNone/>
              <a:defRPr/>
            </a:lvl2pPr>
          </a:lstStyle>
          <a:p>
            <a:pPr lvl="0"/>
            <a:r>
              <a:rPr lang="en-US"/>
              <a:t>Click to edit Master text styles</a:t>
            </a:r>
          </a:p>
        </p:txBody>
      </p:sp>
      <p:sp>
        <p:nvSpPr>
          <p:cNvPr id="20" name="Footer Placeholder 19">
            <a:extLst>
              <a:ext uri="{FF2B5EF4-FFF2-40B4-BE49-F238E27FC236}">
                <a16:creationId xmlns:a16="http://schemas.microsoft.com/office/drawing/2014/main" id="{74688652-31B3-A506-4AB3-CEFF14361099}"/>
              </a:ext>
            </a:extLst>
          </p:cNvPr>
          <p:cNvSpPr>
            <a:spLocks noGrp="1"/>
          </p:cNvSpPr>
          <p:nvPr>
            <p:ph type="ftr" sz="quarter" idx="16"/>
          </p:nvPr>
        </p:nvSpPr>
        <p:spPr/>
        <p:txBody>
          <a:bodyPr/>
          <a:lstStyle/>
          <a:p>
            <a:r>
              <a:rPr lang="en-US"/>
              <a:t>CONFIDENTIAL | DRAFT</a:t>
            </a:r>
          </a:p>
        </p:txBody>
      </p:sp>
      <p:sp>
        <p:nvSpPr>
          <p:cNvPr id="21" name="Slide Number Placeholder 20">
            <a:extLst>
              <a:ext uri="{FF2B5EF4-FFF2-40B4-BE49-F238E27FC236}">
                <a16:creationId xmlns:a16="http://schemas.microsoft.com/office/drawing/2014/main" id="{603D18F9-3BC3-1841-2E1B-1E3C053CC375}"/>
              </a:ext>
            </a:extLst>
          </p:cNvPr>
          <p:cNvSpPr>
            <a:spLocks noGrp="1"/>
          </p:cNvSpPr>
          <p:nvPr>
            <p:ph type="sldNum" sz="quarter" idx="17"/>
          </p:nvPr>
        </p:nvSpPr>
        <p:spPr/>
        <p:txBody>
          <a:bodyPr/>
          <a:lstStyle/>
          <a:p>
            <a:fld id="{0122C274-3D99-4A24-ADE9-DD3F36DBA14D}"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F4D7CEC-F1C0-EC3F-ED76-363EB152801C}"/>
              </a:ext>
            </a:extLst>
          </p:cNvPr>
          <p:cNvGraphicFramePr>
            <a:graphicFrameLocks noChangeAspect="1"/>
          </p:cNvGraphicFramePr>
          <p:nvPr userDrawn="1">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think-cell data - do not delete" hidden="1">
                        <a:extLst>
                          <a:ext uri="{FF2B5EF4-FFF2-40B4-BE49-F238E27FC236}">
                            <a16:creationId xmlns:a16="http://schemas.microsoft.com/office/drawing/2014/main" id="{AF4D7CEC-F1C0-EC3F-ED76-363EB152801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idx="1"/>
          </p:nvPr>
        </p:nvSpPr>
        <p:spPr>
          <a:xfrm>
            <a:off x="457200" y="1840231"/>
            <a:ext cx="11274552" cy="4336732"/>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1">
            <a:extLst>
              <a:ext uri="{FF2B5EF4-FFF2-40B4-BE49-F238E27FC236}">
                <a16:creationId xmlns:a16="http://schemas.microsoft.com/office/drawing/2014/main" id="{4A7CC33A-95C4-503A-96EC-57278D0ADC37}"/>
              </a:ext>
            </a:extLst>
          </p:cNvPr>
          <p:cNvSpPr>
            <a:spLocks noGrp="1"/>
          </p:cNvSpPr>
          <p:nvPr>
            <p:ph type="title"/>
          </p:nvPr>
        </p:nvSpPr>
        <p:spPr>
          <a:xfrm>
            <a:off x="457200" y="548640"/>
            <a:ext cx="11274552" cy="493776"/>
          </a:xfrm>
          <a:prstGeom prst="rect">
            <a:avLst/>
          </a:prstGeom>
        </p:spPr>
        <p:txBody>
          <a:bodyPr vert="horz"/>
          <a:lstStyle/>
          <a:p>
            <a:r>
              <a:rPr lang="en-US"/>
              <a:t>Click to edit Master title style</a:t>
            </a:r>
          </a:p>
        </p:txBody>
      </p:sp>
      <p:sp>
        <p:nvSpPr>
          <p:cNvPr id="17" name="Text Placeholder 13">
            <a:extLst>
              <a:ext uri="{FF2B5EF4-FFF2-40B4-BE49-F238E27FC236}">
                <a16:creationId xmlns:a16="http://schemas.microsoft.com/office/drawing/2014/main" id="{451CB42C-524F-DEFC-AF2C-D6EFAB7F3BFA}"/>
              </a:ext>
            </a:extLst>
          </p:cNvPr>
          <p:cNvSpPr>
            <a:spLocks noGrp="1"/>
          </p:cNvSpPr>
          <p:nvPr>
            <p:ph type="body" sz="quarter" idx="14"/>
          </p:nvPr>
        </p:nvSpPr>
        <p:spPr>
          <a:xfrm>
            <a:off x="457327" y="282321"/>
            <a:ext cx="11274425" cy="266319"/>
          </a:xfrm>
        </p:spPr>
        <p:txBody>
          <a:bodyPr lIns="45720" tIns="45720" rIns="45720" bIns="45720">
            <a:normAutofit/>
          </a:bodyPr>
          <a:lstStyle>
            <a:lvl1pPr marL="0" indent="0">
              <a:buNone/>
              <a:defRPr sz="1000"/>
            </a:lvl1pPr>
          </a:lstStyle>
          <a:p>
            <a:pPr lvl="0"/>
            <a:r>
              <a:rPr lang="en-US"/>
              <a:t>Click to edit Master text styles</a:t>
            </a:r>
          </a:p>
        </p:txBody>
      </p:sp>
      <p:sp>
        <p:nvSpPr>
          <p:cNvPr id="19" name="Text Placeholder 18">
            <a:extLst>
              <a:ext uri="{FF2B5EF4-FFF2-40B4-BE49-F238E27FC236}">
                <a16:creationId xmlns:a16="http://schemas.microsoft.com/office/drawing/2014/main" id="{E04637A1-BBA6-9046-A634-F8ADD8056BC0}"/>
              </a:ext>
            </a:extLst>
          </p:cNvPr>
          <p:cNvSpPr>
            <a:spLocks noGrp="1"/>
          </p:cNvSpPr>
          <p:nvPr>
            <p:ph type="body" sz="quarter" idx="15"/>
          </p:nvPr>
        </p:nvSpPr>
        <p:spPr>
          <a:xfrm>
            <a:off x="457200" y="1042988"/>
            <a:ext cx="11274425" cy="617537"/>
          </a:xfrm>
        </p:spPr>
        <p:txBody>
          <a:bodyPr lIns="45720" tIns="91440" rIns="45720"/>
          <a:lstStyle>
            <a:lvl1pPr marL="0" indent="0">
              <a:buNone/>
              <a:defRPr/>
            </a:lvl1pPr>
            <a:lvl2pPr marL="457200" indent="0">
              <a:buNone/>
              <a:defRPr/>
            </a:lvl2pPr>
          </a:lstStyle>
          <a:p>
            <a:pPr lvl="0"/>
            <a:r>
              <a:rPr lang="en-US"/>
              <a:t>Click to edit Master text styles</a:t>
            </a:r>
          </a:p>
        </p:txBody>
      </p:sp>
      <p:sp>
        <p:nvSpPr>
          <p:cNvPr id="20" name="Footer Placeholder 19">
            <a:extLst>
              <a:ext uri="{FF2B5EF4-FFF2-40B4-BE49-F238E27FC236}">
                <a16:creationId xmlns:a16="http://schemas.microsoft.com/office/drawing/2014/main" id="{74688652-31B3-A506-4AB3-CEFF14361099}"/>
              </a:ext>
            </a:extLst>
          </p:cNvPr>
          <p:cNvSpPr>
            <a:spLocks noGrp="1"/>
          </p:cNvSpPr>
          <p:nvPr>
            <p:ph type="ftr" sz="quarter" idx="16"/>
          </p:nvPr>
        </p:nvSpPr>
        <p:spPr/>
        <p:txBody>
          <a:bodyPr/>
          <a:lstStyle/>
          <a:p>
            <a:r>
              <a:rPr lang="en-US"/>
              <a:t>CONFIDENTIAL | DRAFT</a:t>
            </a:r>
          </a:p>
        </p:txBody>
      </p:sp>
      <p:sp>
        <p:nvSpPr>
          <p:cNvPr id="21" name="Slide Number Placeholder 20">
            <a:extLst>
              <a:ext uri="{FF2B5EF4-FFF2-40B4-BE49-F238E27FC236}">
                <a16:creationId xmlns:a16="http://schemas.microsoft.com/office/drawing/2014/main" id="{603D18F9-3BC3-1841-2E1B-1E3C053CC375}"/>
              </a:ext>
            </a:extLst>
          </p:cNvPr>
          <p:cNvSpPr>
            <a:spLocks noGrp="1"/>
          </p:cNvSpPr>
          <p:nvPr>
            <p:ph type="sldNum" sz="quarter" idx="17"/>
          </p:nvPr>
        </p:nvSpPr>
        <p:spPr/>
        <p:txBody>
          <a:bodyPr/>
          <a:lstStyle/>
          <a:p>
            <a:fld id="{0122C274-3D99-4A24-ADE9-DD3F36DBA14D}"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F4D7CEC-F1C0-EC3F-ED76-363EB152801C}"/>
              </a:ext>
            </a:extLst>
          </p:cNvPr>
          <p:cNvGraphicFramePr>
            <a:graphicFrameLocks noChangeAspect="1"/>
          </p:cNvGraphicFramePr>
          <p:nvPr userDrawn="1">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think-cell data - do not delete" hidden="1">
                        <a:extLst>
                          <a:ext uri="{FF2B5EF4-FFF2-40B4-BE49-F238E27FC236}">
                            <a16:creationId xmlns:a16="http://schemas.microsoft.com/office/drawing/2014/main" id="{AF4D7CEC-F1C0-EC3F-ED76-363EB152801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idx="1"/>
          </p:nvPr>
        </p:nvSpPr>
        <p:spPr>
          <a:xfrm>
            <a:off x="457200" y="1840231"/>
            <a:ext cx="11274552" cy="4336732"/>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1">
            <a:extLst>
              <a:ext uri="{FF2B5EF4-FFF2-40B4-BE49-F238E27FC236}">
                <a16:creationId xmlns:a16="http://schemas.microsoft.com/office/drawing/2014/main" id="{4A7CC33A-95C4-503A-96EC-57278D0ADC37}"/>
              </a:ext>
            </a:extLst>
          </p:cNvPr>
          <p:cNvSpPr>
            <a:spLocks noGrp="1"/>
          </p:cNvSpPr>
          <p:nvPr>
            <p:ph type="title"/>
          </p:nvPr>
        </p:nvSpPr>
        <p:spPr>
          <a:xfrm>
            <a:off x="457200" y="548640"/>
            <a:ext cx="11274552" cy="493776"/>
          </a:xfrm>
          <a:prstGeom prst="rect">
            <a:avLst/>
          </a:prstGeom>
        </p:spPr>
        <p:txBody>
          <a:bodyPr vert="horz"/>
          <a:lstStyle/>
          <a:p>
            <a:r>
              <a:rPr lang="en-US"/>
              <a:t>Click to edit Master title style</a:t>
            </a:r>
          </a:p>
        </p:txBody>
      </p:sp>
      <p:sp>
        <p:nvSpPr>
          <p:cNvPr id="17" name="Text Placeholder 13">
            <a:extLst>
              <a:ext uri="{FF2B5EF4-FFF2-40B4-BE49-F238E27FC236}">
                <a16:creationId xmlns:a16="http://schemas.microsoft.com/office/drawing/2014/main" id="{451CB42C-524F-DEFC-AF2C-D6EFAB7F3BFA}"/>
              </a:ext>
            </a:extLst>
          </p:cNvPr>
          <p:cNvSpPr>
            <a:spLocks noGrp="1"/>
          </p:cNvSpPr>
          <p:nvPr>
            <p:ph type="body" sz="quarter" idx="14"/>
          </p:nvPr>
        </p:nvSpPr>
        <p:spPr>
          <a:xfrm>
            <a:off x="457327" y="282321"/>
            <a:ext cx="11274425" cy="266319"/>
          </a:xfrm>
        </p:spPr>
        <p:txBody>
          <a:bodyPr lIns="45720" tIns="45720" rIns="45720" bIns="45720">
            <a:normAutofit/>
          </a:bodyPr>
          <a:lstStyle>
            <a:lvl1pPr marL="0" indent="0">
              <a:buNone/>
              <a:defRPr sz="1000"/>
            </a:lvl1pPr>
          </a:lstStyle>
          <a:p>
            <a:pPr lvl="0"/>
            <a:r>
              <a:rPr lang="en-US"/>
              <a:t>Click to edit Master text styles</a:t>
            </a:r>
          </a:p>
        </p:txBody>
      </p:sp>
      <p:sp>
        <p:nvSpPr>
          <p:cNvPr id="19" name="Text Placeholder 18">
            <a:extLst>
              <a:ext uri="{FF2B5EF4-FFF2-40B4-BE49-F238E27FC236}">
                <a16:creationId xmlns:a16="http://schemas.microsoft.com/office/drawing/2014/main" id="{E04637A1-BBA6-9046-A634-F8ADD8056BC0}"/>
              </a:ext>
            </a:extLst>
          </p:cNvPr>
          <p:cNvSpPr>
            <a:spLocks noGrp="1"/>
          </p:cNvSpPr>
          <p:nvPr>
            <p:ph type="body" sz="quarter" idx="15"/>
          </p:nvPr>
        </p:nvSpPr>
        <p:spPr>
          <a:xfrm>
            <a:off x="457200" y="1042988"/>
            <a:ext cx="11274425" cy="617537"/>
          </a:xfrm>
        </p:spPr>
        <p:txBody>
          <a:bodyPr lIns="45720" tIns="91440" rIns="45720"/>
          <a:lstStyle>
            <a:lvl1pPr marL="0" indent="0">
              <a:buNone/>
              <a:defRPr/>
            </a:lvl1pPr>
            <a:lvl2pPr marL="457200" indent="0">
              <a:buNone/>
              <a:defRPr/>
            </a:lvl2pPr>
          </a:lstStyle>
          <a:p>
            <a:pPr lvl="0"/>
            <a:r>
              <a:rPr lang="en-US"/>
              <a:t>Click to edit Master text styles</a:t>
            </a:r>
          </a:p>
        </p:txBody>
      </p:sp>
      <p:sp>
        <p:nvSpPr>
          <p:cNvPr id="20" name="Footer Placeholder 19">
            <a:extLst>
              <a:ext uri="{FF2B5EF4-FFF2-40B4-BE49-F238E27FC236}">
                <a16:creationId xmlns:a16="http://schemas.microsoft.com/office/drawing/2014/main" id="{74688652-31B3-A506-4AB3-CEFF14361099}"/>
              </a:ext>
            </a:extLst>
          </p:cNvPr>
          <p:cNvSpPr>
            <a:spLocks noGrp="1"/>
          </p:cNvSpPr>
          <p:nvPr>
            <p:ph type="ftr" sz="quarter" idx="16"/>
          </p:nvPr>
        </p:nvSpPr>
        <p:spPr/>
        <p:txBody>
          <a:bodyPr/>
          <a:lstStyle/>
          <a:p>
            <a:r>
              <a:rPr lang="en-US"/>
              <a:t>CONFIDENTIAL | DRAFT</a:t>
            </a:r>
          </a:p>
        </p:txBody>
      </p:sp>
      <p:sp>
        <p:nvSpPr>
          <p:cNvPr id="21" name="Slide Number Placeholder 20">
            <a:extLst>
              <a:ext uri="{FF2B5EF4-FFF2-40B4-BE49-F238E27FC236}">
                <a16:creationId xmlns:a16="http://schemas.microsoft.com/office/drawing/2014/main" id="{603D18F9-3BC3-1841-2E1B-1E3C053CC375}"/>
              </a:ext>
            </a:extLst>
          </p:cNvPr>
          <p:cNvSpPr>
            <a:spLocks noGrp="1"/>
          </p:cNvSpPr>
          <p:nvPr>
            <p:ph type="sldNum" sz="quarter" idx="17"/>
          </p:nvPr>
        </p:nvSpPr>
        <p:spPr/>
        <p:txBody>
          <a:bodyPr/>
          <a:lstStyle/>
          <a:p>
            <a:fld id="{0122C274-3D99-4A24-ADE9-DD3F36DBA14D}"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F4D7CEC-F1C0-EC3F-ED76-363EB152801C}"/>
              </a:ext>
            </a:extLst>
          </p:cNvPr>
          <p:cNvGraphicFramePr>
            <a:graphicFrameLocks noChangeAspect="1"/>
          </p:cNvGraphicFramePr>
          <p:nvPr userDrawn="1">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think-cell data - do not delete" hidden="1">
                        <a:extLst>
                          <a:ext uri="{FF2B5EF4-FFF2-40B4-BE49-F238E27FC236}">
                            <a16:creationId xmlns:a16="http://schemas.microsoft.com/office/drawing/2014/main" id="{AF4D7CEC-F1C0-EC3F-ED76-363EB152801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idx="1"/>
          </p:nvPr>
        </p:nvSpPr>
        <p:spPr>
          <a:xfrm>
            <a:off x="457200" y="1840231"/>
            <a:ext cx="11274552" cy="4336732"/>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1">
            <a:extLst>
              <a:ext uri="{FF2B5EF4-FFF2-40B4-BE49-F238E27FC236}">
                <a16:creationId xmlns:a16="http://schemas.microsoft.com/office/drawing/2014/main" id="{4A7CC33A-95C4-503A-96EC-57278D0ADC37}"/>
              </a:ext>
            </a:extLst>
          </p:cNvPr>
          <p:cNvSpPr>
            <a:spLocks noGrp="1"/>
          </p:cNvSpPr>
          <p:nvPr>
            <p:ph type="title"/>
          </p:nvPr>
        </p:nvSpPr>
        <p:spPr>
          <a:xfrm>
            <a:off x="457200" y="548640"/>
            <a:ext cx="11274552" cy="493776"/>
          </a:xfrm>
          <a:prstGeom prst="rect">
            <a:avLst/>
          </a:prstGeom>
        </p:spPr>
        <p:txBody>
          <a:bodyPr vert="horz"/>
          <a:lstStyle/>
          <a:p>
            <a:r>
              <a:rPr lang="en-US"/>
              <a:t>Click to edit Master title style</a:t>
            </a:r>
          </a:p>
        </p:txBody>
      </p:sp>
      <p:sp>
        <p:nvSpPr>
          <p:cNvPr id="17" name="Text Placeholder 13">
            <a:extLst>
              <a:ext uri="{FF2B5EF4-FFF2-40B4-BE49-F238E27FC236}">
                <a16:creationId xmlns:a16="http://schemas.microsoft.com/office/drawing/2014/main" id="{451CB42C-524F-DEFC-AF2C-D6EFAB7F3BFA}"/>
              </a:ext>
            </a:extLst>
          </p:cNvPr>
          <p:cNvSpPr>
            <a:spLocks noGrp="1"/>
          </p:cNvSpPr>
          <p:nvPr>
            <p:ph type="body" sz="quarter" idx="14"/>
          </p:nvPr>
        </p:nvSpPr>
        <p:spPr>
          <a:xfrm>
            <a:off x="457327" y="282321"/>
            <a:ext cx="11274425" cy="266319"/>
          </a:xfrm>
        </p:spPr>
        <p:txBody>
          <a:bodyPr lIns="45720" tIns="45720" rIns="45720" bIns="45720">
            <a:normAutofit/>
          </a:bodyPr>
          <a:lstStyle>
            <a:lvl1pPr marL="0" indent="0">
              <a:buNone/>
              <a:defRPr sz="1000"/>
            </a:lvl1pPr>
          </a:lstStyle>
          <a:p>
            <a:pPr lvl="0"/>
            <a:r>
              <a:rPr lang="en-US"/>
              <a:t>Click to edit Master text styles</a:t>
            </a:r>
          </a:p>
        </p:txBody>
      </p:sp>
      <p:sp>
        <p:nvSpPr>
          <p:cNvPr id="19" name="Text Placeholder 18">
            <a:extLst>
              <a:ext uri="{FF2B5EF4-FFF2-40B4-BE49-F238E27FC236}">
                <a16:creationId xmlns:a16="http://schemas.microsoft.com/office/drawing/2014/main" id="{E04637A1-BBA6-9046-A634-F8ADD8056BC0}"/>
              </a:ext>
            </a:extLst>
          </p:cNvPr>
          <p:cNvSpPr>
            <a:spLocks noGrp="1"/>
          </p:cNvSpPr>
          <p:nvPr>
            <p:ph type="body" sz="quarter" idx="15"/>
          </p:nvPr>
        </p:nvSpPr>
        <p:spPr>
          <a:xfrm>
            <a:off x="457200" y="1042988"/>
            <a:ext cx="11274425" cy="617537"/>
          </a:xfrm>
        </p:spPr>
        <p:txBody>
          <a:bodyPr lIns="45720" tIns="91440" rIns="45720"/>
          <a:lstStyle>
            <a:lvl1pPr marL="0" indent="0">
              <a:buNone/>
              <a:defRPr/>
            </a:lvl1pPr>
            <a:lvl2pPr marL="457200" indent="0">
              <a:buNone/>
              <a:defRPr/>
            </a:lvl2pPr>
          </a:lstStyle>
          <a:p>
            <a:pPr lvl="0"/>
            <a:r>
              <a:rPr lang="en-US"/>
              <a:t>Click to edit Master text styles</a:t>
            </a:r>
          </a:p>
        </p:txBody>
      </p:sp>
      <p:sp>
        <p:nvSpPr>
          <p:cNvPr id="20" name="Footer Placeholder 19">
            <a:extLst>
              <a:ext uri="{FF2B5EF4-FFF2-40B4-BE49-F238E27FC236}">
                <a16:creationId xmlns:a16="http://schemas.microsoft.com/office/drawing/2014/main" id="{74688652-31B3-A506-4AB3-CEFF14361099}"/>
              </a:ext>
            </a:extLst>
          </p:cNvPr>
          <p:cNvSpPr>
            <a:spLocks noGrp="1"/>
          </p:cNvSpPr>
          <p:nvPr>
            <p:ph type="ftr" sz="quarter" idx="16"/>
          </p:nvPr>
        </p:nvSpPr>
        <p:spPr/>
        <p:txBody>
          <a:bodyPr/>
          <a:lstStyle/>
          <a:p>
            <a:r>
              <a:rPr lang="en-US"/>
              <a:t>CONFIDENTIAL | DRAFT</a:t>
            </a:r>
          </a:p>
        </p:txBody>
      </p:sp>
      <p:sp>
        <p:nvSpPr>
          <p:cNvPr id="21" name="Slide Number Placeholder 20">
            <a:extLst>
              <a:ext uri="{FF2B5EF4-FFF2-40B4-BE49-F238E27FC236}">
                <a16:creationId xmlns:a16="http://schemas.microsoft.com/office/drawing/2014/main" id="{603D18F9-3BC3-1841-2E1B-1E3C053CC375}"/>
              </a:ext>
            </a:extLst>
          </p:cNvPr>
          <p:cNvSpPr>
            <a:spLocks noGrp="1"/>
          </p:cNvSpPr>
          <p:nvPr>
            <p:ph type="sldNum" sz="quarter" idx="17"/>
          </p:nvPr>
        </p:nvSpPr>
        <p:spPr/>
        <p:txBody>
          <a:bodyPr/>
          <a:lstStyle/>
          <a:p>
            <a:fld id="{0122C274-3D99-4A24-ADE9-DD3F36DBA14D}"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CFFA-F306-C017-35F8-26F21F47BC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C5153C-4F58-1B1A-E9CE-B15E4114616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6F90AF-5D33-85AD-0569-EEDC9D5653BC}"/>
              </a:ext>
            </a:extLst>
          </p:cNvPr>
          <p:cNvSpPr>
            <a:spLocks noGrp="1"/>
          </p:cNvSpPr>
          <p:nvPr>
            <p:ph type="dt" sz="half" idx="10"/>
          </p:nvPr>
        </p:nvSpPr>
        <p:spPr/>
        <p:txBody>
          <a:bodyPr/>
          <a:lstStyle/>
          <a:p>
            <a:fld id="{CC074E7D-5388-7448-B6B6-F5337E6071F2}" type="datetimeFigureOut">
              <a:rPr lang="en-US" smtClean="0"/>
              <a:t>8/23/25</a:t>
            </a:fld>
            <a:endParaRPr lang="en-US"/>
          </a:p>
        </p:txBody>
      </p:sp>
      <p:sp>
        <p:nvSpPr>
          <p:cNvPr id="5" name="Footer Placeholder 4">
            <a:extLst>
              <a:ext uri="{FF2B5EF4-FFF2-40B4-BE49-F238E27FC236}">
                <a16:creationId xmlns:a16="http://schemas.microsoft.com/office/drawing/2014/main" id="{D628B884-047F-27B6-5070-908AA6C08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E194E-1127-C661-C1F8-819A6C36664A}"/>
              </a:ext>
            </a:extLst>
          </p:cNvPr>
          <p:cNvSpPr>
            <a:spLocks noGrp="1"/>
          </p:cNvSpPr>
          <p:nvPr>
            <p:ph type="sldNum" sz="quarter" idx="12"/>
          </p:nvPr>
        </p:nvSpPr>
        <p:spPr/>
        <p:txBody>
          <a:bodyPr/>
          <a:lstStyle/>
          <a:p>
            <a:fld id="{B07FBE05-083B-F54E-B69D-3056EDC5252E}" type="slidenum">
              <a:rPr lang="en-US" smtClean="0"/>
              <a:t>‹#›</a:t>
            </a:fld>
            <a:endParaRPr lang="en-US"/>
          </a:p>
        </p:txBody>
      </p:sp>
    </p:spTree>
    <p:extLst>
      <p:ext uri="{BB962C8B-B14F-4D97-AF65-F5344CB8AC3E}">
        <p14:creationId xmlns:p14="http://schemas.microsoft.com/office/powerpoint/2010/main" val="14870072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F4D7CEC-F1C0-EC3F-ED76-363EB152801C}"/>
              </a:ext>
            </a:extLst>
          </p:cNvPr>
          <p:cNvGraphicFramePr>
            <a:graphicFrameLocks noChangeAspect="1"/>
          </p:cNvGraphicFramePr>
          <p:nvPr userDrawn="1">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think-cell data - do not delete" hidden="1">
                        <a:extLst>
                          <a:ext uri="{FF2B5EF4-FFF2-40B4-BE49-F238E27FC236}">
                            <a16:creationId xmlns:a16="http://schemas.microsoft.com/office/drawing/2014/main" id="{AF4D7CEC-F1C0-EC3F-ED76-363EB152801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idx="1"/>
          </p:nvPr>
        </p:nvSpPr>
        <p:spPr>
          <a:xfrm>
            <a:off x="457200" y="1840231"/>
            <a:ext cx="11274552" cy="4336732"/>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1">
            <a:extLst>
              <a:ext uri="{FF2B5EF4-FFF2-40B4-BE49-F238E27FC236}">
                <a16:creationId xmlns:a16="http://schemas.microsoft.com/office/drawing/2014/main" id="{4A7CC33A-95C4-503A-96EC-57278D0ADC37}"/>
              </a:ext>
            </a:extLst>
          </p:cNvPr>
          <p:cNvSpPr>
            <a:spLocks noGrp="1"/>
          </p:cNvSpPr>
          <p:nvPr>
            <p:ph type="title"/>
          </p:nvPr>
        </p:nvSpPr>
        <p:spPr>
          <a:xfrm>
            <a:off x="457200" y="548640"/>
            <a:ext cx="11274552" cy="493776"/>
          </a:xfrm>
          <a:prstGeom prst="rect">
            <a:avLst/>
          </a:prstGeom>
        </p:spPr>
        <p:txBody>
          <a:bodyPr vert="horz"/>
          <a:lstStyle/>
          <a:p>
            <a:r>
              <a:rPr lang="en-US"/>
              <a:t>Click to edit Master title style</a:t>
            </a:r>
          </a:p>
        </p:txBody>
      </p:sp>
      <p:sp>
        <p:nvSpPr>
          <p:cNvPr id="17" name="Text Placeholder 13">
            <a:extLst>
              <a:ext uri="{FF2B5EF4-FFF2-40B4-BE49-F238E27FC236}">
                <a16:creationId xmlns:a16="http://schemas.microsoft.com/office/drawing/2014/main" id="{451CB42C-524F-DEFC-AF2C-D6EFAB7F3BFA}"/>
              </a:ext>
            </a:extLst>
          </p:cNvPr>
          <p:cNvSpPr>
            <a:spLocks noGrp="1"/>
          </p:cNvSpPr>
          <p:nvPr>
            <p:ph type="body" sz="quarter" idx="14"/>
          </p:nvPr>
        </p:nvSpPr>
        <p:spPr>
          <a:xfrm>
            <a:off x="457327" y="282321"/>
            <a:ext cx="11274425" cy="266319"/>
          </a:xfrm>
        </p:spPr>
        <p:txBody>
          <a:bodyPr lIns="45720" tIns="45720" rIns="45720" bIns="45720">
            <a:normAutofit/>
          </a:bodyPr>
          <a:lstStyle>
            <a:lvl1pPr marL="0" indent="0">
              <a:buNone/>
              <a:defRPr sz="1000"/>
            </a:lvl1pPr>
          </a:lstStyle>
          <a:p>
            <a:pPr lvl="0"/>
            <a:r>
              <a:rPr lang="en-US"/>
              <a:t>Click to edit Master text styles</a:t>
            </a:r>
          </a:p>
        </p:txBody>
      </p:sp>
      <p:sp>
        <p:nvSpPr>
          <p:cNvPr id="19" name="Text Placeholder 18">
            <a:extLst>
              <a:ext uri="{FF2B5EF4-FFF2-40B4-BE49-F238E27FC236}">
                <a16:creationId xmlns:a16="http://schemas.microsoft.com/office/drawing/2014/main" id="{E04637A1-BBA6-9046-A634-F8ADD8056BC0}"/>
              </a:ext>
            </a:extLst>
          </p:cNvPr>
          <p:cNvSpPr>
            <a:spLocks noGrp="1"/>
          </p:cNvSpPr>
          <p:nvPr>
            <p:ph type="body" sz="quarter" idx="15"/>
          </p:nvPr>
        </p:nvSpPr>
        <p:spPr>
          <a:xfrm>
            <a:off x="457200" y="1042988"/>
            <a:ext cx="11274425" cy="617537"/>
          </a:xfrm>
        </p:spPr>
        <p:txBody>
          <a:bodyPr lIns="45720" tIns="91440" rIns="45720"/>
          <a:lstStyle>
            <a:lvl1pPr marL="0" indent="0">
              <a:buNone/>
              <a:defRPr/>
            </a:lvl1pPr>
            <a:lvl2pPr marL="457200" indent="0">
              <a:buNone/>
              <a:defRPr/>
            </a:lvl2pPr>
          </a:lstStyle>
          <a:p>
            <a:pPr lvl="0"/>
            <a:r>
              <a:rPr lang="en-US"/>
              <a:t>Click to edit Master text styles</a:t>
            </a:r>
          </a:p>
        </p:txBody>
      </p:sp>
      <p:sp>
        <p:nvSpPr>
          <p:cNvPr id="20" name="Footer Placeholder 19">
            <a:extLst>
              <a:ext uri="{FF2B5EF4-FFF2-40B4-BE49-F238E27FC236}">
                <a16:creationId xmlns:a16="http://schemas.microsoft.com/office/drawing/2014/main" id="{74688652-31B3-A506-4AB3-CEFF14361099}"/>
              </a:ext>
            </a:extLst>
          </p:cNvPr>
          <p:cNvSpPr>
            <a:spLocks noGrp="1"/>
          </p:cNvSpPr>
          <p:nvPr>
            <p:ph type="ftr" sz="quarter" idx="16"/>
          </p:nvPr>
        </p:nvSpPr>
        <p:spPr/>
        <p:txBody>
          <a:bodyPr/>
          <a:lstStyle/>
          <a:p>
            <a:r>
              <a:rPr lang="en-US"/>
              <a:t>CONFIDENTIAL | DRAFT</a:t>
            </a:r>
          </a:p>
        </p:txBody>
      </p:sp>
      <p:sp>
        <p:nvSpPr>
          <p:cNvPr id="21" name="Slide Number Placeholder 20">
            <a:extLst>
              <a:ext uri="{FF2B5EF4-FFF2-40B4-BE49-F238E27FC236}">
                <a16:creationId xmlns:a16="http://schemas.microsoft.com/office/drawing/2014/main" id="{603D18F9-3BC3-1841-2E1B-1E3C053CC375}"/>
              </a:ext>
            </a:extLst>
          </p:cNvPr>
          <p:cNvSpPr>
            <a:spLocks noGrp="1"/>
          </p:cNvSpPr>
          <p:nvPr>
            <p:ph type="sldNum" sz="quarter" idx="17"/>
          </p:nvPr>
        </p:nvSpPr>
        <p:spPr/>
        <p:txBody>
          <a:bodyPr/>
          <a:lstStyle/>
          <a:p>
            <a:fld id="{0122C274-3D99-4A24-ADE9-DD3F36DBA14D}"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F4D7CEC-F1C0-EC3F-ED76-363EB152801C}"/>
              </a:ext>
            </a:extLst>
          </p:cNvPr>
          <p:cNvGraphicFramePr>
            <a:graphicFrameLocks noChangeAspect="1"/>
          </p:cNvGraphicFramePr>
          <p:nvPr userDrawn="1">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think-cell data - do not delete" hidden="1">
                        <a:extLst>
                          <a:ext uri="{FF2B5EF4-FFF2-40B4-BE49-F238E27FC236}">
                            <a16:creationId xmlns:a16="http://schemas.microsoft.com/office/drawing/2014/main" id="{AF4D7CEC-F1C0-EC3F-ED76-363EB152801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idx="1"/>
          </p:nvPr>
        </p:nvSpPr>
        <p:spPr>
          <a:xfrm>
            <a:off x="457200" y="1840231"/>
            <a:ext cx="11274552" cy="4336732"/>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1">
            <a:extLst>
              <a:ext uri="{FF2B5EF4-FFF2-40B4-BE49-F238E27FC236}">
                <a16:creationId xmlns:a16="http://schemas.microsoft.com/office/drawing/2014/main" id="{4A7CC33A-95C4-503A-96EC-57278D0ADC37}"/>
              </a:ext>
            </a:extLst>
          </p:cNvPr>
          <p:cNvSpPr>
            <a:spLocks noGrp="1"/>
          </p:cNvSpPr>
          <p:nvPr>
            <p:ph type="title"/>
          </p:nvPr>
        </p:nvSpPr>
        <p:spPr>
          <a:xfrm>
            <a:off x="457200" y="548640"/>
            <a:ext cx="11274552" cy="493776"/>
          </a:xfrm>
          <a:prstGeom prst="rect">
            <a:avLst/>
          </a:prstGeom>
        </p:spPr>
        <p:txBody>
          <a:bodyPr vert="horz"/>
          <a:lstStyle/>
          <a:p>
            <a:r>
              <a:rPr lang="en-US"/>
              <a:t>Click to edit Master title style</a:t>
            </a:r>
          </a:p>
        </p:txBody>
      </p:sp>
      <p:sp>
        <p:nvSpPr>
          <p:cNvPr id="17" name="Text Placeholder 13">
            <a:extLst>
              <a:ext uri="{FF2B5EF4-FFF2-40B4-BE49-F238E27FC236}">
                <a16:creationId xmlns:a16="http://schemas.microsoft.com/office/drawing/2014/main" id="{451CB42C-524F-DEFC-AF2C-D6EFAB7F3BFA}"/>
              </a:ext>
            </a:extLst>
          </p:cNvPr>
          <p:cNvSpPr>
            <a:spLocks noGrp="1"/>
          </p:cNvSpPr>
          <p:nvPr>
            <p:ph type="body" sz="quarter" idx="14"/>
          </p:nvPr>
        </p:nvSpPr>
        <p:spPr>
          <a:xfrm>
            <a:off x="457327" y="282321"/>
            <a:ext cx="11274425" cy="266319"/>
          </a:xfrm>
        </p:spPr>
        <p:txBody>
          <a:bodyPr lIns="45720" tIns="45720" rIns="45720" bIns="45720">
            <a:normAutofit/>
          </a:bodyPr>
          <a:lstStyle>
            <a:lvl1pPr marL="0" indent="0">
              <a:buNone/>
              <a:defRPr sz="1000"/>
            </a:lvl1pPr>
          </a:lstStyle>
          <a:p>
            <a:pPr lvl="0"/>
            <a:r>
              <a:rPr lang="en-US"/>
              <a:t>Click to edit Master text styles</a:t>
            </a:r>
          </a:p>
        </p:txBody>
      </p:sp>
      <p:sp>
        <p:nvSpPr>
          <p:cNvPr id="19" name="Text Placeholder 18">
            <a:extLst>
              <a:ext uri="{FF2B5EF4-FFF2-40B4-BE49-F238E27FC236}">
                <a16:creationId xmlns:a16="http://schemas.microsoft.com/office/drawing/2014/main" id="{E04637A1-BBA6-9046-A634-F8ADD8056BC0}"/>
              </a:ext>
            </a:extLst>
          </p:cNvPr>
          <p:cNvSpPr>
            <a:spLocks noGrp="1"/>
          </p:cNvSpPr>
          <p:nvPr>
            <p:ph type="body" sz="quarter" idx="15"/>
          </p:nvPr>
        </p:nvSpPr>
        <p:spPr>
          <a:xfrm>
            <a:off x="457200" y="1042988"/>
            <a:ext cx="11274425" cy="617537"/>
          </a:xfrm>
        </p:spPr>
        <p:txBody>
          <a:bodyPr lIns="45720" tIns="91440" rIns="45720"/>
          <a:lstStyle>
            <a:lvl1pPr marL="0" indent="0">
              <a:buNone/>
              <a:defRPr/>
            </a:lvl1pPr>
            <a:lvl2pPr marL="457200" indent="0">
              <a:buNone/>
              <a:defRPr/>
            </a:lvl2pPr>
          </a:lstStyle>
          <a:p>
            <a:pPr lvl="0"/>
            <a:r>
              <a:rPr lang="en-US"/>
              <a:t>Click to edit Master text styles</a:t>
            </a:r>
          </a:p>
        </p:txBody>
      </p:sp>
      <p:sp>
        <p:nvSpPr>
          <p:cNvPr id="20" name="Footer Placeholder 19">
            <a:extLst>
              <a:ext uri="{FF2B5EF4-FFF2-40B4-BE49-F238E27FC236}">
                <a16:creationId xmlns:a16="http://schemas.microsoft.com/office/drawing/2014/main" id="{74688652-31B3-A506-4AB3-CEFF14361099}"/>
              </a:ext>
            </a:extLst>
          </p:cNvPr>
          <p:cNvSpPr>
            <a:spLocks noGrp="1"/>
          </p:cNvSpPr>
          <p:nvPr>
            <p:ph type="ftr" sz="quarter" idx="16"/>
          </p:nvPr>
        </p:nvSpPr>
        <p:spPr/>
        <p:txBody>
          <a:bodyPr/>
          <a:lstStyle/>
          <a:p>
            <a:r>
              <a:rPr lang="en-US"/>
              <a:t>CONFIDENTIAL | DRAFT</a:t>
            </a:r>
          </a:p>
        </p:txBody>
      </p:sp>
      <p:sp>
        <p:nvSpPr>
          <p:cNvPr id="21" name="Slide Number Placeholder 20">
            <a:extLst>
              <a:ext uri="{FF2B5EF4-FFF2-40B4-BE49-F238E27FC236}">
                <a16:creationId xmlns:a16="http://schemas.microsoft.com/office/drawing/2014/main" id="{603D18F9-3BC3-1841-2E1B-1E3C053CC375}"/>
              </a:ext>
            </a:extLst>
          </p:cNvPr>
          <p:cNvSpPr>
            <a:spLocks noGrp="1"/>
          </p:cNvSpPr>
          <p:nvPr>
            <p:ph type="sldNum" sz="quarter" idx="17"/>
          </p:nvPr>
        </p:nvSpPr>
        <p:spPr/>
        <p:txBody>
          <a:bodyPr/>
          <a:lstStyle/>
          <a:p>
            <a:fld id="{0122C274-3D99-4A24-ADE9-DD3F36DBA14D}"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F4D7CEC-F1C0-EC3F-ED76-363EB152801C}"/>
              </a:ext>
            </a:extLst>
          </p:cNvPr>
          <p:cNvGraphicFramePr>
            <a:graphicFrameLocks noChangeAspect="1"/>
          </p:cNvGraphicFramePr>
          <p:nvPr userDrawn="1">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think-cell data - do not delete" hidden="1">
                        <a:extLst>
                          <a:ext uri="{FF2B5EF4-FFF2-40B4-BE49-F238E27FC236}">
                            <a16:creationId xmlns:a16="http://schemas.microsoft.com/office/drawing/2014/main" id="{AF4D7CEC-F1C0-EC3F-ED76-363EB152801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idx="1"/>
          </p:nvPr>
        </p:nvSpPr>
        <p:spPr>
          <a:xfrm>
            <a:off x="457200" y="1840231"/>
            <a:ext cx="11274552" cy="4336732"/>
          </a:xfrm>
        </p:spPr>
        <p:txBody>
          <a:bodyPr>
            <a:norm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1">
            <a:extLst>
              <a:ext uri="{FF2B5EF4-FFF2-40B4-BE49-F238E27FC236}">
                <a16:creationId xmlns:a16="http://schemas.microsoft.com/office/drawing/2014/main" id="{4A7CC33A-95C4-503A-96EC-57278D0ADC37}"/>
              </a:ext>
            </a:extLst>
          </p:cNvPr>
          <p:cNvSpPr>
            <a:spLocks noGrp="1"/>
          </p:cNvSpPr>
          <p:nvPr>
            <p:ph type="title"/>
          </p:nvPr>
        </p:nvSpPr>
        <p:spPr>
          <a:xfrm>
            <a:off x="457200" y="548640"/>
            <a:ext cx="11274552" cy="493776"/>
          </a:xfrm>
          <a:prstGeom prst="rect">
            <a:avLst/>
          </a:prstGeom>
        </p:spPr>
        <p:txBody>
          <a:bodyPr vert="horz"/>
          <a:lstStyle/>
          <a:p>
            <a:r>
              <a:rPr lang="en-US"/>
              <a:t>Click to edit Master title style</a:t>
            </a:r>
          </a:p>
        </p:txBody>
      </p:sp>
      <p:sp>
        <p:nvSpPr>
          <p:cNvPr id="17" name="Text Placeholder 13">
            <a:extLst>
              <a:ext uri="{FF2B5EF4-FFF2-40B4-BE49-F238E27FC236}">
                <a16:creationId xmlns:a16="http://schemas.microsoft.com/office/drawing/2014/main" id="{451CB42C-524F-DEFC-AF2C-D6EFAB7F3BFA}"/>
              </a:ext>
            </a:extLst>
          </p:cNvPr>
          <p:cNvSpPr>
            <a:spLocks noGrp="1"/>
          </p:cNvSpPr>
          <p:nvPr>
            <p:ph type="body" sz="quarter" idx="14"/>
          </p:nvPr>
        </p:nvSpPr>
        <p:spPr>
          <a:xfrm>
            <a:off x="457327" y="282321"/>
            <a:ext cx="11274425" cy="266319"/>
          </a:xfrm>
        </p:spPr>
        <p:txBody>
          <a:bodyPr lIns="45720" tIns="45720" rIns="45720" bIns="45720">
            <a:normAutofit/>
          </a:bodyPr>
          <a:lstStyle>
            <a:lvl1pPr marL="0" indent="0">
              <a:buNone/>
              <a:defRPr sz="1000"/>
            </a:lvl1pPr>
          </a:lstStyle>
          <a:p>
            <a:pPr lvl="0"/>
            <a:r>
              <a:rPr lang="en-US"/>
              <a:t>Click to edit Master text styles</a:t>
            </a:r>
          </a:p>
        </p:txBody>
      </p:sp>
      <p:sp>
        <p:nvSpPr>
          <p:cNvPr id="19" name="Text Placeholder 18">
            <a:extLst>
              <a:ext uri="{FF2B5EF4-FFF2-40B4-BE49-F238E27FC236}">
                <a16:creationId xmlns:a16="http://schemas.microsoft.com/office/drawing/2014/main" id="{E04637A1-BBA6-9046-A634-F8ADD8056BC0}"/>
              </a:ext>
            </a:extLst>
          </p:cNvPr>
          <p:cNvSpPr>
            <a:spLocks noGrp="1"/>
          </p:cNvSpPr>
          <p:nvPr>
            <p:ph type="body" sz="quarter" idx="15"/>
          </p:nvPr>
        </p:nvSpPr>
        <p:spPr>
          <a:xfrm>
            <a:off x="457200" y="1042988"/>
            <a:ext cx="11274425" cy="617537"/>
          </a:xfrm>
        </p:spPr>
        <p:txBody>
          <a:bodyPr lIns="45720" tIns="91440" rIns="45720"/>
          <a:lstStyle>
            <a:lvl1pPr marL="0" indent="0">
              <a:buNone/>
              <a:defRPr/>
            </a:lvl1pPr>
            <a:lvl2pPr marL="457200" indent="0">
              <a:buNone/>
              <a:defRPr/>
            </a:lvl2pPr>
          </a:lstStyle>
          <a:p>
            <a:pPr lvl="0"/>
            <a:r>
              <a:rPr lang="en-US"/>
              <a:t>Click to edit Master text styles</a:t>
            </a:r>
          </a:p>
        </p:txBody>
      </p:sp>
      <p:sp>
        <p:nvSpPr>
          <p:cNvPr id="20" name="Footer Placeholder 19">
            <a:extLst>
              <a:ext uri="{FF2B5EF4-FFF2-40B4-BE49-F238E27FC236}">
                <a16:creationId xmlns:a16="http://schemas.microsoft.com/office/drawing/2014/main" id="{74688652-31B3-A506-4AB3-CEFF14361099}"/>
              </a:ext>
            </a:extLst>
          </p:cNvPr>
          <p:cNvSpPr>
            <a:spLocks noGrp="1"/>
          </p:cNvSpPr>
          <p:nvPr>
            <p:ph type="ftr" sz="quarter" idx="16"/>
          </p:nvPr>
        </p:nvSpPr>
        <p:spPr/>
        <p:txBody>
          <a:bodyPr/>
          <a:lstStyle/>
          <a:p>
            <a:r>
              <a:rPr lang="en-US"/>
              <a:t>CONFIDENTIAL | DRAFT</a:t>
            </a:r>
          </a:p>
        </p:txBody>
      </p:sp>
      <p:sp>
        <p:nvSpPr>
          <p:cNvPr id="21" name="Slide Number Placeholder 20">
            <a:extLst>
              <a:ext uri="{FF2B5EF4-FFF2-40B4-BE49-F238E27FC236}">
                <a16:creationId xmlns:a16="http://schemas.microsoft.com/office/drawing/2014/main" id="{603D18F9-3BC3-1841-2E1B-1E3C053CC375}"/>
              </a:ext>
            </a:extLst>
          </p:cNvPr>
          <p:cNvSpPr>
            <a:spLocks noGrp="1"/>
          </p:cNvSpPr>
          <p:nvPr>
            <p:ph type="sldNum" sz="quarter" idx="17"/>
          </p:nvPr>
        </p:nvSpPr>
        <p:spPr/>
        <p:txBody>
          <a:bodyPr/>
          <a:lstStyle/>
          <a:p>
            <a:fld id="{0122C274-3D99-4A24-ADE9-DD3F36DBA14D}"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84929-B080-125E-5227-3BAC61E794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68D08D-92D5-2D77-5D1F-743F795395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B28456-FDA2-64A7-BA29-2D93E9530E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AA5171-0CB4-9AA1-E6B3-7DB6A5CD98A0}"/>
              </a:ext>
            </a:extLst>
          </p:cNvPr>
          <p:cNvSpPr>
            <a:spLocks noGrp="1"/>
          </p:cNvSpPr>
          <p:nvPr>
            <p:ph type="dt" sz="half" idx="10"/>
          </p:nvPr>
        </p:nvSpPr>
        <p:spPr/>
        <p:txBody>
          <a:bodyPr/>
          <a:lstStyle/>
          <a:p>
            <a:fld id="{CC074E7D-5388-7448-B6B6-F5337E6071F2}" type="datetimeFigureOut">
              <a:rPr lang="en-US" smtClean="0"/>
              <a:t>8/23/25</a:t>
            </a:fld>
            <a:endParaRPr lang="en-US"/>
          </a:p>
        </p:txBody>
      </p:sp>
      <p:sp>
        <p:nvSpPr>
          <p:cNvPr id="6" name="Footer Placeholder 5">
            <a:extLst>
              <a:ext uri="{FF2B5EF4-FFF2-40B4-BE49-F238E27FC236}">
                <a16:creationId xmlns:a16="http://schemas.microsoft.com/office/drawing/2014/main" id="{86A10C40-4EAB-0812-D783-453994AA2B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46222A-B14F-F044-6DAB-5C1046702B23}"/>
              </a:ext>
            </a:extLst>
          </p:cNvPr>
          <p:cNvSpPr>
            <a:spLocks noGrp="1"/>
          </p:cNvSpPr>
          <p:nvPr>
            <p:ph type="sldNum" sz="quarter" idx="12"/>
          </p:nvPr>
        </p:nvSpPr>
        <p:spPr/>
        <p:txBody>
          <a:bodyPr/>
          <a:lstStyle/>
          <a:p>
            <a:fld id="{B07FBE05-083B-F54E-B69D-3056EDC5252E}" type="slidenum">
              <a:rPr lang="en-US" smtClean="0"/>
              <a:t>‹#›</a:t>
            </a:fld>
            <a:endParaRPr lang="en-US"/>
          </a:p>
        </p:txBody>
      </p:sp>
    </p:spTree>
    <p:extLst>
      <p:ext uri="{BB962C8B-B14F-4D97-AF65-F5344CB8AC3E}">
        <p14:creationId xmlns:p14="http://schemas.microsoft.com/office/powerpoint/2010/main" val="2386210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11E6-5F75-6D10-A8F6-784B123FFC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55CCC8-8AB7-CA17-1B62-9B42509CA3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4833F6-1EAB-820E-EACA-413C2F089D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034089-A70C-5338-28BB-798ED3A0A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267CE2-EB1E-96D2-3D00-8400D25A76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9DEC7F-718C-B29C-33B5-5A687FBACFA4}"/>
              </a:ext>
            </a:extLst>
          </p:cNvPr>
          <p:cNvSpPr>
            <a:spLocks noGrp="1"/>
          </p:cNvSpPr>
          <p:nvPr>
            <p:ph type="dt" sz="half" idx="10"/>
          </p:nvPr>
        </p:nvSpPr>
        <p:spPr/>
        <p:txBody>
          <a:bodyPr/>
          <a:lstStyle/>
          <a:p>
            <a:fld id="{CC074E7D-5388-7448-B6B6-F5337E6071F2}" type="datetimeFigureOut">
              <a:rPr lang="en-US" smtClean="0"/>
              <a:t>8/23/25</a:t>
            </a:fld>
            <a:endParaRPr lang="en-US"/>
          </a:p>
        </p:txBody>
      </p:sp>
      <p:sp>
        <p:nvSpPr>
          <p:cNvPr id="8" name="Footer Placeholder 7">
            <a:extLst>
              <a:ext uri="{FF2B5EF4-FFF2-40B4-BE49-F238E27FC236}">
                <a16:creationId xmlns:a16="http://schemas.microsoft.com/office/drawing/2014/main" id="{881336E4-B01A-9F53-F733-0DE4A0412F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7D9734-820D-E1DD-E865-B2F42802867E}"/>
              </a:ext>
            </a:extLst>
          </p:cNvPr>
          <p:cNvSpPr>
            <a:spLocks noGrp="1"/>
          </p:cNvSpPr>
          <p:nvPr>
            <p:ph type="sldNum" sz="quarter" idx="12"/>
          </p:nvPr>
        </p:nvSpPr>
        <p:spPr/>
        <p:txBody>
          <a:bodyPr/>
          <a:lstStyle/>
          <a:p>
            <a:fld id="{B07FBE05-083B-F54E-B69D-3056EDC5252E}" type="slidenum">
              <a:rPr lang="en-US" smtClean="0"/>
              <a:t>‹#›</a:t>
            </a:fld>
            <a:endParaRPr lang="en-US"/>
          </a:p>
        </p:txBody>
      </p:sp>
    </p:spTree>
    <p:extLst>
      <p:ext uri="{BB962C8B-B14F-4D97-AF65-F5344CB8AC3E}">
        <p14:creationId xmlns:p14="http://schemas.microsoft.com/office/powerpoint/2010/main" val="16588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FCE10-DD7C-C697-FB67-57A863F319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802023-A742-AE64-1402-1D2A86FEBDA4}"/>
              </a:ext>
            </a:extLst>
          </p:cNvPr>
          <p:cNvSpPr>
            <a:spLocks noGrp="1"/>
          </p:cNvSpPr>
          <p:nvPr>
            <p:ph type="dt" sz="half" idx="10"/>
          </p:nvPr>
        </p:nvSpPr>
        <p:spPr/>
        <p:txBody>
          <a:bodyPr/>
          <a:lstStyle/>
          <a:p>
            <a:fld id="{CC074E7D-5388-7448-B6B6-F5337E6071F2}" type="datetimeFigureOut">
              <a:rPr lang="en-US" smtClean="0"/>
              <a:t>8/23/25</a:t>
            </a:fld>
            <a:endParaRPr lang="en-US"/>
          </a:p>
        </p:txBody>
      </p:sp>
      <p:sp>
        <p:nvSpPr>
          <p:cNvPr id="4" name="Footer Placeholder 3">
            <a:extLst>
              <a:ext uri="{FF2B5EF4-FFF2-40B4-BE49-F238E27FC236}">
                <a16:creationId xmlns:a16="http://schemas.microsoft.com/office/drawing/2014/main" id="{DD5571AA-F237-F905-C58E-46B9971B9B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DE7DC9-6679-68FE-E018-939355DD361B}"/>
              </a:ext>
            </a:extLst>
          </p:cNvPr>
          <p:cNvSpPr>
            <a:spLocks noGrp="1"/>
          </p:cNvSpPr>
          <p:nvPr>
            <p:ph type="sldNum" sz="quarter" idx="12"/>
          </p:nvPr>
        </p:nvSpPr>
        <p:spPr/>
        <p:txBody>
          <a:bodyPr/>
          <a:lstStyle/>
          <a:p>
            <a:fld id="{B07FBE05-083B-F54E-B69D-3056EDC5252E}" type="slidenum">
              <a:rPr lang="en-US" smtClean="0"/>
              <a:t>‹#›</a:t>
            </a:fld>
            <a:endParaRPr lang="en-US"/>
          </a:p>
        </p:txBody>
      </p:sp>
    </p:spTree>
    <p:extLst>
      <p:ext uri="{BB962C8B-B14F-4D97-AF65-F5344CB8AC3E}">
        <p14:creationId xmlns:p14="http://schemas.microsoft.com/office/powerpoint/2010/main" val="3536620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69C071-CEB1-1622-E280-B34B0A720BB1}"/>
              </a:ext>
            </a:extLst>
          </p:cNvPr>
          <p:cNvSpPr>
            <a:spLocks noGrp="1"/>
          </p:cNvSpPr>
          <p:nvPr>
            <p:ph type="dt" sz="half" idx="10"/>
          </p:nvPr>
        </p:nvSpPr>
        <p:spPr/>
        <p:txBody>
          <a:bodyPr/>
          <a:lstStyle/>
          <a:p>
            <a:fld id="{CC074E7D-5388-7448-B6B6-F5337E6071F2}" type="datetimeFigureOut">
              <a:rPr lang="en-US" smtClean="0"/>
              <a:t>8/23/25</a:t>
            </a:fld>
            <a:endParaRPr lang="en-US"/>
          </a:p>
        </p:txBody>
      </p:sp>
      <p:sp>
        <p:nvSpPr>
          <p:cNvPr id="3" name="Footer Placeholder 2">
            <a:extLst>
              <a:ext uri="{FF2B5EF4-FFF2-40B4-BE49-F238E27FC236}">
                <a16:creationId xmlns:a16="http://schemas.microsoft.com/office/drawing/2014/main" id="{2A733B69-F305-7286-936E-4AD1382673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A92A72-3446-28E2-D012-8522DDC26BA6}"/>
              </a:ext>
            </a:extLst>
          </p:cNvPr>
          <p:cNvSpPr>
            <a:spLocks noGrp="1"/>
          </p:cNvSpPr>
          <p:nvPr>
            <p:ph type="sldNum" sz="quarter" idx="12"/>
          </p:nvPr>
        </p:nvSpPr>
        <p:spPr/>
        <p:txBody>
          <a:bodyPr/>
          <a:lstStyle/>
          <a:p>
            <a:fld id="{B07FBE05-083B-F54E-B69D-3056EDC5252E}" type="slidenum">
              <a:rPr lang="en-US" smtClean="0"/>
              <a:t>‹#›</a:t>
            </a:fld>
            <a:endParaRPr lang="en-US"/>
          </a:p>
        </p:txBody>
      </p:sp>
    </p:spTree>
    <p:extLst>
      <p:ext uri="{BB962C8B-B14F-4D97-AF65-F5344CB8AC3E}">
        <p14:creationId xmlns:p14="http://schemas.microsoft.com/office/powerpoint/2010/main" val="4270292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8988-D87A-2B78-292E-A81E24898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B50D9B-96CF-CE21-A1AC-E4F087FDCB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C1A172-BBB2-0F40-C33A-08C8EEE369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A1BF0E-8611-F388-8EB7-FE180641B98F}"/>
              </a:ext>
            </a:extLst>
          </p:cNvPr>
          <p:cNvSpPr>
            <a:spLocks noGrp="1"/>
          </p:cNvSpPr>
          <p:nvPr>
            <p:ph type="dt" sz="half" idx="10"/>
          </p:nvPr>
        </p:nvSpPr>
        <p:spPr/>
        <p:txBody>
          <a:bodyPr/>
          <a:lstStyle/>
          <a:p>
            <a:fld id="{CC074E7D-5388-7448-B6B6-F5337E6071F2}" type="datetimeFigureOut">
              <a:rPr lang="en-US" smtClean="0"/>
              <a:t>8/23/25</a:t>
            </a:fld>
            <a:endParaRPr lang="en-US"/>
          </a:p>
        </p:txBody>
      </p:sp>
      <p:sp>
        <p:nvSpPr>
          <p:cNvPr id="6" name="Footer Placeholder 5">
            <a:extLst>
              <a:ext uri="{FF2B5EF4-FFF2-40B4-BE49-F238E27FC236}">
                <a16:creationId xmlns:a16="http://schemas.microsoft.com/office/drawing/2014/main" id="{60904A84-275F-203E-7C65-5B94C83BD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EA9EA5-C344-4D2E-D050-EE597FB67059}"/>
              </a:ext>
            </a:extLst>
          </p:cNvPr>
          <p:cNvSpPr>
            <a:spLocks noGrp="1"/>
          </p:cNvSpPr>
          <p:nvPr>
            <p:ph type="sldNum" sz="quarter" idx="12"/>
          </p:nvPr>
        </p:nvSpPr>
        <p:spPr/>
        <p:txBody>
          <a:bodyPr/>
          <a:lstStyle/>
          <a:p>
            <a:fld id="{B07FBE05-083B-F54E-B69D-3056EDC5252E}" type="slidenum">
              <a:rPr lang="en-US" smtClean="0"/>
              <a:t>‹#›</a:t>
            </a:fld>
            <a:endParaRPr lang="en-US"/>
          </a:p>
        </p:txBody>
      </p:sp>
    </p:spTree>
    <p:extLst>
      <p:ext uri="{BB962C8B-B14F-4D97-AF65-F5344CB8AC3E}">
        <p14:creationId xmlns:p14="http://schemas.microsoft.com/office/powerpoint/2010/main" val="196839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819FA-6F6A-E8CE-F1B5-0E88E1CF2A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9D48A1-0B24-9CCB-EBAC-B41D81F35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C0E68F-DEE0-D3BB-8EA7-B9390BDAF2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3BEFC-85F0-E81F-74C3-E990360F0CD7}"/>
              </a:ext>
            </a:extLst>
          </p:cNvPr>
          <p:cNvSpPr>
            <a:spLocks noGrp="1"/>
          </p:cNvSpPr>
          <p:nvPr>
            <p:ph type="dt" sz="half" idx="10"/>
          </p:nvPr>
        </p:nvSpPr>
        <p:spPr/>
        <p:txBody>
          <a:bodyPr/>
          <a:lstStyle/>
          <a:p>
            <a:fld id="{CC074E7D-5388-7448-B6B6-F5337E6071F2}" type="datetimeFigureOut">
              <a:rPr lang="en-US" smtClean="0"/>
              <a:t>8/23/25</a:t>
            </a:fld>
            <a:endParaRPr lang="en-US"/>
          </a:p>
        </p:txBody>
      </p:sp>
      <p:sp>
        <p:nvSpPr>
          <p:cNvPr id="6" name="Footer Placeholder 5">
            <a:extLst>
              <a:ext uri="{FF2B5EF4-FFF2-40B4-BE49-F238E27FC236}">
                <a16:creationId xmlns:a16="http://schemas.microsoft.com/office/drawing/2014/main" id="{D2FAF105-3680-1110-E5E1-91996BC11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6EDA6-1ECD-CBD2-63B3-10B9EC9B569D}"/>
              </a:ext>
            </a:extLst>
          </p:cNvPr>
          <p:cNvSpPr>
            <a:spLocks noGrp="1"/>
          </p:cNvSpPr>
          <p:nvPr>
            <p:ph type="sldNum" sz="quarter" idx="12"/>
          </p:nvPr>
        </p:nvSpPr>
        <p:spPr/>
        <p:txBody>
          <a:bodyPr/>
          <a:lstStyle/>
          <a:p>
            <a:fld id="{B07FBE05-083B-F54E-B69D-3056EDC5252E}" type="slidenum">
              <a:rPr lang="en-US" smtClean="0"/>
              <a:t>‹#›</a:t>
            </a:fld>
            <a:endParaRPr lang="en-US"/>
          </a:p>
        </p:txBody>
      </p:sp>
    </p:spTree>
    <p:extLst>
      <p:ext uri="{BB962C8B-B14F-4D97-AF65-F5344CB8AC3E}">
        <p14:creationId xmlns:p14="http://schemas.microsoft.com/office/powerpoint/2010/main" val="2684626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heme" Target="../theme/theme10.xml"/><Relationship Id="rId1" Type="http://schemas.openxmlformats.org/officeDocument/2006/relationships/slideLayout" Target="../slideLayouts/slideLayout20.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11.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heme" Target="../theme/theme11.xml"/><Relationship Id="rId1" Type="http://schemas.openxmlformats.org/officeDocument/2006/relationships/slideLayout" Target="../slideLayouts/slideLayout21.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12.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heme" Target="../theme/theme12.xml"/><Relationship Id="rId1" Type="http://schemas.openxmlformats.org/officeDocument/2006/relationships/slideLayout" Target="../slideLayouts/slideLayout22.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13.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heme" Target="../theme/theme13.xml"/><Relationship Id="rId1" Type="http://schemas.openxmlformats.org/officeDocument/2006/relationships/slideLayout" Target="../slideLayouts/slideLayout23.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14.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heme" Target="../theme/theme14.xml"/><Relationship Id="rId1" Type="http://schemas.openxmlformats.org/officeDocument/2006/relationships/slideLayout" Target="../slideLayouts/slideLayout24.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15.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heme" Target="../theme/theme15.xml"/><Relationship Id="rId1" Type="http://schemas.openxmlformats.org/officeDocument/2006/relationships/slideLayout" Target="../slideLayouts/slideLayout25.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16.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heme" Target="../theme/theme16.xml"/><Relationship Id="rId1" Type="http://schemas.openxmlformats.org/officeDocument/2006/relationships/slideLayout" Target="../slideLayouts/slideLayout26.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17.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heme" Target="../theme/theme17.xml"/><Relationship Id="rId1" Type="http://schemas.openxmlformats.org/officeDocument/2006/relationships/slideLayout" Target="../slideLayouts/slideLayout27.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1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heme" Target="../theme/theme18.xml"/><Relationship Id="rId1" Type="http://schemas.openxmlformats.org/officeDocument/2006/relationships/slideLayout" Target="../slideLayouts/slideLayout28.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19.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heme" Target="../theme/theme19.xml"/><Relationship Id="rId1" Type="http://schemas.openxmlformats.org/officeDocument/2006/relationships/slideLayout" Target="../slideLayouts/slideLayout29.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2.xml"/><Relationship Id="rId1" Type="http://schemas.openxmlformats.org/officeDocument/2006/relationships/slideLayout" Target="../slideLayouts/slideLayout12.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20.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heme" Target="../theme/theme20.xml"/><Relationship Id="rId1" Type="http://schemas.openxmlformats.org/officeDocument/2006/relationships/slideLayout" Target="../slideLayouts/slideLayout30.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21.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heme" Target="../theme/theme21.xml"/><Relationship Id="rId1" Type="http://schemas.openxmlformats.org/officeDocument/2006/relationships/slideLayout" Target="../slideLayouts/slideLayout31.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22.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heme" Target="../theme/theme22.xml"/><Relationship Id="rId1" Type="http://schemas.openxmlformats.org/officeDocument/2006/relationships/slideLayout" Target="../slideLayouts/slideLayout32.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heme" Target="../theme/theme3.xml"/><Relationship Id="rId1" Type="http://schemas.openxmlformats.org/officeDocument/2006/relationships/slideLayout" Target="../slideLayouts/slideLayout13.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heme" Target="../theme/theme4.xml"/><Relationship Id="rId1" Type="http://schemas.openxmlformats.org/officeDocument/2006/relationships/slideLayout" Target="../slideLayouts/slideLayout14.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5.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heme" Target="../theme/theme5.xml"/><Relationship Id="rId1" Type="http://schemas.openxmlformats.org/officeDocument/2006/relationships/slideLayout" Target="../slideLayouts/slideLayout15.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6.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heme" Target="../theme/theme6.xml"/><Relationship Id="rId1" Type="http://schemas.openxmlformats.org/officeDocument/2006/relationships/slideLayout" Target="../slideLayouts/slideLayout16.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7.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heme" Target="../theme/theme7.xml"/><Relationship Id="rId1" Type="http://schemas.openxmlformats.org/officeDocument/2006/relationships/slideLayout" Target="../slideLayouts/slideLayout17.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8.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heme" Target="../theme/theme8.xml"/><Relationship Id="rId1" Type="http://schemas.openxmlformats.org/officeDocument/2006/relationships/slideLayout" Target="../slideLayouts/slideLayout18.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9.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heme" Target="../theme/theme9.xml"/><Relationship Id="rId1" Type="http://schemas.openxmlformats.org/officeDocument/2006/relationships/slideLayout" Target="../slideLayouts/slideLayout19.xml"/><Relationship Id="rId5" Type="http://schemas.openxmlformats.org/officeDocument/2006/relationships/image" Target="../media/image1.emf"/><Relationship Id="rId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292226-A01C-2558-A433-B07264F14D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58BC08-913A-AA77-5409-160B8C5B2C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7D9048-37C5-FEC7-723F-E82938BF42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074E7D-5388-7448-B6B6-F5337E6071F2}" type="datetimeFigureOut">
              <a:rPr lang="en-US" smtClean="0"/>
              <a:t>8/23/25</a:t>
            </a:fld>
            <a:endParaRPr lang="en-US"/>
          </a:p>
        </p:txBody>
      </p:sp>
      <p:sp>
        <p:nvSpPr>
          <p:cNvPr id="5" name="Footer Placeholder 4">
            <a:extLst>
              <a:ext uri="{FF2B5EF4-FFF2-40B4-BE49-F238E27FC236}">
                <a16:creationId xmlns:a16="http://schemas.microsoft.com/office/drawing/2014/main" id="{181B7AFA-8D81-EC9C-2FE3-FDEC75958A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4D1E5AB-F36B-0694-E523-5BD9DBC22C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7FBE05-083B-F54E-B69D-3056EDC5252E}" type="slidenum">
              <a:rPr lang="en-US" smtClean="0"/>
              <a:t>‹#›</a:t>
            </a:fld>
            <a:endParaRPr lang="en-US"/>
          </a:p>
        </p:txBody>
      </p:sp>
    </p:spTree>
    <p:extLst>
      <p:ext uri="{BB962C8B-B14F-4D97-AF65-F5344CB8AC3E}">
        <p14:creationId xmlns:p14="http://schemas.microsoft.com/office/powerpoint/2010/main" val="369710526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F3B2520-722D-E664-5E92-1E0293A499CE}"/>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3F3B2520-722D-E664-5E92-1E0293A499CE}"/>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1ECE136C-E3A5-C2AE-FAC3-7DF4010CF370}"/>
              </a:ext>
            </a:extLst>
          </p:cNvPr>
          <p:cNvSpPr/>
          <p:nvPr userDrawn="1"/>
        </p:nvSpPr>
        <p:spPr>
          <a:xfrm>
            <a:off x="0" y="6492875"/>
            <a:ext cx="12192000" cy="3651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48640"/>
            <a:ext cx="11274552" cy="493776"/>
          </a:xfrm>
          <a:prstGeom prst="rect">
            <a:avLst/>
          </a:prstGeom>
        </p:spPr>
        <p:txBody>
          <a:bodyPr vert="horz" lIns="45720" tIns="45720" rIns="45720" bIns="0" rtlCol="0" anchor="ctr">
            <a:normAutofit/>
          </a:bodyPr>
          <a:lstStyle/>
          <a:p>
            <a:r>
              <a:rPr lang="en-US"/>
              <a:t>Click to edit Master title style</a:t>
            </a:r>
          </a:p>
        </p:txBody>
      </p:sp>
      <p:sp>
        <p:nvSpPr>
          <p:cNvPr id="3" name="Text Placeholder 2"/>
          <p:cNvSpPr>
            <a:spLocks noGrp="1"/>
          </p:cNvSpPr>
          <p:nvPr>
            <p:ph type="body" idx="1"/>
          </p:nvPr>
        </p:nvSpPr>
        <p:spPr>
          <a:xfrm>
            <a:off x="457200" y="1943099"/>
            <a:ext cx="11274552" cy="4233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17">
            <a:extLst>
              <a:ext uri="{FF2B5EF4-FFF2-40B4-BE49-F238E27FC236}">
                <a16:creationId xmlns:a16="http://schemas.microsoft.com/office/drawing/2014/main" id="{8E73282E-576F-D392-50AC-5A7DD537A159}"/>
              </a:ext>
            </a:extLst>
          </p:cNvPr>
          <p:cNvSpPr>
            <a:spLocks noGrp="1"/>
          </p:cNvSpPr>
          <p:nvPr>
            <p:ph type="ftr" sz="quarter" idx="3"/>
          </p:nvPr>
        </p:nvSpPr>
        <p:spPr>
          <a:xfrm>
            <a:off x="4037076" y="6533260"/>
            <a:ext cx="4114800" cy="258857"/>
          </a:xfrm>
          <a:prstGeom prst="rect">
            <a:avLst/>
          </a:prstGeom>
          <a:ln>
            <a:noFill/>
          </a:ln>
        </p:spPr>
        <p:txBody>
          <a:bodyPr vert="horz" lIns="45720" tIns="45720" rIns="45720" bIns="45720" rtlCol="0" anchor="ctr"/>
          <a:lstStyle>
            <a:lvl1pPr algn="ctr">
              <a:defRPr sz="1000">
                <a:solidFill>
                  <a:schemeClr val="bg1"/>
                </a:solidFill>
              </a:defRPr>
            </a:lvl1pPr>
          </a:lstStyle>
          <a:p>
            <a:r>
              <a:rPr lang="en-US"/>
              <a:t>CONFIDENTIAL | DRAFT</a:t>
            </a:r>
          </a:p>
        </p:txBody>
      </p:sp>
      <p:sp>
        <p:nvSpPr>
          <p:cNvPr id="19" name="Slide Number Placeholder 18">
            <a:extLst>
              <a:ext uri="{FF2B5EF4-FFF2-40B4-BE49-F238E27FC236}">
                <a16:creationId xmlns:a16="http://schemas.microsoft.com/office/drawing/2014/main" id="{D54F4112-2266-CB99-BE28-A630BFC479D8}"/>
              </a:ext>
            </a:extLst>
          </p:cNvPr>
          <p:cNvSpPr>
            <a:spLocks noGrp="1"/>
          </p:cNvSpPr>
          <p:nvPr>
            <p:ph type="sldNum" sz="quarter" idx="4"/>
          </p:nvPr>
        </p:nvSpPr>
        <p:spPr>
          <a:xfrm>
            <a:off x="8988552" y="6533261"/>
            <a:ext cx="2743200" cy="258856"/>
          </a:xfrm>
          <a:prstGeom prst="rect">
            <a:avLst/>
          </a:prstGeom>
          <a:ln>
            <a:noFill/>
          </a:ln>
        </p:spPr>
        <p:txBody>
          <a:bodyPr vert="horz" lIns="45720" tIns="45720" rIns="45720" bIns="45720" rtlCol="0" anchor="ctr"/>
          <a:lstStyle>
            <a:lvl1pPr algn="r">
              <a:defRPr sz="1000">
                <a:solidFill>
                  <a:schemeClr val="bg1"/>
                </a:solidFill>
              </a:defRPr>
            </a:lvl1pPr>
          </a:lstStyle>
          <a:p>
            <a:fld id="{0122C274-3D99-4A24-ADE9-DD3F36DBA14D}" type="slidenum">
              <a:rPr lang="en-US" smtClean="0"/>
              <a:pPr/>
              <a:t>‹#›</a:t>
            </a:fld>
            <a:endParaRPr lang="en-US"/>
          </a:p>
        </p:txBody>
      </p:sp>
      <p:sp>
        <p:nvSpPr>
          <p:cNvPr id="4" name="Footer Placeholder 17">
            <a:extLst>
              <a:ext uri="{FF2B5EF4-FFF2-40B4-BE49-F238E27FC236}">
                <a16:creationId xmlns:a16="http://schemas.microsoft.com/office/drawing/2014/main" id="{FDB8E3CE-7117-C359-1BE9-6114324E49D4}"/>
              </a:ext>
            </a:extLst>
          </p:cNvPr>
          <p:cNvSpPr txBox="1">
            <a:spLocks/>
          </p:cNvSpPr>
          <p:nvPr userDrawn="1"/>
        </p:nvSpPr>
        <p:spPr>
          <a:xfrm>
            <a:off x="457200" y="6533260"/>
            <a:ext cx="3626069" cy="258857"/>
          </a:xfrm>
          <a:prstGeom prst="rect">
            <a:avLst/>
          </a:prstGeom>
          <a:ln>
            <a:noFill/>
          </a:ln>
        </p:spPr>
        <p:txBody>
          <a:bodyPr vert="horz" lIns="45720" tIns="45720" rIns="45720" bIns="45720" rtlCol="0" anchor="ct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Copyright 2025</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9" r:id="rId1"/>
  </p:sldLayoutIdLst>
  <p:hf hdr="0" dt="0"/>
  <p:txStyles>
    <p:title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F3B2520-722D-E664-5E92-1E0293A499CE}"/>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3F3B2520-722D-E664-5E92-1E0293A499CE}"/>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1ECE136C-E3A5-C2AE-FAC3-7DF4010CF370}"/>
              </a:ext>
            </a:extLst>
          </p:cNvPr>
          <p:cNvSpPr/>
          <p:nvPr userDrawn="1"/>
        </p:nvSpPr>
        <p:spPr>
          <a:xfrm>
            <a:off x="0" y="6492875"/>
            <a:ext cx="12192000" cy="3651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48640"/>
            <a:ext cx="11274552" cy="493776"/>
          </a:xfrm>
          <a:prstGeom prst="rect">
            <a:avLst/>
          </a:prstGeom>
        </p:spPr>
        <p:txBody>
          <a:bodyPr vert="horz" lIns="45720" tIns="45720" rIns="45720" bIns="0" rtlCol="0" anchor="ctr">
            <a:normAutofit/>
          </a:bodyPr>
          <a:lstStyle/>
          <a:p>
            <a:r>
              <a:rPr lang="en-US"/>
              <a:t>Click to edit Master title style</a:t>
            </a:r>
          </a:p>
        </p:txBody>
      </p:sp>
      <p:sp>
        <p:nvSpPr>
          <p:cNvPr id="3" name="Text Placeholder 2"/>
          <p:cNvSpPr>
            <a:spLocks noGrp="1"/>
          </p:cNvSpPr>
          <p:nvPr>
            <p:ph type="body" idx="1"/>
          </p:nvPr>
        </p:nvSpPr>
        <p:spPr>
          <a:xfrm>
            <a:off x="457200" y="1943099"/>
            <a:ext cx="11274552" cy="4233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17">
            <a:extLst>
              <a:ext uri="{FF2B5EF4-FFF2-40B4-BE49-F238E27FC236}">
                <a16:creationId xmlns:a16="http://schemas.microsoft.com/office/drawing/2014/main" id="{8E73282E-576F-D392-50AC-5A7DD537A159}"/>
              </a:ext>
            </a:extLst>
          </p:cNvPr>
          <p:cNvSpPr>
            <a:spLocks noGrp="1"/>
          </p:cNvSpPr>
          <p:nvPr>
            <p:ph type="ftr" sz="quarter" idx="3"/>
          </p:nvPr>
        </p:nvSpPr>
        <p:spPr>
          <a:xfrm>
            <a:off x="4037076" y="6533260"/>
            <a:ext cx="4114800" cy="258857"/>
          </a:xfrm>
          <a:prstGeom prst="rect">
            <a:avLst/>
          </a:prstGeom>
          <a:ln>
            <a:noFill/>
          </a:ln>
        </p:spPr>
        <p:txBody>
          <a:bodyPr vert="horz" lIns="45720" tIns="45720" rIns="45720" bIns="45720" rtlCol="0" anchor="ctr"/>
          <a:lstStyle>
            <a:lvl1pPr algn="ctr">
              <a:defRPr sz="1000">
                <a:solidFill>
                  <a:schemeClr val="bg1"/>
                </a:solidFill>
              </a:defRPr>
            </a:lvl1pPr>
          </a:lstStyle>
          <a:p>
            <a:r>
              <a:rPr lang="en-US"/>
              <a:t>CONFIDENTIAL | DRAFT</a:t>
            </a:r>
          </a:p>
        </p:txBody>
      </p:sp>
      <p:sp>
        <p:nvSpPr>
          <p:cNvPr id="19" name="Slide Number Placeholder 18">
            <a:extLst>
              <a:ext uri="{FF2B5EF4-FFF2-40B4-BE49-F238E27FC236}">
                <a16:creationId xmlns:a16="http://schemas.microsoft.com/office/drawing/2014/main" id="{D54F4112-2266-CB99-BE28-A630BFC479D8}"/>
              </a:ext>
            </a:extLst>
          </p:cNvPr>
          <p:cNvSpPr>
            <a:spLocks noGrp="1"/>
          </p:cNvSpPr>
          <p:nvPr>
            <p:ph type="sldNum" sz="quarter" idx="4"/>
          </p:nvPr>
        </p:nvSpPr>
        <p:spPr>
          <a:xfrm>
            <a:off x="8988552" y="6533261"/>
            <a:ext cx="2743200" cy="258856"/>
          </a:xfrm>
          <a:prstGeom prst="rect">
            <a:avLst/>
          </a:prstGeom>
          <a:ln>
            <a:noFill/>
          </a:ln>
        </p:spPr>
        <p:txBody>
          <a:bodyPr vert="horz" lIns="45720" tIns="45720" rIns="45720" bIns="45720" rtlCol="0" anchor="ctr"/>
          <a:lstStyle>
            <a:lvl1pPr algn="r">
              <a:defRPr sz="1000">
                <a:solidFill>
                  <a:schemeClr val="bg1"/>
                </a:solidFill>
              </a:defRPr>
            </a:lvl1pPr>
          </a:lstStyle>
          <a:p>
            <a:fld id="{0122C274-3D99-4A24-ADE9-DD3F36DBA14D}" type="slidenum">
              <a:rPr lang="en-US" smtClean="0"/>
              <a:pPr/>
              <a:t>‹#›</a:t>
            </a:fld>
            <a:endParaRPr lang="en-US"/>
          </a:p>
        </p:txBody>
      </p:sp>
      <p:sp>
        <p:nvSpPr>
          <p:cNvPr id="4" name="Footer Placeholder 17">
            <a:extLst>
              <a:ext uri="{FF2B5EF4-FFF2-40B4-BE49-F238E27FC236}">
                <a16:creationId xmlns:a16="http://schemas.microsoft.com/office/drawing/2014/main" id="{FDB8E3CE-7117-C359-1BE9-6114324E49D4}"/>
              </a:ext>
            </a:extLst>
          </p:cNvPr>
          <p:cNvSpPr txBox="1">
            <a:spLocks/>
          </p:cNvSpPr>
          <p:nvPr userDrawn="1"/>
        </p:nvSpPr>
        <p:spPr>
          <a:xfrm>
            <a:off x="457200" y="6533260"/>
            <a:ext cx="3626069" cy="258857"/>
          </a:xfrm>
          <a:prstGeom prst="rect">
            <a:avLst/>
          </a:prstGeom>
          <a:ln>
            <a:noFill/>
          </a:ln>
        </p:spPr>
        <p:txBody>
          <a:bodyPr vert="horz" lIns="45720" tIns="45720" rIns="45720" bIns="45720" rtlCol="0" anchor="ct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Copyright 2025</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90" r:id="rId1"/>
  </p:sldLayoutIdLst>
  <p:hf hdr="0" dt="0"/>
  <p:txStyles>
    <p:title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F3B2520-722D-E664-5E92-1E0293A499CE}"/>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3F3B2520-722D-E664-5E92-1E0293A499CE}"/>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1ECE136C-E3A5-C2AE-FAC3-7DF4010CF370}"/>
              </a:ext>
            </a:extLst>
          </p:cNvPr>
          <p:cNvSpPr/>
          <p:nvPr userDrawn="1"/>
        </p:nvSpPr>
        <p:spPr>
          <a:xfrm>
            <a:off x="0" y="6492875"/>
            <a:ext cx="12192000" cy="3651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48640"/>
            <a:ext cx="11274552" cy="493776"/>
          </a:xfrm>
          <a:prstGeom prst="rect">
            <a:avLst/>
          </a:prstGeom>
        </p:spPr>
        <p:txBody>
          <a:bodyPr vert="horz" lIns="45720" tIns="45720" rIns="45720" bIns="0" rtlCol="0" anchor="ctr">
            <a:normAutofit/>
          </a:bodyPr>
          <a:lstStyle/>
          <a:p>
            <a:r>
              <a:rPr lang="en-US"/>
              <a:t>Click to edit Master title style</a:t>
            </a:r>
          </a:p>
        </p:txBody>
      </p:sp>
      <p:sp>
        <p:nvSpPr>
          <p:cNvPr id="3" name="Text Placeholder 2"/>
          <p:cNvSpPr>
            <a:spLocks noGrp="1"/>
          </p:cNvSpPr>
          <p:nvPr>
            <p:ph type="body" idx="1"/>
          </p:nvPr>
        </p:nvSpPr>
        <p:spPr>
          <a:xfrm>
            <a:off x="457200" y="1943099"/>
            <a:ext cx="11274552" cy="4233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17">
            <a:extLst>
              <a:ext uri="{FF2B5EF4-FFF2-40B4-BE49-F238E27FC236}">
                <a16:creationId xmlns:a16="http://schemas.microsoft.com/office/drawing/2014/main" id="{8E73282E-576F-D392-50AC-5A7DD537A159}"/>
              </a:ext>
            </a:extLst>
          </p:cNvPr>
          <p:cNvSpPr>
            <a:spLocks noGrp="1"/>
          </p:cNvSpPr>
          <p:nvPr>
            <p:ph type="ftr" sz="quarter" idx="3"/>
          </p:nvPr>
        </p:nvSpPr>
        <p:spPr>
          <a:xfrm>
            <a:off x="4037076" y="6533260"/>
            <a:ext cx="4114800" cy="258857"/>
          </a:xfrm>
          <a:prstGeom prst="rect">
            <a:avLst/>
          </a:prstGeom>
          <a:ln>
            <a:noFill/>
          </a:ln>
        </p:spPr>
        <p:txBody>
          <a:bodyPr vert="horz" lIns="45720" tIns="45720" rIns="45720" bIns="45720" rtlCol="0" anchor="ctr"/>
          <a:lstStyle>
            <a:lvl1pPr algn="ctr">
              <a:defRPr sz="1000">
                <a:solidFill>
                  <a:schemeClr val="bg1"/>
                </a:solidFill>
              </a:defRPr>
            </a:lvl1pPr>
          </a:lstStyle>
          <a:p>
            <a:r>
              <a:rPr lang="en-US"/>
              <a:t>CONFIDENTIAL | DRAFT</a:t>
            </a:r>
          </a:p>
        </p:txBody>
      </p:sp>
      <p:sp>
        <p:nvSpPr>
          <p:cNvPr id="19" name="Slide Number Placeholder 18">
            <a:extLst>
              <a:ext uri="{FF2B5EF4-FFF2-40B4-BE49-F238E27FC236}">
                <a16:creationId xmlns:a16="http://schemas.microsoft.com/office/drawing/2014/main" id="{D54F4112-2266-CB99-BE28-A630BFC479D8}"/>
              </a:ext>
            </a:extLst>
          </p:cNvPr>
          <p:cNvSpPr>
            <a:spLocks noGrp="1"/>
          </p:cNvSpPr>
          <p:nvPr>
            <p:ph type="sldNum" sz="quarter" idx="4"/>
          </p:nvPr>
        </p:nvSpPr>
        <p:spPr>
          <a:xfrm>
            <a:off x="8988552" y="6533261"/>
            <a:ext cx="2743200" cy="258856"/>
          </a:xfrm>
          <a:prstGeom prst="rect">
            <a:avLst/>
          </a:prstGeom>
          <a:ln>
            <a:noFill/>
          </a:ln>
        </p:spPr>
        <p:txBody>
          <a:bodyPr vert="horz" lIns="45720" tIns="45720" rIns="45720" bIns="45720" rtlCol="0" anchor="ctr"/>
          <a:lstStyle>
            <a:lvl1pPr algn="r">
              <a:defRPr sz="1000">
                <a:solidFill>
                  <a:schemeClr val="bg1"/>
                </a:solidFill>
              </a:defRPr>
            </a:lvl1pPr>
          </a:lstStyle>
          <a:p>
            <a:fld id="{0122C274-3D99-4A24-ADE9-DD3F36DBA14D}" type="slidenum">
              <a:rPr lang="en-US" smtClean="0"/>
              <a:pPr/>
              <a:t>‹#›</a:t>
            </a:fld>
            <a:endParaRPr lang="en-US"/>
          </a:p>
        </p:txBody>
      </p:sp>
      <p:sp>
        <p:nvSpPr>
          <p:cNvPr id="4" name="Footer Placeholder 17">
            <a:extLst>
              <a:ext uri="{FF2B5EF4-FFF2-40B4-BE49-F238E27FC236}">
                <a16:creationId xmlns:a16="http://schemas.microsoft.com/office/drawing/2014/main" id="{FDB8E3CE-7117-C359-1BE9-6114324E49D4}"/>
              </a:ext>
            </a:extLst>
          </p:cNvPr>
          <p:cNvSpPr txBox="1">
            <a:spLocks/>
          </p:cNvSpPr>
          <p:nvPr userDrawn="1"/>
        </p:nvSpPr>
        <p:spPr>
          <a:xfrm>
            <a:off x="457200" y="6533260"/>
            <a:ext cx="3626069" cy="258857"/>
          </a:xfrm>
          <a:prstGeom prst="rect">
            <a:avLst/>
          </a:prstGeom>
          <a:ln>
            <a:noFill/>
          </a:ln>
        </p:spPr>
        <p:txBody>
          <a:bodyPr vert="horz" lIns="45720" tIns="45720" rIns="45720" bIns="45720" rtlCol="0" anchor="ct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Copyright 2025</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91" r:id="rId1"/>
  </p:sldLayoutIdLst>
  <p:hf hdr="0" dt="0"/>
  <p:txStyles>
    <p:title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F3B2520-722D-E664-5E92-1E0293A499CE}"/>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3F3B2520-722D-E664-5E92-1E0293A499CE}"/>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1ECE136C-E3A5-C2AE-FAC3-7DF4010CF370}"/>
              </a:ext>
            </a:extLst>
          </p:cNvPr>
          <p:cNvSpPr/>
          <p:nvPr userDrawn="1"/>
        </p:nvSpPr>
        <p:spPr>
          <a:xfrm>
            <a:off x="0" y="6492875"/>
            <a:ext cx="12192000" cy="3651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48640"/>
            <a:ext cx="11274552" cy="493776"/>
          </a:xfrm>
          <a:prstGeom prst="rect">
            <a:avLst/>
          </a:prstGeom>
        </p:spPr>
        <p:txBody>
          <a:bodyPr vert="horz" lIns="45720" tIns="45720" rIns="45720" bIns="0" rtlCol="0" anchor="ctr">
            <a:normAutofit/>
          </a:bodyPr>
          <a:lstStyle/>
          <a:p>
            <a:r>
              <a:rPr lang="en-US"/>
              <a:t>Click to edit Master title style</a:t>
            </a:r>
          </a:p>
        </p:txBody>
      </p:sp>
      <p:sp>
        <p:nvSpPr>
          <p:cNvPr id="3" name="Text Placeholder 2"/>
          <p:cNvSpPr>
            <a:spLocks noGrp="1"/>
          </p:cNvSpPr>
          <p:nvPr>
            <p:ph type="body" idx="1"/>
          </p:nvPr>
        </p:nvSpPr>
        <p:spPr>
          <a:xfrm>
            <a:off x="457200" y="1943099"/>
            <a:ext cx="11274552" cy="4233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17">
            <a:extLst>
              <a:ext uri="{FF2B5EF4-FFF2-40B4-BE49-F238E27FC236}">
                <a16:creationId xmlns:a16="http://schemas.microsoft.com/office/drawing/2014/main" id="{8E73282E-576F-D392-50AC-5A7DD537A159}"/>
              </a:ext>
            </a:extLst>
          </p:cNvPr>
          <p:cNvSpPr>
            <a:spLocks noGrp="1"/>
          </p:cNvSpPr>
          <p:nvPr>
            <p:ph type="ftr" sz="quarter" idx="3"/>
          </p:nvPr>
        </p:nvSpPr>
        <p:spPr>
          <a:xfrm>
            <a:off x="4037076" y="6533260"/>
            <a:ext cx="4114800" cy="258857"/>
          </a:xfrm>
          <a:prstGeom prst="rect">
            <a:avLst/>
          </a:prstGeom>
          <a:ln>
            <a:noFill/>
          </a:ln>
        </p:spPr>
        <p:txBody>
          <a:bodyPr vert="horz" lIns="45720" tIns="45720" rIns="45720" bIns="45720" rtlCol="0" anchor="ctr"/>
          <a:lstStyle>
            <a:lvl1pPr algn="ctr">
              <a:defRPr sz="1000">
                <a:solidFill>
                  <a:schemeClr val="bg1"/>
                </a:solidFill>
              </a:defRPr>
            </a:lvl1pPr>
          </a:lstStyle>
          <a:p>
            <a:r>
              <a:rPr lang="en-US"/>
              <a:t>CONFIDENTIAL | DRAFT</a:t>
            </a:r>
          </a:p>
        </p:txBody>
      </p:sp>
      <p:sp>
        <p:nvSpPr>
          <p:cNvPr id="19" name="Slide Number Placeholder 18">
            <a:extLst>
              <a:ext uri="{FF2B5EF4-FFF2-40B4-BE49-F238E27FC236}">
                <a16:creationId xmlns:a16="http://schemas.microsoft.com/office/drawing/2014/main" id="{D54F4112-2266-CB99-BE28-A630BFC479D8}"/>
              </a:ext>
            </a:extLst>
          </p:cNvPr>
          <p:cNvSpPr>
            <a:spLocks noGrp="1"/>
          </p:cNvSpPr>
          <p:nvPr>
            <p:ph type="sldNum" sz="quarter" idx="4"/>
          </p:nvPr>
        </p:nvSpPr>
        <p:spPr>
          <a:xfrm>
            <a:off x="8988552" y="6533261"/>
            <a:ext cx="2743200" cy="258856"/>
          </a:xfrm>
          <a:prstGeom prst="rect">
            <a:avLst/>
          </a:prstGeom>
          <a:ln>
            <a:noFill/>
          </a:ln>
        </p:spPr>
        <p:txBody>
          <a:bodyPr vert="horz" lIns="45720" tIns="45720" rIns="45720" bIns="45720" rtlCol="0" anchor="ctr"/>
          <a:lstStyle>
            <a:lvl1pPr algn="r">
              <a:defRPr sz="1000">
                <a:solidFill>
                  <a:schemeClr val="bg1"/>
                </a:solidFill>
              </a:defRPr>
            </a:lvl1pPr>
          </a:lstStyle>
          <a:p>
            <a:fld id="{0122C274-3D99-4A24-ADE9-DD3F36DBA14D}" type="slidenum">
              <a:rPr lang="en-US" smtClean="0"/>
              <a:pPr/>
              <a:t>‹#›</a:t>
            </a:fld>
            <a:endParaRPr lang="en-US"/>
          </a:p>
        </p:txBody>
      </p:sp>
      <p:sp>
        <p:nvSpPr>
          <p:cNvPr id="4" name="Footer Placeholder 17">
            <a:extLst>
              <a:ext uri="{FF2B5EF4-FFF2-40B4-BE49-F238E27FC236}">
                <a16:creationId xmlns:a16="http://schemas.microsoft.com/office/drawing/2014/main" id="{FDB8E3CE-7117-C359-1BE9-6114324E49D4}"/>
              </a:ext>
            </a:extLst>
          </p:cNvPr>
          <p:cNvSpPr txBox="1">
            <a:spLocks/>
          </p:cNvSpPr>
          <p:nvPr userDrawn="1"/>
        </p:nvSpPr>
        <p:spPr>
          <a:xfrm>
            <a:off x="457200" y="6533260"/>
            <a:ext cx="3626069" cy="258857"/>
          </a:xfrm>
          <a:prstGeom prst="rect">
            <a:avLst/>
          </a:prstGeom>
          <a:ln>
            <a:noFill/>
          </a:ln>
        </p:spPr>
        <p:txBody>
          <a:bodyPr vert="horz" lIns="45720" tIns="45720" rIns="45720" bIns="45720" rtlCol="0" anchor="ct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Copyright 2025</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92" r:id="rId1"/>
  </p:sldLayoutIdLst>
  <p:hf hdr="0" dt="0"/>
  <p:txStyles>
    <p:title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F3B2520-722D-E664-5E92-1E0293A499CE}"/>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3F3B2520-722D-E664-5E92-1E0293A499CE}"/>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1ECE136C-E3A5-C2AE-FAC3-7DF4010CF370}"/>
              </a:ext>
            </a:extLst>
          </p:cNvPr>
          <p:cNvSpPr/>
          <p:nvPr userDrawn="1"/>
        </p:nvSpPr>
        <p:spPr>
          <a:xfrm>
            <a:off x="0" y="6492875"/>
            <a:ext cx="12192000" cy="3651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48640"/>
            <a:ext cx="11274552" cy="493776"/>
          </a:xfrm>
          <a:prstGeom prst="rect">
            <a:avLst/>
          </a:prstGeom>
        </p:spPr>
        <p:txBody>
          <a:bodyPr vert="horz" lIns="45720" tIns="45720" rIns="45720" bIns="0" rtlCol="0" anchor="ctr">
            <a:normAutofit/>
          </a:bodyPr>
          <a:lstStyle/>
          <a:p>
            <a:r>
              <a:rPr lang="en-US"/>
              <a:t>Click to edit Master title style</a:t>
            </a:r>
          </a:p>
        </p:txBody>
      </p:sp>
      <p:sp>
        <p:nvSpPr>
          <p:cNvPr id="3" name="Text Placeholder 2"/>
          <p:cNvSpPr>
            <a:spLocks noGrp="1"/>
          </p:cNvSpPr>
          <p:nvPr>
            <p:ph type="body" idx="1"/>
          </p:nvPr>
        </p:nvSpPr>
        <p:spPr>
          <a:xfrm>
            <a:off x="457200" y="1943099"/>
            <a:ext cx="11274552" cy="4233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17">
            <a:extLst>
              <a:ext uri="{FF2B5EF4-FFF2-40B4-BE49-F238E27FC236}">
                <a16:creationId xmlns:a16="http://schemas.microsoft.com/office/drawing/2014/main" id="{8E73282E-576F-D392-50AC-5A7DD537A159}"/>
              </a:ext>
            </a:extLst>
          </p:cNvPr>
          <p:cNvSpPr>
            <a:spLocks noGrp="1"/>
          </p:cNvSpPr>
          <p:nvPr>
            <p:ph type="ftr" sz="quarter" idx="3"/>
          </p:nvPr>
        </p:nvSpPr>
        <p:spPr>
          <a:xfrm>
            <a:off x="4037076" y="6533260"/>
            <a:ext cx="4114800" cy="258857"/>
          </a:xfrm>
          <a:prstGeom prst="rect">
            <a:avLst/>
          </a:prstGeom>
          <a:ln>
            <a:noFill/>
          </a:ln>
        </p:spPr>
        <p:txBody>
          <a:bodyPr vert="horz" lIns="45720" tIns="45720" rIns="45720" bIns="45720" rtlCol="0" anchor="ctr"/>
          <a:lstStyle>
            <a:lvl1pPr algn="ctr">
              <a:defRPr sz="1000">
                <a:solidFill>
                  <a:schemeClr val="bg1"/>
                </a:solidFill>
              </a:defRPr>
            </a:lvl1pPr>
          </a:lstStyle>
          <a:p>
            <a:r>
              <a:rPr lang="en-US"/>
              <a:t>CONFIDENTIAL | DRAFT</a:t>
            </a:r>
          </a:p>
        </p:txBody>
      </p:sp>
      <p:sp>
        <p:nvSpPr>
          <p:cNvPr id="19" name="Slide Number Placeholder 18">
            <a:extLst>
              <a:ext uri="{FF2B5EF4-FFF2-40B4-BE49-F238E27FC236}">
                <a16:creationId xmlns:a16="http://schemas.microsoft.com/office/drawing/2014/main" id="{D54F4112-2266-CB99-BE28-A630BFC479D8}"/>
              </a:ext>
            </a:extLst>
          </p:cNvPr>
          <p:cNvSpPr>
            <a:spLocks noGrp="1"/>
          </p:cNvSpPr>
          <p:nvPr>
            <p:ph type="sldNum" sz="quarter" idx="4"/>
          </p:nvPr>
        </p:nvSpPr>
        <p:spPr>
          <a:xfrm>
            <a:off x="8988552" y="6533261"/>
            <a:ext cx="2743200" cy="258856"/>
          </a:xfrm>
          <a:prstGeom prst="rect">
            <a:avLst/>
          </a:prstGeom>
          <a:ln>
            <a:noFill/>
          </a:ln>
        </p:spPr>
        <p:txBody>
          <a:bodyPr vert="horz" lIns="45720" tIns="45720" rIns="45720" bIns="45720" rtlCol="0" anchor="ctr"/>
          <a:lstStyle>
            <a:lvl1pPr algn="r">
              <a:defRPr sz="1000">
                <a:solidFill>
                  <a:schemeClr val="bg1"/>
                </a:solidFill>
              </a:defRPr>
            </a:lvl1pPr>
          </a:lstStyle>
          <a:p>
            <a:fld id="{0122C274-3D99-4A24-ADE9-DD3F36DBA14D}" type="slidenum">
              <a:rPr lang="en-US" smtClean="0"/>
              <a:pPr/>
              <a:t>‹#›</a:t>
            </a:fld>
            <a:endParaRPr lang="en-US"/>
          </a:p>
        </p:txBody>
      </p:sp>
      <p:sp>
        <p:nvSpPr>
          <p:cNvPr id="4" name="Footer Placeholder 17">
            <a:extLst>
              <a:ext uri="{FF2B5EF4-FFF2-40B4-BE49-F238E27FC236}">
                <a16:creationId xmlns:a16="http://schemas.microsoft.com/office/drawing/2014/main" id="{FDB8E3CE-7117-C359-1BE9-6114324E49D4}"/>
              </a:ext>
            </a:extLst>
          </p:cNvPr>
          <p:cNvSpPr txBox="1">
            <a:spLocks/>
          </p:cNvSpPr>
          <p:nvPr userDrawn="1"/>
        </p:nvSpPr>
        <p:spPr>
          <a:xfrm>
            <a:off x="457200" y="6533260"/>
            <a:ext cx="3626069" cy="258857"/>
          </a:xfrm>
          <a:prstGeom prst="rect">
            <a:avLst/>
          </a:prstGeom>
          <a:ln>
            <a:noFill/>
          </a:ln>
        </p:spPr>
        <p:txBody>
          <a:bodyPr vert="horz" lIns="45720" tIns="45720" rIns="45720" bIns="45720" rtlCol="0" anchor="ct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Copyright 2025</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93" r:id="rId1"/>
  </p:sldLayoutIdLst>
  <p:hf hdr="0" dt="0"/>
  <p:txStyles>
    <p:title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F3B2520-722D-E664-5E92-1E0293A499CE}"/>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3F3B2520-722D-E664-5E92-1E0293A499CE}"/>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1ECE136C-E3A5-C2AE-FAC3-7DF4010CF370}"/>
              </a:ext>
            </a:extLst>
          </p:cNvPr>
          <p:cNvSpPr/>
          <p:nvPr userDrawn="1"/>
        </p:nvSpPr>
        <p:spPr>
          <a:xfrm>
            <a:off x="0" y="6492875"/>
            <a:ext cx="12192000" cy="3651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48640"/>
            <a:ext cx="11274552" cy="493776"/>
          </a:xfrm>
          <a:prstGeom prst="rect">
            <a:avLst/>
          </a:prstGeom>
        </p:spPr>
        <p:txBody>
          <a:bodyPr vert="horz" lIns="45720" tIns="45720" rIns="45720" bIns="0" rtlCol="0" anchor="ctr">
            <a:normAutofit/>
          </a:bodyPr>
          <a:lstStyle/>
          <a:p>
            <a:r>
              <a:rPr lang="en-US"/>
              <a:t>Click to edit Master title style</a:t>
            </a:r>
          </a:p>
        </p:txBody>
      </p:sp>
      <p:sp>
        <p:nvSpPr>
          <p:cNvPr id="3" name="Text Placeholder 2"/>
          <p:cNvSpPr>
            <a:spLocks noGrp="1"/>
          </p:cNvSpPr>
          <p:nvPr>
            <p:ph type="body" idx="1"/>
          </p:nvPr>
        </p:nvSpPr>
        <p:spPr>
          <a:xfrm>
            <a:off x="457200" y="1943099"/>
            <a:ext cx="11274552" cy="4233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17">
            <a:extLst>
              <a:ext uri="{FF2B5EF4-FFF2-40B4-BE49-F238E27FC236}">
                <a16:creationId xmlns:a16="http://schemas.microsoft.com/office/drawing/2014/main" id="{8E73282E-576F-D392-50AC-5A7DD537A159}"/>
              </a:ext>
            </a:extLst>
          </p:cNvPr>
          <p:cNvSpPr>
            <a:spLocks noGrp="1"/>
          </p:cNvSpPr>
          <p:nvPr>
            <p:ph type="ftr" sz="quarter" idx="3"/>
          </p:nvPr>
        </p:nvSpPr>
        <p:spPr>
          <a:xfrm>
            <a:off x="4037076" y="6533260"/>
            <a:ext cx="4114800" cy="258857"/>
          </a:xfrm>
          <a:prstGeom prst="rect">
            <a:avLst/>
          </a:prstGeom>
          <a:ln>
            <a:noFill/>
          </a:ln>
        </p:spPr>
        <p:txBody>
          <a:bodyPr vert="horz" lIns="45720" tIns="45720" rIns="45720" bIns="45720" rtlCol="0" anchor="ctr"/>
          <a:lstStyle>
            <a:lvl1pPr algn="ctr">
              <a:defRPr sz="1000">
                <a:solidFill>
                  <a:schemeClr val="bg1"/>
                </a:solidFill>
              </a:defRPr>
            </a:lvl1pPr>
          </a:lstStyle>
          <a:p>
            <a:r>
              <a:rPr lang="en-US"/>
              <a:t>CONFIDENTIAL | DRAFT</a:t>
            </a:r>
          </a:p>
        </p:txBody>
      </p:sp>
      <p:sp>
        <p:nvSpPr>
          <p:cNvPr id="19" name="Slide Number Placeholder 18">
            <a:extLst>
              <a:ext uri="{FF2B5EF4-FFF2-40B4-BE49-F238E27FC236}">
                <a16:creationId xmlns:a16="http://schemas.microsoft.com/office/drawing/2014/main" id="{D54F4112-2266-CB99-BE28-A630BFC479D8}"/>
              </a:ext>
            </a:extLst>
          </p:cNvPr>
          <p:cNvSpPr>
            <a:spLocks noGrp="1"/>
          </p:cNvSpPr>
          <p:nvPr>
            <p:ph type="sldNum" sz="quarter" idx="4"/>
          </p:nvPr>
        </p:nvSpPr>
        <p:spPr>
          <a:xfrm>
            <a:off x="8988552" y="6533261"/>
            <a:ext cx="2743200" cy="258856"/>
          </a:xfrm>
          <a:prstGeom prst="rect">
            <a:avLst/>
          </a:prstGeom>
          <a:ln>
            <a:noFill/>
          </a:ln>
        </p:spPr>
        <p:txBody>
          <a:bodyPr vert="horz" lIns="45720" tIns="45720" rIns="45720" bIns="45720" rtlCol="0" anchor="ctr"/>
          <a:lstStyle>
            <a:lvl1pPr algn="r">
              <a:defRPr sz="1000">
                <a:solidFill>
                  <a:schemeClr val="bg1"/>
                </a:solidFill>
              </a:defRPr>
            </a:lvl1pPr>
          </a:lstStyle>
          <a:p>
            <a:fld id="{0122C274-3D99-4A24-ADE9-DD3F36DBA14D}" type="slidenum">
              <a:rPr lang="en-US" smtClean="0"/>
              <a:pPr/>
              <a:t>‹#›</a:t>
            </a:fld>
            <a:endParaRPr lang="en-US"/>
          </a:p>
        </p:txBody>
      </p:sp>
      <p:sp>
        <p:nvSpPr>
          <p:cNvPr id="4" name="Footer Placeholder 17">
            <a:extLst>
              <a:ext uri="{FF2B5EF4-FFF2-40B4-BE49-F238E27FC236}">
                <a16:creationId xmlns:a16="http://schemas.microsoft.com/office/drawing/2014/main" id="{FDB8E3CE-7117-C359-1BE9-6114324E49D4}"/>
              </a:ext>
            </a:extLst>
          </p:cNvPr>
          <p:cNvSpPr txBox="1">
            <a:spLocks/>
          </p:cNvSpPr>
          <p:nvPr userDrawn="1"/>
        </p:nvSpPr>
        <p:spPr>
          <a:xfrm>
            <a:off x="457200" y="6533260"/>
            <a:ext cx="3626069" cy="258857"/>
          </a:xfrm>
          <a:prstGeom prst="rect">
            <a:avLst/>
          </a:prstGeom>
          <a:ln>
            <a:noFill/>
          </a:ln>
        </p:spPr>
        <p:txBody>
          <a:bodyPr vert="horz" lIns="45720" tIns="45720" rIns="45720" bIns="45720" rtlCol="0" anchor="ct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Copyright 2025</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94" r:id="rId1"/>
  </p:sldLayoutIdLst>
  <p:hf hdr="0" dt="0"/>
  <p:txStyles>
    <p:title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F3B2520-722D-E664-5E92-1E0293A499CE}"/>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3F3B2520-722D-E664-5E92-1E0293A499CE}"/>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1ECE136C-E3A5-C2AE-FAC3-7DF4010CF370}"/>
              </a:ext>
            </a:extLst>
          </p:cNvPr>
          <p:cNvSpPr/>
          <p:nvPr userDrawn="1"/>
        </p:nvSpPr>
        <p:spPr>
          <a:xfrm>
            <a:off x="0" y="6492875"/>
            <a:ext cx="12192000" cy="3651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48640"/>
            <a:ext cx="11274552" cy="493776"/>
          </a:xfrm>
          <a:prstGeom prst="rect">
            <a:avLst/>
          </a:prstGeom>
        </p:spPr>
        <p:txBody>
          <a:bodyPr vert="horz" lIns="45720" tIns="45720" rIns="45720" bIns="0" rtlCol="0" anchor="ctr">
            <a:normAutofit/>
          </a:bodyPr>
          <a:lstStyle/>
          <a:p>
            <a:r>
              <a:rPr lang="en-US"/>
              <a:t>Click to edit Master title style</a:t>
            </a:r>
          </a:p>
        </p:txBody>
      </p:sp>
      <p:sp>
        <p:nvSpPr>
          <p:cNvPr id="3" name="Text Placeholder 2"/>
          <p:cNvSpPr>
            <a:spLocks noGrp="1"/>
          </p:cNvSpPr>
          <p:nvPr>
            <p:ph type="body" idx="1"/>
          </p:nvPr>
        </p:nvSpPr>
        <p:spPr>
          <a:xfrm>
            <a:off x="457200" y="1943099"/>
            <a:ext cx="11274552" cy="4233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17">
            <a:extLst>
              <a:ext uri="{FF2B5EF4-FFF2-40B4-BE49-F238E27FC236}">
                <a16:creationId xmlns:a16="http://schemas.microsoft.com/office/drawing/2014/main" id="{8E73282E-576F-D392-50AC-5A7DD537A159}"/>
              </a:ext>
            </a:extLst>
          </p:cNvPr>
          <p:cNvSpPr>
            <a:spLocks noGrp="1"/>
          </p:cNvSpPr>
          <p:nvPr>
            <p:ph type="ftr" sz="quarter" idx="3"/>
          </p:nvPr>
        </p:nvSpPr>
        <p:spPr>
          <a:xfrm>
            <a:off x="4037076" y="6533260"/>
            <a:ext cx="4114800" cy="258857"/>
          </a:xfrm>
          <a:prstGeom prst="rect">
            <a:avLst/>
          </a:prstGeom>
          <a:ln>
            <a:noFill/>
          </a:ln>
        </p:spPr>
        <p:txBody>
          <a:bodyPr vert="horz" lIns="45720" tIns="45720" rIns="45720" bIns="45720" rtlCol="0" anchor="ctr"/>
          <a:lstStyle>
            <a:lvl1pPr algn="ctr">
              <a:defRPr sz="1000">
                <a:solidFill>
                  <a:schemeClr val="bg1"/>
                </a:solidFill>
              </a:defRPr>
            </a:lvl1pPr>
          </a:lstStyle>
          <a:p>
            <a:r>
              <a:rPr lang="en-US"/>
              <a:t>CONFIDENTIAL | DRAFT</a:t>
            </a:r>
          </a:p>
        </p:txBody>
      </p:sp>
      <p:sp>
        <p:nvSpPr>
          <p:cNvPr id="19" name="Slide Number Placeholder 18">
            <a:extLst>
              <a:ext uri="{FF2B5EF4-FFF2-40B4-BE49-F238E27FC236}">
                <a16:creationId xmlns:a16="http://schemas.microsoft.com/office/drawing/2014/main" id="{D54F4112-2266-CB99-BE28-A630BFC479D8}"/>
              </a:ext>
            </a:extLst>
          </p:cNvPr>
          <p:cNvSpPr>
            <a:spLocks noGrp="1"/>
          </p:cNvSpPr>
          <p:nvPr>
            <p:ph type="sldNum" sz="quarter" idx="4"/>
          </p:nvPr>
        </p:nvSpPr>
        <p:spPr>
          <a:xfrm>
            <a:off x="8988552" y="6533261"/>
            <a:ext cx="2743200" cy="258856"/>
          </a:xfrm>
          <a:prstGeom prst="rect">
            <a:avLst/>
          </a:prstGeom>
          <a:ln>
            <a:noFill/>
          </a:ln>
        </p:spPr>
        <p:txBody>
          <a:bodyPr vert="horz" lIns="45720" tIns="45720" rIns="45720" bIns="45720" rtlCol="0" anchor="ctr"/>
          <a:lstStyle>
            <a:lvl1pPr algn="r">
              <a:defRPr sz="1000">
                <a:solidFill>
                  <a:schemeClr val="bg1"/>
                </a:solidFill>
              </a:defRPr>
            </a:lvl1pPr>
          </a:lstStyle>
          <a:p>
            <a:fld id="{0122C274-3D99-4A24-ADE9-DD3F36DBA14D}" type="slidenum">
              <a:rPr lang="en-US" smtClean="0"/>
              <a:pPr/>
              <a:t>‹#›</a:t>
            </a:fld>
            <a:endParaRPr lang="en-US"/>
          </a:p>
        </p:txBody>
      </p:sp>
      <p:sp>
        <p:nvSpPr>
          <p:cNvPr id="4" name="Footer Placeholder 17">
            <a:extLst>
              <a:ext uri="{FF2B5EF4-FFF2-40B4-BE49-F238E27FC236}">
                <a16:creationId xmlns:a16="http://schemas.microsoft.com/office/drawing/2014/main" id="{FDB8E3CE-7117-C359-1BE9-6114324E49D4}"/>
              </a:ext>
            </a:extLst>
          </p:cNvPr>
          <p:cNvSpPr txBox="1">
            <a:spLocks/>
          </p:cNvSpPr>
          <p:nvPr userDrawn="1"/>
        </p:nvSpPr>
        <p:spPr>
          <a:xfrm>
            <a:off x="457200" y="6533260"/>
            <a:ext cx="3626069" cy="258857"/>
          </a:xfrm>
          <a:prstGeom prst="rect">
            <a:avLst/>
          </a:prstGeom>
          <a:ln>
            <a:noFill/>
          </a:ln>
        </p:spPr>
        <p:txBody>
          <a:bodyPr vert="horz" lIns="45720" tIns="45720" rIns="45720" bIns="45720" rtlCol="0" anchor="ct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Copyright 2025</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95" r:id="rId1"/>
  </p:sldLayoutIdLst>
  <p:hf hdr="0" dt="0"/>
  <p:txStyles>
    <p:title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F3B2520-722D-E664-5E92-1E0293A499CE}"/>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3F3B2520-722D-E664-5E92-1E0293A499CE}"/>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1ECE136C-E3A5-C2AE-FAC3-7DF4010CF370}"/>
              </a:ext>
            </a:extLst>
          </p:cNvPr>
          <p:cNvSpPr/>
          <p:nvPr userDrawn="1"/>
        </p:nvSpPr>
        <p:spPr>
          <a:xfrm>
            <a:off x="0" y="6492875"/>
            <a:ext cx="12192000" cy="3651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48640"/>
            <a:ext cx="11274552" cy="493776"/>
          </a:xfrm>
          <a:prstGeom prst="rect">
            <a:avLst/>
          </a:prstGeom>
        </p:spPr>
        <p:txBody>
          <a:bodyPr vert="horz" lIns="45720" tIns="45720" rIns="45720" bIns="0" rtlCol="0" anchor="ctr">
            <a:normAutofit/>
          </a:bodyPr>
          <a:lstStyle/>
          <a:p>
            <a:r>
              <a:rPr lang="en-US"/>
              <a:t>Click to edit Master title style</a:t>
            </a:r>
          </a:p>
        </p:txBody>
      </p:sp>
      <p:sp>
        <p:nvSpPr>
          <p:cNvPr id="3" name="Text Placeholder 2"/>
          <p:cNvSpPr>
            <a:spLocks noGrp="1"/>
          </p:cNvSpPr>
          <p:nvPr>
            <p:ph type="body" idx="1"/>
          </p:nvPr>
        </p:nvSpPr>
        <p:spPr>
          <a:xfrm>
            <a:off x="457200" y="1943099"/>
            <a:ext cx="11274552" cy="4233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17">
            <a:extLst>
              <a:ext uri="{FF2B5EF4-FFF2-40B4-BE49-F238E27FC236}">
                <a16:creationId xmlns:a16="http://schemas.microsoft.com/office/drawing/2014/main" id="{8E73282E-576F-D392-50AC-5A7DD537A159}"/>
              </a:ext>
            </a:extLst>
          </p:cNvPr>
          <p:cNvSpPr>
            <a:spLocks noGrp="1"/>
          </p:cNvSpPr>
          <p:nvPr>
            <p:ph type="ftr" sz="quarter" idx="3"/>
          </p:nvPr>
        </p:nvSpPr>
        <p:spPr>
          <a:xfrm>
            <a:off x="4037076" y="6533260"/>
            <a:ext cx="4114800" cy="258857"/>
          </a:xfrm>
          <a:prstGeom prst="rect">
            <a:avLst/>
          </a:prstGeom>
          <a:ln>
            <a:noFill/>
          </a:ln>
        </p:spPr>
        <p:txBody>
          <a:bodyPr vert="horz" lIns="45720" tIns="45720" rIns="45720" bIns="45720" rtlCol="0" anchor="ctr"/>
          <a:lstStyle>
            <a:lvl1pPr algn="ctr">
              <a:defRPr sz="1000">
                <a:solidFill>
                  <a:schemeClr val="bg1"/>
                </a:solidFill>
              </a:defRPr>
            </a:lvl1pPr>
          </a:lstStyle>
          <a:p>
            <a:r>
              <a:rPr lang="en-US"/>
              <a:t>CONFIDENTIAL | DRAFT</a:t>
            </a:r>
          </a:p>
        </p:txBody>
      </p:sp>
      <p:sp>
        <p:nvSpPr>
          <p:cNvPr id="19" name="Slide Number Placeholder 18">
            <a:extLst>
              <a:ext uri="{FF2B5EF4-FFF2-40B4-BE49-F238E27FC236}">
                <a16:creationId xmlns:a16="http://schemas.microsoft.com/office/drawing/2014/main" id="{D54F4112-2266-CB99-BE28-A630BFC479D8}"/>
              </a:ext>
            </a:extLst>
          </p:cNvPr>
          <p:cNvSpPr>
            <a:spLocks noGrp="1"/>
          </p:cNvSpPr>
          <p:nvPr>
            <p:ph type="sldNum" sz="quarter" idx="4"/>
          </p:nvPr>
        </p:nvSpPr>
        <p:spPr>
          <a:xfrm>
            <a:off x="8988552" y="6533261"/>
            <a:ext cx="2743200" cy="258856"/>
          </a:xfrm>
          <a:prstGeom prst="rect">
            <a:avLst/>
          </a:prstGeom>
          <a:ln>
            <a:noFill/>
          </a:ln>
        </p:spPr>
        <p:txBody>
          <a:bodyPr vert="horz" lIns="45720" tIns="45720" rIns="45720" bIns="45720" rtlCol="0" anchor="ctr"/>
          <a:lstStyle>
            <a:lvl1pPr algn="r">
              <a:defRPr sz="1000">
                <a:solidFill>
                  <a:schemeClr val="bg1"/>
                </a:solidFill>
              </a:defRPr>
            </a:lvl1pPr>
          </a:lstStyle>
          <a:p>
            <a:fld id="{0122C274-3D99-4A24-ADE9-DD3F36DBA14D}" type="slidenum">
              <a:rPr lang="en-US" smtClean="0"/>
              <a:pPr/>
              <a:t>‹#›</a:t>
            </a:fld>
            <a:endParaRPr lang="en-US"/>
          </a:p>
        </p:txBody>
      </p:sp>
      <p:sp>
        <p:nvSpPr>
          <p:cNvPr id="4" name="Footer Placeholder 17">
            <a:extLst>
              <a:ext uri="{FF2B5EF4-FFF2-40B4-BE49-F238E27FC236}">
                <a16:creationId xmlns:a16="http://schemas.microsoft.com/office/drawing/2014/main" id="{FDB8E3CE-7117-C359-1BE9-6114324E49D4}"/>
              </a:ext>
            </a:extLst>
          </p:cNvPr>
          <p:cNvSpPr txBox="1">
            <a:spLocks/>
          </p:cNvSpPr>
          <p:nvPr userDrawn="1"/>
        </p:nvSpPr>
        <p:spPr>
          <a:xfrm>
            <a:off x="457200" y="6533260"/>
            <a:ext cx="3626069" cy="258857"/>
          </a:xfrm>
          <a:prstGeom prst="rect">
            <a:avLst/>
          </a:prstGeom>
          <a:ln>
            <a:noFill/>
          </a:ln>
        </p:spPr>
        <p:txBody>
          <a:bodyPr vert="horz" lIns="45720" tIns="45720" rIns="45720" bIns="45720" rtlCol="0" anchor="ct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Copyright 2025</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96" r:id="rId1"/>
  </p:sldLayoutIdLst>
  <p:hf hdr="0" dt="0"/>
  <p:txStyles>
    <p:title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F3B2520-722D-E664-5E92-1E0293A499CE}"/>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3F3B2520-722D-E664-5E92-1E0293A499CE}"/>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1ECE136C-E3A5-C2AE-FAC3-7DF4010CF370}"/>
              </a:ext>
            </a:extLst>
          </p:cNvPr>
          <p:cNvSpPr/>
          <p:nvPr userDrawn="1"/>
        </p:nvSpPr>
        <p:spPr>
          <a:xfrm>
            <a:off x="0" y="6492875"/>
            <a:ext cx="12192000" cy="3651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48640"/>
            <a:ext cx="11274552" cy="493776"/>
          </a:xfrm>
          <a:prstGeom prst="rect">
            <a:avLst/>
          </a:prstGeom>
        </p:spPr>
        <p:txBody>
          <a:bodyPr vert="horz" lIns="45720" tIns="45720" rIns="45720" bIns="0" rtlCol="0" anchor="ctr">
            <a:normAutofit/>
          </a:bodyPr>
          <a:lstStyle/>
          <a:p>
            <a:r>
              <a:rPr lang="en-US"/>
              <a:t>Click to edit Master title style</a:t>
            </a:r>
          </a:p>
        </p:txBody>
      </p:sp>
      <p:sp>
        <p:nvSpPr>
          <p:cNvPr id="3" name="Text Placeholder 2"/>
          <p:cNvSpPr>
            <a:spLocks noGrp="1"/>
          </p:cNvSpPr>
          <p:nvPr>
            <p:ph type="body" idx="1"/>
          </p:nvPr>
        </p:nvSpPr>
        <p:spPr>
          <a:xfrm>
            <a:off x="457200" y="1943099"/>
            <a:ext cx="11274552" cy="4233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17">
            <a:extLst>
              <a:ext uri="{FF2B5EF4-FFF2-40B4-BE49-F238E27FC236}">
                <a16:creationId xmlns:a16="http://schemas.microsoft.com/office/drawing/2014/main" id="{8E73282E-576F-D392-50AC-5A7DD537A159}"/>
              </a:ext>
            </a:extLst>
          </p:cNvPr>
          <p:cNvSpPr>
            <a:spLocks noGrp="1"/>
          </p:cNvSpPr>
          <p:nvPr>
            <p:ph type="ftr" sz="quarter" idx="3"/>
          </p:nvPr>
        </p:nvSpPr>
        <p:spPr>
          <a:xfrm>
            <a:off x="4037076" y="6533260"/>
            <a:ext cx="4114800" cy="258857"/>
          </a:xfrm>
          <a:prstGeom prst="rect">
            <a:avLst/>
          </a:prstGeom>
          <a:ln>
            <a:noFill/>
          </a:ln>
        </p:spPr>
        <p:txBody>
          <a:bodyPr vert="horz" lIns="45720" tIns="45720" rIns="45720" bIns="45720" rtlCol="0" anchor="ctr"/>
          <a:lstStyle>
            <a:lvl1pPr algn="ctr">
              <a:defRPr sz="1000">
                <a:solidFill>
                  <a:schemeClr val="bg1"/>
                </a:solidFill>
              </a:defRPr>
            </a:lvl1pPr>
          </a:lstStyle>
          <a:p>
            <a:r>
              <a:rPr lang="en-US"/>
              <a:t>CONFIDENTIAL | DRAFT</a:t>
            </a:r>
          </a:p>
        </p:txBody>
      </p:sp>
      <p:sp>
        <p:nvSpPr>
          <p:cNvPr id="19" name="Slide Number Placeholder 18">
            <a:extLst>
              <a:ext uri="{FF2B5EF4-FFF2-40B4-BE49-F238E27FC236}">
                <a16:creationId xmlns:a16="http://schemas.microsoft.com/office/drawing/2014/main" id="{D54F4112-2266-CB99-BE28-A630BFC479D8}"/>
              </a:ext>
            </a:extLst>
          </p:cNvPr>
          <p:cNvSpPr>
            <a:spLocks noGrp="1"/>
          </p:cNvSpPr>
          <p:nvPr>
            <p:ph type="sldNum" sz="quarter" idx="4"/>
          </p:nvPr>
        </p:nvSpPr>
        <p:spPr>
          <a:xfrm>
            <a:off x="8988552" y="6533261"/>
            <a:ext cx="2743200" cy="258856"/>
          </a:xfrm>
          <a:prstGeom prst="rect">
            <a:avLst/>
          </a:prstGeom>
          <a:ln>
            <a:noFill/>
          </a:ln>
        </p:spPr>
        <p:txBody>
          <a:bodyPr vert="horz" lIns="45720" tIns="45720" rIns="45720" bIns="45720" rtlCol="0" anchor="ctr"/>
          <a:lstStyle>
            <a:lvl1pPr algn="r">
              <a:defRPr sz="1000">
                <a:solidFill>
                  <a:schemeClr val="bg1"/>
                </a:solidFill>
              </a:defRPr>
            </a:lvl1pPr>
          </a:lstStyle>
          <a:p>
            <a:fld id="{0122C274-3D99-4A24-ADE9-DD3F36DBA14D}" type="slidenum">
              <a:rPr lang="en-US" smtClean="0"/>
              <a:pPr/>
              <a:t>‹#›</a:t>
            </a:fld>
            <a:endParaRPr lang="en-US"/>
          </a:p>
        </p:txBody>
      </p:sp>
      <p:sp>
        <p:nvSpPr>
          <p:cNvPr id="4" name="Footer Placeholder 17">
            <a:extLst>
              <a:ext uri="{FF2B5EF4-FFF2-40B4-BE49-F238E27FC236}">
                <a16:creationId xmlns:a16="http://schemas.microsoft.com/office/drawing/2014/main" id="{FDB8E3CE-7117-C359-1BE9-6114324E49D4}"/>
              </a:ext>
            </a:extLst>
          </p:cNvPr>
          <p:cNvSpPr txBox="1">
            <a:spLocks/>
          </p:cNvSpPr>
          <p:nvPr userDrawn="1"/>
        </p:nvSpPr>
        <p:spPr>
          <a:xfrm>
            <a:off x="457200" y="6533260"/>
            <a:ext cx="3626069" cy="258857"/>
          </a:xfrm>
          <a:prstGeom prst="rect">
            <a:avLst/>
          </a:prstGeom>
          <a:ln>
            <a:noFill/>
          </a:ln>
        </p:spPr>
        <p:txBody>
          <a:bodyPr vert="horz" lIns="45720" tIns="45720" rIns="45720" bIns="45720" rtlCol="0" anchor="ct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Copyright 2025</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97" r:id="rId1"/>
  </p:sldLayoutIdLst>
  <p:hf hdr="0" dt="0"/>
  <p:txStyles>
    <p:title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F3B2520-722D-E664-5E92-1E0293A499CE}"/>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3F3B2520-722D-E664-5E92-1E0293A499CE}"/>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1ECE136C-E3A5-C2AE-FAC3-7DF4010CF370}"/>
              </a:ext>
            </a:extLst>
          </p:cNvPr>
          <p:cNvSpPr/>
          <p:nvPr userDrawn="1"/>
        </p:nvSpPr>
        <p:spPr>
          <a:xfrm>
            <a:off x="0" y="6492875"/>
            <a:ext cx="12192000" cy="3651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48640"/>
            <a:ext cx="11274552" cy="493776"/>
          </a:xfrm>
          <a:prstGeom prst="rect">
            <a:avLst/>
          </a:prstGeom>
        </p:spPr>
        <p:txBody>
          <a:bodyPr vert="horz" lIns="45720" tIns="45720" rIns="45720" bIns="0" rtlCol="0" anchor="ctr">
            <a:normAutofit/>
          </a:bodyPr>
          <a:lstStyle/>
          <a:p>
            <a:r>
              <a:rPr lang="en-US"/>
              <a:t>Click to edit Master title style</a:t>
            </a:r>
          </a:p>
        </p:txBody>
      </p:sp>
      <p:sp>
        <p:nvSpPr>
          <p:cNvPr id="3" name="Text Placeholder 2"/>
          <p:cNvSpPr>
            <a:spLocks noGrp="1"/>
          </p:cNvSpPr>
          <p:nvPr>
            <p:ph type="body" idx="1"/>
          </p:nvPr>
        </p:nvSpPr>
        <p:spPr>
          <a:xfrm>
            <a:off x="457200" y="1943099"/>
            <a:ext cx="11274552" cy="4233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17">
            <a:extLst>
              <a:ext uri="{FF2B5EF4-FFF2-40B4-BE49-F238E27FC236}">
                <a16:creationId xmlns:a16="http://schemas.microsoft.com/office/drawing/2014/main" id="{8E73282E-576F-D392-50AC-5A7DD537A159}"/>
              </a:ext>
            </a:extLst>
          </p:cNvPr>
          <p:cNvSpPr>
            <a:spLocks noGrp="1"/>
          </p:cNvSpPr>
          <p:nvPr>
            <p:ph type="ftr" sz="quarter" idx="3"/>
          </p:nvPr>
        </p:nvSpPr>
        <p:spPr>
          <a:xfrm>
            <a:off x="4037076" y="6533260"/>
            <a:ext cx="4114800" cy="258857"/>
          </a:xfrm>
          <a:prstGeom prst="rect">
            <a:avLst/>
          </a:prstGeom>
          <a:ln>
            <a:noFill/>
          </a:ln>
        </p:spPr>
        <p:txBody>
          <a:bodyPr vert="horz" lIns="45720" tIns="45720" rIns="45720" bIns="45720" rtlCol="0" anchor="ctr"/>
          <a:lstStyle>
            <a:lvl1pPr algn="ctr">
              <a:defRPr sz="1000">
                <a:solidFill>
                  <a:schemeClr val="bg1"/>
                </a:solidFill>
              </a:defRPr>
            </a:lvl1pPr>
          </a:lstStyle>
          <a:p>
            <a:r>
              <a:rPr lang="en-US"/>
              <a:t>CONFIDENTIAL | DRAFT</a:t>
            </a:r>
          </a:p>
        </p:txBody>
      </p:sp>
      <p:sp>
        <p:nvSpPr>
          <p:cNvPr id="19" name="Slide Number Placeholder 18">
            <a:extLst>
              <a:ext uri="{FF2B5EF4-FFF2-40B4-BE49-F238E27FC236}">
                <a16:creationId xmlns:a16="http://schemas.microsoft.com/office/drawing/2014/main" id="{D54F4112-2266-CB99-BE28-A630BFC479D8}"/>
              </a:ext>
            </a:extLst>
          </p:cNvPr>
          <p:cNvSpPr>
            <a:spLocks noGrp="1"/>
          </p:cNvSpPr>
          <p:nvPr>
            <p:ph type="sldNum" sz="quarter" idx="4"/>
          </p:nvPr>
        </p:nvSpPr>
        <p:spPr>
          <a:xfrm>
            <a:off x="8988552" y="6533261"/>
            <a:ext cx="2743200" cy="258856"/>
          </a:xfrm>
          <a:prstGeom prst="rect">
            <a:avLst/>
          </a:prstGeom>
          <a:ln>
            <a:noFill/>
          </a:ln>
        </p:spPr>
        <p:txBody>
          <a:bodyPr vert="horz" lIns="45720" tIns="45720" rIns="45720" bIns="45720" rtlCol="0" anchor="ctr"/>
          <a:lstStyle>
            <a:lvl1pPr algn="r">
              <a:defRPr sz="1000">
                <a:solidFill>
                  <a:schemeClr val="bg1"/>
                </a:solidFill>
              </a:defRPr>
            </a:lvl1pPr>
          </a:lstStyle>
          <a:p>
            <a:fld id="{0122C274-3D99-4A24-ADE9-DD3F36DBA14D}" type="slidenum">
              <a:rPr lang="en-US" smtClean="0"/>
              <a:pPr/>
              <a:t>‹#›</a:t>
            </a:fld>
            <a:endParaRPr lang="en-US"/>
          </a:p>
        </p:txBody>
      </p:sp>
      <p:sp>
        <p:nvSpPr>
          <p:cNvPr id="4" name="Footer Placeholder 17">
            <a:extLst>
              <a:ext uri="{FF2B5EF4-FFF2-40B4-BE49-F238E27FC236}">
                <a16:creationId xmlns:a16="http://schemas.microsoft.com/office/drawing/2014/main" id="{FDB8E3CE-7117-C359-1BE9-6114324E49D4}"/>
              </a:ext>
            </a:extLst>
          </p:cNvPr>
          <p:cNvSpPr txBox="1">
            <a:spLocks/>
          </p:cNvSpPr>
          <p:nvPr userDrawn="1"/>
        </p:nvSpPr>
        <p:spPr>
          <a:xfrm>
            <a:off x="457200" y="6533260"/>
            <a:ext cx="3626069" cy="258857"/>
          </a:xfrm>
          <a:prstGeom prst="rect">
            <a:avLst/>
          </a:prstGeom>
          <a:ln>
            <a:noFill/>
          </a:ln>
        </p:spPr>
        <p:txBody>
          <a:bodyPr vert="horz" lIns="45720" tIns="45720" rIns="45720" bIns="45720" rtlCol="0" anchor="ct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Copyright 2025</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98" r:id="rId1"/>
  </p:sldLayoutIdLst>
  <p:hf hdr="0" dt="0"/>
  <p:txStyles>
    <p:title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F3B2520-722D-E664-5E92-1E0293A499CE}"/>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3F3B2520-722D-E664-5E92-1E0293A499CE}"/>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1ECE136C-E3A5-C2AE-FAC3-7DF4010CF370}"/>
              </a:ext>
            </a:extLst>
          </p:cNvPr>
          <p:cNvSpPr/>
          <p:nvPr userDrawn="1"/>
        </p:nvSpPr>
        <p:spPr>
          <a:xfrm>
            <a:off x="0" y="6492875"/>
            <a:ext cx="12192000" cy="3651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48640"/>
            <a:ext cx="11274552" cy="493776"/>
          </a:xfrm>
          <a:prstGeom prst="rect">
            <a:avLst/>
          </a:prstGeom>
        </p:spPr>
        <p:txBody>
          <a:bodyPr vert="horz" lIns="45720" tIns="45720" rIns="45720" bIns="0" rtlCol="0" anchor="ctr">
            <a:normAutofit/>
          </a:bodyPr>
          <a:lstStyle/>
          <a:p>
            <a:r>
              <a:rPr lang="en-US"/>
              <a:t>Click to edit Master title style</a:t>
            </a:r>
          </a:p>
        </p:txBody>
      </p:sp>
      <p:sp>
        <p:nvSpPr>
          <p:cNvPr id="3" name="Text Placeholder 2"/>
          <p:cNvSpPr>
            <a:spLocks noGrp="1"/>
          </p:cNvSpPr>
          <p:nvPr>
            <p:ph type="body" idx="1"/>
          </p:nvPr>
        </p:nvSpPr>
        <p:spPr>
          <a:xfrm>
            <a:off x="457200" y="1943099"/>
            <a:ext cx="11274552" cy="4233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17">
            <a:extLst>
              <a:ext uri="{FF2B5EF4-FFF2-40B4-BE49-F238E27FC236}">
                <a16:creationId xmlns:a16="http://schemas.microsoft.com/office/drawing/2014/main" id="{8E73282E-576F-D392-50AC-5A7DD537A159}"/>
              </a:ext>
            </a:extLst>
          </p:cNvPr>
          <p:cNvSpPr>
            <a:spLocks noGrp="1"/>
          </p:cNvSpPr>
          <p:nvPr>
            <p:ph type="ftr" sz="quarter" idx="3"/>
          </p:nvPr>
        </p:nvSpPr>
        <p:spPr>
          <a:xfrm>
            <a:off x="4037076" y="6533260"/>
            <a:ext cx="4114800" cy="258857"/>
          </a:xfrm>
          <a:prstGeom prst="rect">
            <a:avLst/>
          </a:prstGeom>
          <a:ln>
            <a:noFill/>
          </a:ln>
        </p:spPr>
        <p:txBody>
          <a:bodyPr vert="horz" lIns="45720" tIns="45720" rIns="45720" bIns="45720" rtlCol="0" anchor="ctr"/>
          <a:lstStyle>
            <a:lvl1pPr algn="ctr">
              <a:defRPr sz="1000">
                <a:solidFill>
                  <a:schemeClr val="bg1"/>
                </a:solidFill>
              </a:defRPr>
            </a:lvl1pPr>
          </a:lstStyle>
          <a:p>
            <a:r>
              <a:rPr lang="en-US"/>
              <a:t>CONFIDENTIAL | DRAFT</a:t>
            </a:r>
          </a:p>
        </p:txBody>
      </p:sp>
      <p:sp>
        <p:nvSpPr>
          <p:cNvPr id="19" name="Slide Number Placeholder 18">
            <a:extLst>
              <a:ext uri="{FF2B5EF4-FFF2-40B4-BE49-F238E27FC236}">
                <a16:creationId xmlns:a16="http://schemas.microsoft.com/office/drawing/2014/main" id="{D54F4112-2266-CB99-BE28-A630BFC479D8}"/>
              </a:ext>
            </a:extLst>
          </p:cNvPr>
          <p:cNvSpPr>
            <a:spLocks noGrp="1"/>
          </p:cNvSpPr>
          <p:nvPr>
            <p:ph type="sldNum" sz="quarter" idx="4"/>
          </p:nvPr>
        </p:nvSpPr>
        <p:spPr>
          <a:xfrm>
            <a:off x="8988552" y="6533261"/>
            <a:ext cx="2743200" cy="258856"/>
          </a:xfrm>
          <a:prstGeom prst="rect">
            <a:avLst/>
          </a:prstGeom>
          <a:ln>
            <a:noFill/>
          </a:ln>
        </p:spPr>
        <p:txBody>
          <a:bodyPr vert="horz" lIns="45720" tIns="45720" rIns="45720" bIns="45720" rtlCol="0" anchor="ctr"/>
          <a:lstStyle>
            <a:lvl1pPr algn="r">
              <a:defRPr sz="1000">
                <a:solidFill>
                  <a:schemeClr val="bg1"/>
                </a:solidFill>
              </a:defRPr>
            </a:lvl1pPr>
          </a:lstStyle>
          <a:p>
            <a:fld id="{0122C274-3D99-4A24-ADE9-DD3F36DBA14D}" type="slidenum">
              <a:rPr lang="en-US" smtClean="0"/>
              <a:pPr/>
              <a:t>‹#›</a:t>
            </a:fld>
            <a:endParaRPr lang="en-US"/>
          </a:p>
        </p:txBody>
      </p:sp>
      <p:sp>
        <p:nvSpPr>
          <p:cNvPr id="4" name="Footer Placeholder 17">
            <a:extLst>
              <a:ext uri="{FF2B5EF4-FFF2-40B4-BE49-F238E27FC236}">
                <a16:creationId xmlns:a16="http://schemas.microsoft.com/office/drawing/2014/main" id="{FDB8E3CE-7117-C359-1BE9-6114324E49D4}"/>
              </a:ext>
            </a:extLst>
          </p:cNvPr>
          <p:cNvSpPr txBox="1">
            <a:spLocks/>
          </p:cNvSpPr>
          <p:nvPr userDrawn="1"/>
        </p:nvSpPr>
        <p:spPr>
          <a:xfrm>
            <a:off x="457200" y="6533260"/>
            <a:ext cx="3626069" cy="258857"/>
          </a:xfrm>
          <a:prstGeom prst="rect">
            <a:avLst/>
          </a:prstGeom>
          <a:ln>
            <a:noFill/>
          </a:ln>
        </p:spPr>
        <p:txBody>
          <a:bodyPr vert="horz" lIns="45720" tIns="45720" rIns="45720" bIns="45720" rtlCol="0" anchor="ct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Copyright 2025</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1" r:id="rId1"/>
  </p:sldLayoutIdLst>
  <p:hf hdr="0" dt="0"/>
  <p:txStyles>
    <p:title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F3B2520-722D-E664-5E92-1E0293A499CE}"/>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3F3B2520-722D-E664-5E92-1E0293A499CE}"/>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1ECE136C-E3A5-C2AE-FAC3-7DF4010CF370}"/>
              </a:ext>
            </a:extLst>
          </p:cNvPr>
          <p:cNvSpPr/>
          <p:nvPr userDrawn="1"/>
        </p:nvSpPr>
        <p:spPr>
          <a:xfrm>
            <a:off x="0" y="6492875"/>
            <a:ext cx="12192000" cy="3651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48640"/>
            <a:ext cx="11274552" cy="493776"/>
          </a:xfrm>
          <a:prstGeom prst="rect">
            <a:avLst/>
          </a:prstGeom>
        </p:spPr>
        <p:txBody>
          <a:bodyPr vert="horz" lIns="45720" tIns="45720" rIns="45720" bIns="0" rtlCol="0" anchor="ctr">
            <a:normAutofit/>
          </a:bodyPr>
          <a:lstStyle/>
          <a:p>
            <a:r>
              <a:rPr lang="en-US"/>
              <a:t>Click to edit Master title style</a:t>
            </a:r>
          </a:p>
        </p:txBody>
      </p:sp>
      <p:sp>
        <p:nvSpPr>
          <p:cNvPr id="3" name="Text Placeholder 2"/>
          <p:cNvSpPr>
            <a:spLocks noGrp="1"/>
          </p:cNvSpPr>
          <p:nvPr>
            <p:ph type="body" idx="1"/>
          </p:nvPr>
        </p:nvSpPr>
        <p:spPr>
          <a:xfrm>
            <a:off x="457200" y="1943099"/>
            <a:ext cx="11274552" cy="4233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17">
            <a:extLst>
              <a:ext uri="{FF2B5EF4-FFF2-40B4-BE49-F238E27FC236}">
                <a16:creationId xmlns:a16="http://schemas.microsoft.com/office/drawing/2014/main" id="{8E73282E-576F-D392-50AC-5A7DD537A159}"/>
              </a:ext>
            </a:extLst>
          </p:cNvPr>
          <p:cNvSpPr>
            <a:spLocks noGrp="1"/>
          </p:cNvSpPr>
          <p:nvPr>
            <p:ph type="ftr" sz="quarter" idx="3"/>
          </p:nvPr>
        </p:nvSpPr>
        <p:spPr>
          <a:xfrm>
            <a:off x="4037076" y="6533260"/>
            <a:ext cx="4114800" cy="258857"/>
          </a:xfrm>
          <a:prstGeom prst="rect">
            <a:avLst/>
          </a:prstGeom>
          <a:ln>
            <a:noFill/>
          </a:ln>
        </p:spPr>
        <p:txBody>
          <a:bodyPr vert="horz" lIns="45720" tIns="45720" rIns="45720" bIns="45720" rtlCol="0" anchor="ctr"/>
          <a:lstStyle>
            <a:lvl1pPr algn="ctr">
              <a:defRPr sz="1000">
                <a:solidFill>
                  <a:schemeClr val="bg1"/>
                </a:solidFill>
              </a:defRPr>
            </a:lvl1pPr>
          </a:lstStyle>
          <a:p>
            <a:r>
              <a:rPr lang="en-US"/>
              <a:t>CONFIDENTIAL | DRAFT</a:t>
            </a:r>
          </a:p>
        </p:txBody>
      </p:sp>
      <p:sp>
        <p:nvSpPr>
          <p:cNvPr id="19" name="Slide Number Placeholder 18">
            <a:extLst>
              <a:ext uri="{FF2B5EF4-FFF2-40B4-BE49-F238E27FC236}">
                <a16:creationId xmlns:a16="http://schemas.microsoft.com/office/drawing/2014/main" id="{D54F4112-2266-CB99-BE28-A630BFC479D8}"/>
              </a:ext>
            </a:extLst>
          </p:cNvPr>
          <p:cNvSpPr>
            <a:spLocks noGrp="1"/>
          </p:cNvSpPr>
          <p:nvPr>
            <p:ph type="sldNum" sz="quarter" idx="4"/>
          </p:nvPr>
        </p:nvSpPr>
        <p:spPr>
          <a:xfrm>
            <a:off x="8988552" y="6533261"/>
            <a:ext cx="2743200" cy="258856"/>
          </a:xfrm>
          <a:prstGeom prst="rect">
            <a:avLst/>
          </a:prstGeom>
          <a:ln>
            <a:noFill/>
          </a:ln>
        </p:spPr>
        <p:txBody>
          <a:bodyPr vert="horz" lIns="45720" tIns="45720" rIns="45720" bIns="45720" rtlCol="0" anchor="ctr"/>
          <a:lstStyle>
            <a:lvl1pPr algn="r">
              <a:defRPr sz="1000">
                <a:solidFill>
                  <a:schemeClr val="bg1"/>
                </a:solidFill>
              </a:defRPr>
            </a:lvl1pPr>
          </a:lstStyle>
          <a:p>
            <a:fld id="{0122C274-3D99-4A24-ADE9-DD3F36DBA14D}" type="slidenum">
              <a:rPr lang="en-US" smtClean="0"/>
              <a:pPr/>
              <a:t>‹#›</a:t>
            </a:fld>
            <a:endParaRPr lang="en-US"/>
          </a:p>
        </p:txBody>
      </p:sp>
      <p:sp>
        <p:nvSpPr>
          <p:cNvPr id="4" name="Footer Placeholder 17">
            <a:extLst>
              <a:ext uri="{FF2B5EF4-FFF2-40B4-BE49-F238E27FC236}">
                <a16:creationId xmlns:a16="http://schemas.microsoft.com/office/drawing/2014/main" id="{FDB8E3CE-7117-C359-1BE9-6114324E49D4}"/>
              </a:ext>
            </a:extLst>
          </p:cNvPr>
          <p:cNvSpPr txBox="1">
            <a:spLocks/>
          </p:cNvSpPr>
          <p:nvPr userDrawn="1"/>
        </p:nvSpPr>
        <p:spPr>
          <a:xfrm>
            <a:off x="457200" y="6533260"/>
            <a:ext cx="3626069" cy="258857"/>
          </a:xfrm>
          <a:prstGeom prst="rect">
            <a:avLst/>
          </a:prstGeom>
          <a:ln>
            <a:noFill/>
          </a:ln>
        </p:spPr>
        <p:txBody>
          <a:bodyPr vert="horz" lIns="45720" tIns="45720" rIns="45720" bIns="45720" rtlCol="0" anchor="ct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Copyright 2025</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99" r:id="rId1"/>
  </p:sldLayoutIdLst>
  <p:hf hdr="0" dt="0"/>
  <p:txStyles>
    <p:title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F3B2520-722D-E664-5E92-1E0293A499CE}"/>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3F3B2520-722D-E664-5E92-1E0293A499CE}"/>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1ECE136C-E3A5-C2AE-FAC3-7DF4010CF370}"/>
              </a:ext>
            </a:extLst>
          </p:cNvPr>
          <p:cNvSpPr/>
          <p:nvPr userDrawn="1"/>
        </p:nvSpPr>
        <p:spPr>
          <a:xfrm>
            <a:off x="0" y="6492875"/>
            <a:ext cx="12192000" cy="3651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48640"/>
            <a:ext cx="11274552" cy="493776"/>
          </a:xfrm>
          <a:prstGeom prst="rect">
            <a:avLst/>
          </a:prstGeom>
        </p:spPr>
        <p:txBody>
          <a:bodyPr vert="horz" lIns="45720" tIns="45720" rIns="45720" bIns="0" rtlCol="0" anchor="ctr">
            <a:normAutofit/>
          </a:bodyPr>
          <a:lstStyle/>
          <a:p>
            <a:r>
              <a:rPr lang="en-US"/>
              <a:t>Click to edit Master title style</a:t>
            </a:r>
          </a:p>
        </p:txBody>
      </p:sp>
      <p:sp>
        <p:nvSpPr>
          <p:cNvPr id="3" name="Text Placeholder 2"/>
          <p:cNvSpPr>
            <a:spLocks noGrp="1"/>
          </p:cNvSpPr>
          <p:nvPr>
            <p:ph type="body" idx="1"/>
          </p:nvPr>
        </p:nvSpPr>
        <p:spPr>
          <a:xfrm>
            <a:off x="457200" y="1943099"/>
            <a:ext cx="11274552" cy="4233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17">
            <a:extLst>
              <a:ext uri="{FF2B5EF4-FFF2-40B4-BE49-F238E27FC236}">
                <a16:creationId xmlns:a16="http://schemas.microsoft.com/office/drawing/2014/main" id="{8E73282E-576F-D392-50AC-5A7DD537A159}"/>
              </a:ext>
            </a:extLst>
          </p:cNvPr>
          <p:cNvSpPr>
            <a:spLocks noGrp="1"/>
          </p:cNvSpPr>
          <p:nvPr>
            <p:ph type="ftr" sz="quarter" idx="3"/>
          </p:nvPr>
        </p:nvSpPr>
        <p:spPr>
          <a:xfrm>
            <a:off x="4037076" y="6533260"/>
            <a:ext cx="4114800" cy="258857"/>
          </a:xfrm>
          <a:prstGeom prst="rect">
            <a:avLst/>
          </a:prstGeom>
          <a:ln>
            <a:noFill/>
          </a:ln>
        </p:spPr>
        <p:txBody>
          <a:bodyPr vert="horz" lIns="45720" tIns="45720" rIns="45720" bIns="45720" rtlCol="0" anchor="ctr"/>
          <a:lstStyle>
            <a:lvl1pPr algn="ctr">
              <a:defRPr sz="1000">
                <a:solidFill>
                  <a:schemeClr val="bg1"/>
                </a:solidFill>
              </a:defRPr>
            </a:lvl1pPr>
          </a:lstStyle>
          <a:p>
            <a:r>
              <a:rPr lang="en-US"/>
              <a:t>CONFIDENTIAL | DRAFT</a:t>
            </a:r>
          </a:p>
        </p:txBody>
      </p:sp>
      <p:sp>
        <p:nvSpPr>
          <p:cNvPr id="19" name="Slide Number Placeholder 18">
            <a:extLst>
              <a:ext uri="{FF2B5EF4-FFF2-40B4-BE49-F238E27FC236}">
                <a16:creationId xmlns:a16="http://schemas.microsoft.com/office/drawing/2014/main" id="{D54F4112-2266-CB99-BE28-A630BFC479D8}"/>
              </a:ext>
            </a:extLst>
          </p:cNvPr>
          <p:cNvSpPr>
            <a:spLocks noGrp="1"/>
          </p:cNvSpPr>
          <p:nvPr>
            <p:ph type="sldNum" sz="quarter" idx="4"/>
          </p:nvPr>
        </p:nvSpPr>
        <p:spPr>
          <a:xfrm>
            <a:off x="8988552" y="6533261"/>
            <a:ext cx="2743200" cy="258856"/>
          </a:xfrm>
          <a:prstGeom prst="rect">
            <a:avLst/>
          </a:prstGeom>
          <a:ln>
            <a:noFill/>
          </a:ln>
        </p:spPr>
        <p:txBody>
          <a:bodyPr vert="horz" lIns="45720" tIns="45720" rIns="45720" bIns="45720" rtlCol="0" anchor="ctr"/>
          <a:lstStyle>
            <a:lvl1pPr algn="r">
              <a:defRPr sz="1000">
                <a:solidFill>
                  <a:schemeClr val="bg1"/>
                </a:solidFill>
              </a:defRPr>
            </a:lvl1pPr>
          </a:lstStyle>
          <a:p>
            <a:fld id="{0122C274-3D99-4A24-ADE9-DD3F36DBA14D}" type="slidenum">
              <a:rPr lang="en-US" smtClean="0"/>
              <a:pPr/>
              <a:t>‹#›</a:t>
            </a:fld>
            <a:endParaRPr lang="en-US"/>
          </a:p>
        </p:txBody>
      </p:sp>
      <p:sp>
        <p:nvSpPr>
          <p:cNvPr id="4" name="Footer Placeholder 17">
            <a:extLst>
              <a:ext uri="{FF2B5EF4-FFF2-40B4-BE49-F238E27FC236}">
                <a16:creationId xmlns:a16="http://schemas.microsoft.com/office/drawing/2014/main" id="{FDB8E3CE-7117-C359-1BE9-6114324E49D4}"/>
              </a:ext>
            </a:extLst>
          </p:cNvPr>
          <p:cNvSpPr txBox="1">
            <a:spLocks/>
          </p:cNvSpPr>
          <p:nvPr userDrawn="1"/>
        </p:nvSpPr>
        <p:spPr>
          <a:xfrm>
            <a:off x="457200" y="6533260"/>
            <a:ext cx="3626069" cy="258857"/>
          </a:xfrm>
          <a:prstGeom prst="rect">
            <a:avLst/>
          </a:prstGeom>
          <a:ln>
            <a:noFill/>
          </a:ln>
        </p:spPr>
        <p:txBody>
          <a:bodyPr vert="horz" lIns="45720" tIns="45720" rIns="45720" bIns="45720" rtlCol="0" anchor="ct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Copyright 2025</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700" r:id="rId1"/>
  </p:sldLayoutIdLst>
  <p:hf hdr="0" dt="0"/>
  <p:txStyles>
    <p:title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F3B2520-722D-E664-5E92-1E0293A499CE}"/>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3F3B2520-722D-E664-5E92-1E0293A499CE}"/>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1ECE136C-E3A5-C2AE-FAC3-7DF4010CF370}"/>
              </a:ext>
            </a:extLst>
          </p:cNvPr>
          <p:cNvSpPr/>
          <p:nvPr userDrawn="1"/>
        </p:nvSpPr>
        <p:spPr>
          <a:xfrm>
            <a:off x="0" y="6492875"/>
            <a:ext cx="12192000" cy="3651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48640"/>
            <a:ext cx="11274552" cy="493776"/>
          </a:xfrm>
          <a:prstGeom prst="rect">
            <a:avLst/>
          </a:prstGeom>
        </p:spPr>
        <p:txBody>
          <a:bodyPr vert="horz" lIns="45720" tIns="45720" rIns="45720" bIns="0" rtlCol="0" anchor="ctr">
            <a:normAutofit/>
          </a:bodyPr>
          <a:lstStyle/>
          <a:p>
            <a:r>
              <a:rPr lang="en-US"/>
              <a:t>Click to edit Master title style</a:t>
            </a:r>
          </a:p>
        </p:txBody>
      </p:sp>
      <p:sp>
        <p:nvSpPr>
          <p:cNvPr id="3" name="Text Placeholder 2"/>
          <p:cNvSpPr>
            <a:spLocks noGrp="1"/>
          </p:cNvSpPr>
          <p:nvPr>
            <p:ph type="body" idx="1"/>
          </p:nvPr>
        </p:nvSpPr>
        <p:spPr>
          <a:xfrm>
            <a:off x="457200" y="1943099"/>
            <a:ext cx="11274552" cy="4233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17">
            <a:extLst>
              <a:ext uri="{FF2B5EF4-FFF2-40B4-BE49-F238E27FC236}">
                <a16:creationId xmlns:a16="http://schemas.microsoft.com/office/drawing/2014/main" id="{8E73282E-576F-D392-50AC-5A7DD537A159}"/>
              </a:ext>
            </a:extLst>
          </p:cNvPr>
          <p:cNvSpPr>
            <a:spLocks noGrp="1"/>
          </p:cNvSpPr>
          <p:nvPr>
            <p:ph type="ftr" sz="quarter" idx="3"/>
          </p:nvPr>
        </p:nvSpPr>
        <p:spPr>
          <a:xfrm>
            <a:off x="4037076" y="6533260"/>
            <a:ext cx="4114800" cy="258857"/>
          </a:xfrm>
          <a:prstGeom prst="rect">
            <a:avLst/>
          </a:prstGeom>
          <a:ln>
            <a:noFill/>
          </a:ln>
        </p:spPr>
        <p:txBody>
          <a:bodyPr vert="horz" lIns="45720" tIns="45720" rIns="45720" bIns="45720" rtlCol="0" anchor="ctr"/>
          <a:lstStyle>
            <a:lvl1pPr algn="ctr">
              <a:defRPr sz="1000">
                <a:solidFill>
                  <a:schemeClr val="bg1"/>
                </a:solidFill>
              </a:defRPr>
            </a:lvl1pPr>
          </a:lstStyle>
          <a:p>
            <a:r>
              <a:rPr lang="en-US"/>
              <a:t>CONFIDENTIAL | DRAFT</a:t>
            </a:r>
          </a:p>
        </p:txBody>
      </p:sp>
      <p:sp>
        <p:nvSpPr>
          <p:cNvPr id="19" name="Slide Number Placeholder 18">
            <a:extLst>
              <a:ext uri="{FF2B5EF4-FFF2-40B4-BE49-F238E27FC236}">
                <a16:creationId xmlns:a16="http://schemas.microsoft.com/office/drawing/2014/main" id="{D54F4112-2266-CB99-BE28-A630BFC479D8}"/>
              </a:ext>
            </a:extLst>
          </p:cNvPr>
          <p:cNvSpPr>
            <a:spLocks noGrp="1"/>
          </p:cNvSpPr>
          <p:nvPr>
            <p:ph type="sldNum" sz="quarter" idx="4"/>
          </p:nvPr>
        </p:nvSpPr>
        <p:spPr>
          <a:xfrm>
            <a:off x="8988552" y="6533261"/>
            <a:ext cx="2743200" cy="258856"/>
          </a:xfrm>
          <a:prstGeom prst="rect">
            <a:avLst/>
          </a:prstGeom>
          <a:ln>
            <a:noFill/>
          </a:ln>
        </p:spPr>
        <p:txBody>
          <a:bodyPr vert="horz" lIns="45720" tIns="45720" rIns="45720" bIns="45720" rtlCol="0" anchor="ctr"/>
          <a:lstStyle>
            <a:lvl1pPr algn="r">
              <a:defRPr sz="1000">
                <a:solidFill>
                  <a:schemeClr val="bg1"/>
                </a:solidFill>
              </a:defRPr>
            </a:lvl1pPr>
          </a:lstStyle>
          <a:p>
            <a:fld id="{0122C274-3D99-4A24-ADE9-DD3F36DBA14D}" type="slidenum">
              <a:rPr lang="en-US" smtClean="0"/>
              <a:pPr/>
              <a:t>‹#›</a:t>
            </a:fld>
            <a:endParaRPr lang="en-US"/>
          </a:p>
        </p:txBody>
      </p:sp>
      <p:sp>
        <p:nvSpPr>
          <p:cNvPr id="4" name="Footer Placeholder 17">
            <a:extLst>
              <a:ext uri="{FF2B5EF4-FFF2-40B4-BE49-F238E27FC236}">
                <a16:creationId xmlns:a16="http://schemas.microsoft.com/office/drawing/2014/main" id="{FDB8E3CE-7117-C359-1BE9-6114324E49D4}"/>
              </a:ext>
            </a:extLst>
          </p:cNvPr>
          <p:cNvSpPr txBox="1">
            <a:spLocks/>
          </p:cNvSpPr>
          <p:nvPr userDrawn="1"/>
        </p:nvSpPr>
        <p:spPr>
          <a:xfrm>
            <a:off x="457200" y="6533260"/>
            <a:ext cx="3626069" cy="258857"/>
          </a:xfrm>
          <a:prstGeom prst="rect">
            <a:avLst/>
          </a:prstGeom>
          <a:ln>
            <a:noFill/>
          </a:ln>
        </p:spPr>
        <p:txBody>
          <a:bodyPr vert="horz" lIns="45720" tIns="45720" rIns="45720" bIns="45720" rtlCol="0" anchor="ct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Copyright 2025</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701" r:id="rId1"/>
  </p:sldLayoutIdLst>
  <p:hf hdr="0" dt="0"/>
  <p:txStyles>
    <p:title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F3B2520-722D-E664-5E92-1E0293A499CE}"/>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3F3B2520-722D-E664-5E92-1E0293A499CE}"/>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1ECE136C-E3A5-C2AE-FAC3-7DF4010CF370}"/>
              </a:ext>
            </a:extLst>
          </p:cNvPr>
          <p:cNvSpPr/>
          <p:nvPr userDrawn="1"/>
        </p:nvSpPr>
        <p:spPr>
          <a:xfrm>
            <a:off x="0" y="6492875"/>
            <a:ext cx="12192000" cy="3651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48640"/>
            <a:ext cx="11274552" cy="493776"/>
          </a:xfrm>
          <a:prstGeom prst="rect">
            <a:avLst/>
          </a:prstGeom>
        </p:spPr>
        <p:txBody>
          <a:bodyPr vert="horz" lIns="45720" tIns="45720" rIns="45720" bIns="0" rtlCol="0" anchor="ctr">
            <a:normAutofit/>
          </a:bodyPr>
          <a:lstStyle/>
          <a:p>
            <a:r>
              <a:rPr lang="en-US"/>
              <a:t>Click to edit Master title style</a:t>
            </a:r>
          </a:p>
        </p:txBody>
      </p:sp>
      <p:sp>
        <p:nvSpPr>
          <p:cNvPr id="3" name="Text Placeholder 2"/>
          <p:cNvSpPr>
            <a:spLocks noGrp="1"/>
          </p:cNvSpPr>
          <p:nvPr>
            <p:ph type="body" idx="1"/>
          </p:nvPr>
        </p:nvSpPr>
        <p:spPr>
          <a:xfrm>
            <a:off x="457200" y="1943099"/>
            <a:ext cx="11274552" cy="4233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17">
            <a:extLst>
              <a:ext uri="{FF2B5EF4-FFF2-40B4-BE49-F238E27FC236}">
                <a16:creationId xmlns:a16="http://schemas.microsoft.com/office/drawing/2014/main" id="{8E73282E-576F-D392-50AC-5A7DD537A159}"/>
              </a:ext>
            </a:extLst>
          </p:cNvPr>
          <p:cNvSpPr>
            <a:spLocks noGrp="1"/>
          </p:cNvSpPr>
          <p:nvPr>
            <p:ph type="ftr" sz="quarter" idx="3"/>
          </p:nvPr>
        </p:nvSpPr>
        <p:spPr>
          <a:xfrm>
            <a:off x="4037076" y="6533260"/>
            <a:ext cx="4114800" cy="258857"/>
          </a:xfrm>
          <a:prstGeom prst="rect">
            <a:avLst/>
          </a:prstGeom>
          <a:ln>
            <a:noFill/>
          </a:ln>
        </p:spPr>
        <p:txBody>
          <a:bodyPr vert="horz" lIns="45720" tIns="45720" rIns="45720" bIns="45720" rtlCol="0" anchor="ctr"/>
          <a:lstStyle>
            <a:lvl1pPr algn="ctr">
              <a:defRPr sz="1000">
                <a:solidFill>
                  <a:schemeClr val="bg1"/>
                </a:solidFill>
              </a:defRPr>
            </a:lvl1pPr>
          </a:lstStyle>
          <a:p>
            <a:r>
              <a:rPr lang="en-US"/>
              <a:t>CONFIDENTIAL | DRAFT</a:t>
            </a:r>
          </a:p>
        </p:txBody>
      </p:sp>
      <p:sp>
        <p:nvSpPr>
          <p:cNvPr id="19" name="Slide Number Placeholder 18">
            <a:extLst>
              <a:ext uri="{FF2B5EF4-FFF2-40B4-BE49-F238E27FC236}">
                <a16:creationId xmlns:a16="http://schemas.microsoft.com/office/drawing/2014/main" id="{D54F4112-2266-CB99-BE28-A630BFC479D8}"/>
              </a:ext>
            </a:extLst>
          </p:cNvPr>
          <p:cNvSpPr>
            <a:spLocks noGrp="1"/>
          </p:cNvSpPr>
          <p:nvPr>
            <p:ph type="sldNum" sz="quarter" idx="4"/>
          </p:nvPr>
        </p:nvSpPr>
        <p:spPr>
          <a:xfrm>
            <a:off x="8988552" y="6533261"/>
            <a:ext cx="2743200" cy="258856"/>
          </a:xfrm>
          <a:prstGeom prst="rect">
            <a:avLst/>
          </a:prstGeom>
          <a:ln>
            <a:noFill/>
          </a:ln>
        </p:spPr>
        <p:txBody>
          <a:bodyPr vert="horz" lIns="45720" tIns="45720" rIns="45720" bIns="45720" rtlCol="0" anchor="ctr"/>
          <a:lstStyle>
            <a:lvl1pPr algn="r">
              <a:defRPr sz="1000">
                <a:solidFill>
                  <a:schemeClr val="bg1"/>
                </a:solidFill>
              </a:defRPr>
            </a:lvl1pPr>
          </a:lstStyle>
          <a:p>
            <a:fld id="{0122C274-3D99-4A24-ADE9-DD3F36DBA14D}" type="slidenum">
              <a:rPr lang="en-US" smtClean="0"/>
              <a:pPr/>
              <a:t>‹#›</a:t>
            </a:fld>
            <a:endParaRPr lang="en-US"/>
          </a:p>
        </p:txBody>
      </p:sp>
      <p:sp>
        <p:nvSpPr>
          <p:cNvPr id="4" name="Footer Placeholder 17">
            <a:extLst>
              <a:ext uri="{FF2B5EF4-FFF2-40B4-BE49-F238E27FC236}">
                <a16:creationId xmlns:a16="http://schemas.microsoft.com/office/drawing/2014/main" id="{FDB8E3CE-7117-C359-1BE9-6114324E49D4}"/>
              </a:ext>
            </a:extLst>
          </p:cNvPr>
          <p:cNvSpPr txBox="1">
            <a:spLocks/>
          </p:cNvSpPr>
          <p:nvPr userDrawn="1"/>
        </p:nvSpPr>
        <p:spPr>
          <a:xfrm>
            <a:off x="457200" y="6533260"/>
            <a:ext cx="3626069" cy="258857"/>
          </a:xfrm>
          <a:prstGeom prst="rect">
            <a:avLst/>
          </a:prstGeom>
          <a:ln>
            <a:noFill/>
          </a:ln>
        </p:spPr>
        <p:txBody>
          <a:bodyPr vert="horz" lIns="45720" tIns="45720" rIns="45720" bIns="45720" rtlCol="0" anchor="ct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Copyright 2025</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2" r:id="rId1"/>
  </p:sldLayoutIdLst>
  <p:hf hdr="0" dt="0"/>
  <p:txStyles>
    <p:title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F3B2520-722D-E664-5E92-1E0293A499CE}"/>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3F3B2520-722D-E664-5E92-1E0293A499CE}"/>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1ECE136C-E3A5-C2AE-FAC3-7DF4010CF370}"/>
              </a:ext>
            </a:extLst>
          </p:cNvPr>
          <p:cNvSpPr/>
          <p:nvPr userDrawn="1"/>
        </p:nvSpPr>
        <p:spPr>
          <a:xfrm>
            <a:off x="0" y="6492875"/>
            <a:ext cx="12192000" cy="3651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48640"/>
            <a:ext cx="11274552" cy="493776"/>
          </a:xfrm>
          <a:prstGeom prst="rect">
            <a:avLst/>
          </a:prstGeom>
        </p:spPr>
        <p:txBody>
          <a:bodyPr vert="horz" lIns="45720" tIns="45720" rIns="45720" bIns="0" rtlCol="0" anchor="ctr">
            <a:normAutofit/>
          </a:bodyPr>
          <a:lstStyle/>
          <a:p>
            <a:r>
              <a:rPr lang="en-US"/>
              <a:t>Click to edit Master title style</a:t>
            </a:r>
          </a:p>
        </p:txBody>
      </p:sp>
      <p:sp>
        <p:nvSpPr>
          <p:cNvPr id="3" name="Text Placeholder 2"/>
          <p:cNvSpPr>
            <a:spLocks noGrp="1"/>
          </p:cNvSpPr>
          <p:nvPr>
            <p:ph type="body" idx="1"/>
          </p:nvPr>
        </p:nvSpPr>
        <p:spPr>
          <a:xfrm>
            <a:off x="457200" y="1943099"/>
            <a:ext cx="11274552" cy="4233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17">
            <a:extLst>
              <a:ext uri="{FF2B5EF4-FFF2-40B4-BE49-F238E27FC236}">
                <a16:creationId xmlns:a16="http://schemas.microsoft.com/office/drawing/2014/main" id="{8E73282E-576F-D392-50AC-5A7DD537A159}"/>
              </a:ext>
            </a:extLst>
          </p:cNvPr>
          <p:cNvSpPr>
            <a:spLocks noGrp="1"/>
          </p:cNvSpPr>
          <p:nvPr>
            <p:ph type="ftr" sz="quarter" idx="3"/>
          </p:nvPr>
        </p:nvSpPr>
        <p:spPr>
          <a:xfrm>
            <a:off x="4037076" y="6533260"/>
            <a:ext cx="4114800" cy="258857"/>
          </a:xfrm>
          <a:prstGeom prst="rect">
            <a:avLst/>
          </a:prstGeom>
          <a:ln>
            <a:noFill/>
          </a:ln>
        </p:spPr>
        <p:txBody>
          <a:bodyPr vert="horz" lIns="45720" tIns="45720" rIns="45720" bIns="45720" rtlCol="0" anchor="ctr"/>
          <a:lstStyle>
            <a:lvl1pPr algn="ctr">
              <a:defRPr sz="1000">
                <a:solidFill>
                  <a:schemeClr val="bg1"/>
                </a:solidFill>
              </a:defRPr>
            </a:lvl1pPr>
          </a:lstStyle>
          <a:p>
            <a:r>
              <a:rPr lang="en-US"/>
              <a:t>CONFIDENTIAL | DRAFT</a:t>
            </a:r>
          </a:p>
        </p:txBody>
      </p:sp>
      <p:sp>
        <p:nvSpPr>
          <p:cNvPr id="19" name="Slide Number Placeholder 18">
            <a:extLst>
              <a:ext uri="{FF2B5EF4-FFF2-40B4-BE49-F238E27FC236}">
                <a16:creationId xmlns:a16="http://schemas.microsoft.com/office/drawing/2014/main" id="{D54F4112-2266-CB99-BE28-A630BFC479D8}"/>
              </a:ext>
            </a:extLst>
          </p:cNvPr>
          <p:cNvSpPr>
            <a:spLocks noGrp="1"/>
          </p:cNvSpPr>
          <p:nvPr>
            <p:ph type="sldNum" sz="quarter" idx="4"/>
          </p:nvPr>
        </p:nvSpPr>
        <p:spPr>
          <a:xfrm>
            <a:off x="8988552" y="6533261"/>
            <a:ext cx="2743200" cy="258856"/>
          </a:xfrm>
          <a:prstGeom prst="rect">
            <a:avLst/>
          </a:prstGeom>
          <a:ln>
            <a:noFill/>
          </a:ln>
        </p:spPr>
        <p:txBody>
          <a:bodyPr vert="horz" lIns="45720" tIns="45720" rIns="45720" bIns="45720" rtlCol="0" anchor="ctr"/>
          <a:lstStyle>
            <a:lvl1pPr algn="r">
              <a:defRPr sz="1000">
                <a:solidFill>
                  <a:schemeClr val="bg1"/>
                </a:solidFill>
              </a:defRPr>
            </a:lvl1pPr>
          </a:lstStyle>
          <a:p>
            <a:fld id="{0122C274-3D99-4A24-ADE9-DD3F36DBA14D}" type="slidenum">
              <a:rPr lang="en-US" smtClean="0"/>
              <a:pPr/>
              <a:t>‹#›</a:t>
            </a:fld>
            <a:endParaRPr lang="en-US"/>
          </a:p>
        </p:txBody>
      </p:sp>
      <p:sp>
        <p:nvSpPr>
          <p:cNvPr id="4" name="Footer Placeholder 17">
            <a:extLst>
              <a:ext uri="{FF2B5EF4-FFF2-40B4-BE49-F238E27FC236}">
                <a16:creationId xmlns:a16="http://schemas.microsoft.com/office/drawing/2014/main" id="{FDB8E3CE-7117-C359-1BE9-6114324E49D4}"/>
              </a:ext>
            </a:extLst>
          </p:cNvPr>
          <p:cNvSpPr txBox="1">
            <a:spLocks/>
          </p:cNvSpPr>
          <p:nvPr userDrawn="1"/>
        </p:nvSpPr>
        <p:spPr>
          <a:xfrm>
            <a:off x="457200" y="6533260"/>
            <a:ext cx="3626069" cy="258857"/>
          </a:xfrm>
          <a:prstGeom prst="rect">
            <a:avLst/>
          </a:prstGeom>
          <a:ln>
            <a:noFill/>
          </a:ln>
        </p:spPr>
        <p:txBody>
          <a:bodyPr vert="horz" lIns="45720" tIns="45720" rIns="45720" bIns="45720" rtlCol="0" anchor="ct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Copyright 2025</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3" r:id="rId1"/>
  </p:sldLayoutIdLst>
  <p:hf hdr="0" dt="0"/>
  <p:txStyles>
    <p:title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F3B2520-722D-E664-5E92-1E0293A499CE}"/>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3F3B2520-722D-E664-5E92-1E0293A499CE}"/>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1ECE136C-E3A5-C2AE-FAC3-7DF4010CF370}"/>
              </a:ext>
            </a:extLst>
          </p:cNvPr>
          <p:cNvSpPr/>
          <p:nvPr userDrawn="1"/>
        </p:nvSpPr>
        <p:spPr>
          <a:xfrm>
            <a:off x="0" y="6492875"/>
            <a:ext cx="12192000" cy="3651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48640"/>
            <a:ext cx="11274552" cy="493776"/>
          </a:xfrm>
          <a:prstGeom prst="rect">
            <a:avLst/>
          </a:prstGeom>
        </p:spPr>
        <p:txBody>
          <a:bodyPr vert="horz" lIns="45720" tIns="45720" rIns="45720" bIns="0" rtlCol="0" anchor="ctr">
            <a:normAutofit/>
          </a:bodyPr>
          <a:lstStyle/>
          <a:p>
            <a:r>
              <a:rPr lang="en-US"/>
              <a:t>Click to edit Master title style</a:t>
            </a:r>
          </a:p>
        </p:txBody>
      </p:sp>
      <p:sp>
        <p:nvSpPr>
          <p:cNvPr id="3" name="Text Placeholder 2"/>
          <p:cNvSpPr>
            <a:spLocks noGrp="1"/>
          </p:cNvSpPr>
          <p:nvPr>
            <p:ph type="body" idx="1"/>
          </p:nvPr>
        </p:nvSpPr>
        <p:spPr>
          <a:xfrm>
            <a:off x="457200" y="1943099"/>
            <a:ext cx="11274552" cy="4233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17">
            <a:extLst>
              <a:ext uri="{FF2B5EF4-FFF2-40B4-BE49-F238E27FC236}">
                <a16:creationId xmlns:a16="http://schemas.microsoft.com/office/drawing/2014/main" id="{8E73282E-576F-D392-50AC-5A7DD537A159}"/>
              </a:ext>
            </a:extLst>
          </p:cNvPr>
          <p:cNvSpPr>
            <a:spLocks noGrp="1"/>
          </p:cNvSpPr>
          <p:nvPr>
            <p:ph type="ftr" sz="quarter" idx="3"/>
          </p:nvPr>
        </p:nvSpPr>
        <p:spPr>
          <a:xfrm>
            <a:off x="4037076" y="6533260"/>
            <a:ext cx="4114800" cy="258857"/>
          </a:xfrm>
          <a:prstGeom prst="rect">
            <a:avLst/>
          </a:prstGeom>
          <a:ln>
            <a:noFill/>
          </a:ln>
        </p:spPr>
        <p:txBody>
          <a:bodyPr vert="horz" lIns="45720" tIns="45720" rIns="45720" bIns="45720" rtlCol="0" anchor="ctr"/>
          <a:lstStyle>
            <a:lvl1pPr algn="ctr">
              <a:defRPr sz="1000">
                <a:solidFill>
                  <a:schemeClr val="bg1"/>
                </a:solidFill>
              </a:defRPr>
            </a:lvl1pPr>
          </a:lstStyle>
          <a:p>
            <a:r>
              <a:rPr lang="en-US"/>
              <a:t>CONFIDENTIAL | DRAFT</a:t>
            </a:r>
          </a:p>
        </p:txBody>
      </p:sp>
      <p:sp>
        <p:nvSpPr>
          <p:cNvPr id="19" name="Slide Number Placeholder 18">
            <a:extLst>
              <a:ext uri="{FF2B5EF4-FFF2-40B4-BE49-F238E27FC236}">
                <a16:creationId xmlns:a16="http://schemas.microsoft.com/office/drawing/2014/main" id="{D54F4112-2266-CB99-BE28-A630BFC479D8}"/>
              </a:ext>
            </a:extLst>
          </p:cNvPr>
          <p:cNvSpPr>
            <a:spLocks noGrp="1"/>
          </p:cNvSpPr>
          <p:nvPr>
            <p:ph type="sldNum" sz="quarter" idx="4"/>
          </p:nvPr>
        </p:nvSpPr>
        <p:spPr>
          <a:xfrm>
            <a:off x="8988552" y="6533261"/>
            <a:ext cx="2743200" cy="258856"/>
          </a:xfrm>
          <a:prstGeom prst="rect">
            <a:avLst/>
          </a:prstGeom>
          <a:ln>
            <a:noFill/>
          </a:ln>
        </p:spPr>
        <p:txBody>
          <a:bodyPr vert="horz" lIns="45720" tIns="45720" rIns="45720" bIns="45720" rtlCol="0" anchor="ctr"/>
          <a:lstStyle>
            <a:lvl1pPr algn="r">
              <a:defRPr sz="1000">
                <a:solidFill>
                  <a:schemeClr val="bg1"/>
                </a:solidFill>
              </a:defRPr>
            </a:lvl1pPr>
          </a:lstStyle>
          <a:p>
            <a:fld id="{0122C274-3D99-4A24-ADE9-DD3F36DBA14D}" type="slidenum">
              <a:rPr lang="en-US" smtClean="0"/>
              <a:pPr/>
              <a:t>‹#›</a:t>
            </a:fld>
            <a:endParaRPr lang="en-US"/>
          </a:p>
        </p:txBody>
      </p:sp>
      <p:sp>
        <p:nvSpPr>
          <p:cNvPr id="4" name="Footer Placeholder 17">
            <a:extLst>
              <a:ext uri="{FF2B5EF4-FFF2-40B4-BE49-F238E27FC236}">
                <a16:creationId xmlns:a16="http://schemas.microsoft.com/office/drawing/2014/main" id="{FDB8E3CE-7117-C359-1BE9-6114324E49D4}"/>
              </a:ext>
            </a:extLst>
          </p:cNvPr>
          <p:cNvSpPr txBox="1">
            <a:spLocks/>
          </p:cNvSpPr>
          <p:nvPr userDrawn="1"/>
        </p:nvSpPr>
        <p:spPr>
          <a:xfrm>
            <a:off x="457200" y="6533260"/>
            <a:ext cx="3626069" cy="258857"/>
          </a:xfrm>
          <a:prstGeom prst="rect">
            <a:avLst/>
          </a:prstGeom>
          <a:ln>
            <a:noFill/>
          </a:ln>
        </p:spPr>
        <p:txBody>
          <a:bodyPr vert="horz" lIns="45720" tIns="45720" rIns="45720" bIns="45720" rtlCol="0" anchor="ct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Copyright 2025</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4" r:id="rId1"/>
  </p:sldLayoutIdLst>
  <p:hf hdr="0" dt="0"/>
  <p:txStyles>
    <p:title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F3B2520-722D-E664-5E92-1E0293A499CE}"/>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3F3B2520-722D-E664-5E92-1E0293A499CE}"/>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1ECE136C-E3A5-C2AE-FAC3-7DF4010CF370}"/>
              </a:ext>
            </a:extLst>
          </p:cNvPr>
          <p:cNvSpPr/>
          <p:nvPr userDrawn="1"/>
        </p:nvSpPr>
        <p:spPr>
          <a:xfrm>
            <a:off x="0" y="6492875"/>
            <a:ext cx="12192000" cy="3651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48640"/>
            <a:ext cx="11274552" cy="493776"/>
          </a:xfrm>
          <a:prstGeom prst="rect">
            <a:avLst/>
          </a:prstGeom>
        </p:spPr>
        <p:txBody>
          <a:bodyPr vert="horz" lIns="45720" tIns="45720" rIns="45720" bIns="0" rtlCol="0" anchor="ctr">
            <a:normAutofit/>
          </a:bodyPr>
          <a:lstStyle/>
          <a:p>
            <a:r>
              <a:rPr lang="en-US"/>
              <a:t>Click to edit Master title style</a:t>
            </a:r>
          </a:p>
        </p:txBody>
      </p:sp>
      <p:sp>
        <p:nvSpPr>
          <p:cNvPr id="3" name="Text Placeholder 2"/>
          <p:cNvSpPr>
            <a:spLocks noGrp="1"/>
          </p:cNvSpPr>
          <p:nvPr>
            <p:ph type="body" idx="1"/>
          </p:nvPr>
        </p:nvSpPr>
        <p:spPr>
          <a:xfrm>
            <a:off x="457200" y="1943099"/>
            <a:ext cx="11274552" cy="4233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17">
            <a:extLst>
              <a:ext uri="{FF2B5EF4-FFF2-40B4-BE49-F238E27FC236}">
                <a16:creationId xmlns:a16="http://schemas.microsoft.com/office/drawing/2014/main" id="{8E73282E-576F-D392-50AC-5A7DD537A159}"/>
              </a:ext>
            </a:extLst>
          </p:cNvPr>
          <p:cNvSpPr>
            <a:spLocks noGrp="1"/>
          </p:cNvSpPr>
          <p:nvPr>
            <p:ph type="ftr" sz="quarter" idx="3"/>
          </p:nvPr>
        </p:nvSpPr>
        <p:spPr>
          <a:xfrm>
            <a:off x="4037076" y="6533260"/>
            <a:ext cx="4114800" cy="258857"/>
          </a:xfrm>
          <a:prstGeom prst="rect">
            <a:avLst/>
          </a:prstGeom>
          <a:ln>
            <a:noFill/>
          </a:ln>
        </p:spPr>
        <p:txBody>
          <a:bodyPr vert="horz" lIns="45720" tIns="45720" rIns="45720" bIns="45720" rtlCol="0" anchor="ctr"/>
          <a:lstStyle>
            <a:lvl1pPr algn="ctr">
              <a:defRPr sz="1000">
                <a:solidFill>
                  <a:schemeClr val="bg1"/>
                </a:solidFill>
              </a:defRPr>
            </a:lvl1pPr>
          </a:lstStyle>
          <a:p>
            <a:r>
              <a:rPr lang="en-US"/>
              <a:t>CONFIDENTIAL | DRAFT</a:t>
            </a:r>
          </a:p>
        </p:txBody>
      </p:sp>
      <p:sp>
        <p:nvSpPr>
          <p:cNvPr id="19" name="Slide Number Placeholder 18">
            <a:extLst>
              <a:ext uri="{FF2B5EF4-FFF2-40B4-BE49-F238E27FC236}">
                <a16:creationId xmlns:a16="http://schemas.microsoft.com/office/drawing/2014/main" id="{D54F4112-2266-CB99-BE28-A630BFC479D8}"/>
              </a:ext>
            </a:extLst>
          </p:cNvPr>
          <p:cNvSpPr>
            <a:spLocks noGrp="1"/>
          </p:cNvSpPr>
          <p:nvPr>
            <p:ph type="sldNum" sz="quarter" idx="4"/>
          </p:nvPr>
        </p:nvSpPr>
        <p:spPr>
          <a:xfrm>
            <a:off x="8988552" y="6533261"/>
            <a:ext cx="2743200" cy="258856"/>
          </a:xfrm>
          <a:prstGeom prst="rect">
            <a:avLst/>
          </a:prstGeom>
          <a:ln>
            <a:noFill/>
          </a:ln>
        </p:spPr>
        <p:txBody>
          <a:bodyPr vert="horz" lIns="45720" tIns="45720" rIns="45720" bIns="45720" rtlCol="0" anchor="ctr"/>
          <a:lstStyle>
            <a:lvl1pPr algn="r">
              <a:defRPr sz="1000">
                <a:solidFill>
                  <a:schemeClr val="bg1"/>
                </a:solidFill>
              </a:defRPr>
            </a:lvl1pPr>
          </a:lstStyle>
          <a:p>
            <a:fld id="{0122C274-3D99-4A24-ADE9-DD3F36DBA14D}" type="slidenum">
              <a:rPr lang="en-US" smtClean="0"/>
              <a:pPr/>
              <a:t>‹#›</a:t>
            </a:fld>
            <a:endParaRPr lang="en-US"/>
          </a:p>
        </p:txBody>
      </p:sp>
      <p:sp>
        <p:nvSpPr>
          <p:cNvPr id="4" name="Footer Placeholder 17">
            <a:extLst>
              <a:ext uri="{FF2B5EF4-FFF2-40B4-BE49-F238E27FC236}">
                <a16:creationId xmlns:a16="http://schemas.microsoft.com/office/drawing/2014/main" id="{FDB8E3CE-7117-C359-1BE9-6114324E49D4}"/>
              </a:ext>
            </a:extLst>
          </p:cNvPr>
          <p:cNvSpPr txBox="1">
            <a:spLocks/>
          </p:cNvSpPr>
          <p:nvPr userDrawn="1"/>
        </p:nvSpPr>
        <p:spPr>
          <a:xfrm>
            <a:off x="457200" y="6533260"/>
            <a:ext cx="3626069" cy="258857"/>
          </a:xfrm>
          <a:prstGeom prst="rect">
            <a:avLst/>
          </a:prstGeom>
          <a:ln>
            <a:noFill/>
          </a:ln>
        </p:spPr>
        <p:txBody>
          <a:bodyPr vert="horz" lIns="45720" tIns="45720" rIns="45720" bIns="45720" rtlCol="0" anchor="ct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Copyright 2025</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F3B2520-722D-E664-5E92-1E0293A499CE}"/>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3F3B2520-722D-E664-5E92-1E0293A499CE}"/>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1ECE136C-E3A5-C2AE-FAC3-7DF4010CF370}"/>
              </a:ext>
            </a:extLst>
          </p:cNvPr>
          <p:cNvSpPr/>
          <p:nvPr userDrawn="1"/>
        </p:nvSpPr>
        <p:spPr>
          <a:xfrm>
            <a:off x="0" y="6492875"/>
            <a:ext cx="12192000" cy="3651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48640"/>
            <a:ext cx="11274552" cy="493776"/>
          </a:xfrm>
          <a:prstGeom prst="rect">
            <a:avLst/>
          </a:prstGeom>
        </p:spPr>
        <p:txBody>
          <a:bodyPr vert="horz" lIns="45720" tIns="45720" rIns="45720" bIns="0" rtlCol="0" anchor="ctr">
            <a:normAutofit/>
          </a:bodyPr>
          <a:lstStyle/>
          <a:p>
            <a:r>
              <a:rPr lang="en-US"/>
              <a:t>Click to edit Master title style</a:t>
            </a:r>
          </a:p>
        </p:txBody>
      </p:sp>
      <p:sp>
        <p:nvSpPr>
          <p:cNvPr id="3" name="Text Placeholder 2"/>
          <p:cNvSpPr>
            <a:spLocks noGrp="1"/>
          </p:cNvSpPr>
          <p:nvPr>
            <p:ph type="body" idx="1"/>
          </p:nvPr>
        </p:nvSpPr>
        <p:spPr>
          <a:xfrm>
            <a:off x="457200" y="1943099"/>
            <a:ext cx="11274552" cy="4233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17">
            <a:extLst>
              <a:ext uri="{FF2B5EF4-FFF2-40B4-BE49-F238E27FC236}">
                <a16:creationId xmlns:a16="http://schemas.microsoft.com/office/drawing/2014/main" id="{8E73282E-576F-D392-50AC-5A7DD537A159}"/>
              </a:ext>
            </a:extLst>
          </p:cNvPr>
          <p:cNvSpPr>
            <a:spLocks noGrp="1"/>
          </p:cNvSpPr>
          <p:nvPr>
            <p:ph type="ftr" sz="quarter" idx="3"/>
          </p:nvPr>
        </p:nvSpPr>
        <p:spPr>
          <a:xfrm>
            <a:off x="4037076" y="6533260"/>
            <a:ext cx="4114800" cy="258857"/>
          </a:xfrm>
          <a:prstGeom prst="rect">
            <a:avLst/>
          </a:prstGeom>
          <a:ln>
            <a:noFill/>
          </a:ln>
        </p:spPr>
        <p:txBody>
          <a:bodyPr vert="horz" lIns="45720" tIns="45720" rIns="45720" bIns="45720" rtlCol="0" anchor="ctr"/>
          <a:lstStyle>
            <a:lvl1pPr algn="ctr">
              <a:defRPr sz="1000">
                <a:solidFill>
                  <a:schemeClr val="bg1"/>
                </a:solidFill>
              </a:defRPr>
            </a:lvl1pPr>
          </a:lstStyle>
          <a:p>
            <a:r>
              <a:rPr lang="en-US"/>
              <a:t>CONFIDENTIAL | DRAFT</a:t>
            </a:r>
          </a:p>
        </p:txBody>
      </p:sp>
      <p:sp>
        <p:nvSpPr>
          <p:cNvPr id="19" name="Slide Number Placeholder 18">
            <a:extLst>
              <a:ext uri="{FF2B5EF4-FFF2-40B4-BE49-F238E27FC236}">
                <a16:creationId xmlns:a16="http://schemas.microsoft.com/office/drawing/2014/main" id="{D54F4112-2266-CB99-BE28-A630BFC479D8}"/>
              </a:ext>
            </a:extLst>
          </p:cNvPr>
          <p:cNvSpPr>
            <a:spLocks noGrp="1"/>
          </p:cNvSpPr>
          <p:nvPr>
            <p:ph type="sldNum" sz="quarter" idx="4"/>
          </p:nvPr>
        </p:nvSpPr>
        <p:spPr>
          <a:xfrm>
            <a:off x="8988552" y="6533261"/>
            <a:ext cx="2743200" cy="258856"/>
          </a:xfrm>
          <a:prstGeom prst="rect">
            <a:avLst/>
          </a:prstGeom>
          <a:ln>
            <a:noFill/>
          </a:ln>
        </p:spPr>
        <p:txBody>
          <a:bodyPr vert="horz" lIns="45720" tIns="45720" rIns="45720" bIns="45720" rtlCol="0" anchor="ctr"/>
          <a:lstStyle>
            <a:lvl1pPr algn="r">
              <a:defRPr sz="1000">
                <a:solidFill>
                  <a:schemeClr val="bg1"/>
                </a:solidFill>
              </a:defRPr>
            </a:lvl1pPr>
          </a:lstStyle>
          <a:p>
            <a:fld id="{0122C274-3D99-4A24-ADE9-DD3F36DBA14D}" type="slidenum">
              <a:rPr lang="en-US" smtClean="0"/>
              <a:pPr/>
              <a:t>‹#›</a:t>
            </a:fld>
            <a:endParaRPr lang="en-US"/>
          </a:p>
        </p:txBody>
      </p:sp>
      <p:sp>
        <p:nvSpPr>
          <p:cNvPr id="4" name="Footer Placeholder 17">
            <a:extLst>
              <a:ext uri="{FF2B5EF4-FFF2-40B4-BE49-F238E27FC236}">
                <a16:creationId xmlns:a16="http://schemas.microsoft.com/office/drawing/2014/main" id="{FDB8E3CE-7117-C359-1BE9-6114324E49D4}"/>
              </a:ext>
            </a:extLst>
          </p:cNvPr>
          <p:cNvSpPr txBox="1">
            <a:spLocks/>
          </p:cNvSpPr>
          <p:nvPr userDrawn="1"/>
        </p:nvSpPr>
        <p:spPr>
          <a:xfrm>
            <a:off x="457200" y="6533260"/>
            <a:ext cx="3626069" cy="258857"/>
          </a:xfrm>
          <a:prstGeom prst="rect">
            <a:avLst/>
          </a:prstGeom>
          <a:ln>
            <a:noFill/>
          </a:ln>
        </p:spPr>
        <p:txBody>
          <a:bodyPr vert="horz" lIns="45720" tIns="45720" rIns="45720" bIns="45720" rtlCol="0" anchor="ct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Copyright 2025</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6" r:id="rId1"/>
  </p:sldLayoutIdLst>
  <p:hf hdr="0" dt="0"/>
  <p:txStyles>
    <p:title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F3B2520-722D-E664-5E92-1E0293A499CE}"/>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3F3B2520-722D-E664-5E92-1E0293A499CE}"/>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1ECE136C-E3A5-C2AE-FAC3-7DF4010CF370}"/>
              </a:ext>
            </a:extLst>
          </p:cNvPr>
          <p:cNvSpPr/>
          <p:nvPr userDrawn="1"/>
        </p:nvSpPr>
        <p:spPr>
          <a:xfrm>
            <a:off x="0" y="6492875"/>
            <a:ext cx="12192000" cy="3651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48640"/>
            <a:ext cx="11274552" cy="493776"/>
          </a:xfrm>
          <a:prstGeom prst="rect">
            <a:avLst/>
          </a:prstGeom>
        </p:spPr>
        <p:txBody>
          <a:bodyPr vert="horz" lIns="45720" tIns="45720" rIns="45720" bIns="0" rtlCol="0" anchor="ctr">
            <a:normAutofit/>
          </a:bodyPr>
          <a:lstStyle/>
          <a:p>
            <a:r>
              <a:rPr lang="en-US"/>
              <a:t>Click to edit Master title style</a:t>
            </a:r>
          </a:p>
        </p:txBody>
      </p:sp>
      <p:sp>
        <p:nvSpPr>
          <p:cNvPr id="3" name="Text Placeholder 2"/>
          <p:cNvSpPr>
            <a:spLocks noGrp="1"/>
          </p:cNvSpPr>
          <p:nvPr>
            <p:ph type="body" idx="1"/>
          </p:nvPr>
        </p:nvSpPr>
        <p:spPr>
          <a:xfrm>
            <a:off x="457200" y="1943099"/>
            <a:ext cx="11274552" cy="4233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17">
            <a:extLst>
              <a:ext uri="{FF2B5EF4-FFF2-40B4-BE49-F238E27FC236}">
                <a16:creationId xmlns:a16="http://schemas.microsoft.com/office/drawing/2014/main" id="{8E73282E-576F-D392-50AC-5A7DD537A159}"/>
              </a:ext>
            </a:extLst>
          </p:cNvPr>
          <p:cNvSpPr>
            <a:spLocks noGrp="1"/>
          </p:cNvSpPr>
          <p:nvPr>
            <p:ph type="ftr" sz="quarter" idx="3"/>
          </p:nvPr>
        </p:nvSpPr>
        <p:spPr>
          <a:xfrm>
            <a:off x="4037076" y="6533260"/>
            <a:ext cx="4114800" cy="258857"/>
          </a:xfrm>
          <a:prstGeom prst="rect">
            <a:avLst/>
          </a:prstGeom>
          <a:ln>
            <a:noFill/>
          </a:ln>
        </p:spPr>
        <p:txBody>
          <a:bodyPr vert="horz" lIns="45720" tIns="45720" rIns="45720" bIns="45720" rtlCol="0" anchor="ctr"/>
          <a:lstStyle>
            <a:lvl1pPr algn="ctr">
              <a:defRPr sz="1000">
                <a:solidFill>
                  <a:schemeClr val="bg1"/>
                </a:solidFill>
              </a:defRPr>
            </a:lvl1pPr>
          </a:lstStyle>
          <a:p>
            <a:r>
              <a:rPr lang="en-US"/>
              <a:t>CONFIDENTIAL | DRAFT</a:t>
            </a:r>
          </a:p>
        </p:txBody>
      </p:sp>
      <p:sp>
        <p:nvSpPr>
          <p:cNvPr id="19" name="Slide Number Placeholder 18">
            <a:extLst>
              <a:ext uri="{FF2B5EF4-FFF2-40B4-BE49-F238E27FC236}">
                <a16:creationId xmlns:a16="http://schemas.microsoft.com/office/drawing/2014/main" id="{D54F4112-2266-CB99-BE28-A630BFC479D8}"/>
              </a:ext>
            </a:extLst>
          </p:cNvPr>
          <p:cNvSpPr>
            <a:spLocks noGrp="1"/>
          </p:cNvSpPr>
          <p:nvPr>
            <p:ph type="sldNum" sz="quarter" idx="4"/>
          </p:nvPr>
        </p:nvSpPr>
        <p:spPr>
          <a:xfrm>
            <a:off x="8988552" y="6533261"/>
            <a:ext cx="2743200" cy="258856"/>
          </a:xfrm>
          <a:prstGeom prst="rect">
            <a:avLst/>
          </a:prstGeom>
          <a:ln>
            <a:noFill/>
          </a:ln>
        </p:spPr>
        <p:txBody>
          <a:bodyPr vert="horz" lIns="45720" tIns="45720" rIns="45720" bIns="45720" rtlCol="0" anchor="ctr"/>
          <a:lstStyle>
            <a:lvl1pPr algn="r">
              <a:defRPr sz="1000">
                <a:solidFill>
                  <a:schemeClr val="bg1"/>
                </a:solidFill>
              </a:defRPr>
            </a:lvl1pPr>
          </a:lstStyle>
          <a:p>
            <a:fld id="{0122C274-3D99-4A24-ADE9-DD3F36DBA14D}" type="slidenum">
              <a:rPr lang="en-US" smtClean="0"/>
              <a:pPr/>
              <a:t>‹#›</a:t>
            </a:fld>
            <a:endParaRPr lang="en-US"/>
          </a:p>
        </p:txBody>
      </p:sp>
      <p:sp>
        <p:nvSpPr>
          <p:cNvPr id="4" name="Footer Placeholder 17">
            <a:extLst>
              <a:ext uri="{FF2B5EF4-FFF2-40B4-BE49-F238E27FC236}">
                <a16:creationId xmlns:a16="http://schemas.microsoft.com/office/drawing/2014/main" id="{FDB8E3CE-7117-C359-1BE9-6114324E49D4}"/>
              </a:ext>
            </a:extLst>
          </p:cNvPr>
          <p:cNvSpPr txBox="1">
            <a:spLocks/>
          </p:cNvSpPr>
          <p:nvPr userDrawn="1"/>
        </p:nvSpPr>
        <p:spPr>
          <a:xfrm>
            <a:off x="457200" y="6533260"/>
            <a:ext cx="3626069" cy="258857"/>
          </a:xfrm>
          <a:prstGeom prst="rect">
            <a:avLst/>
          </a:prstGeom>
          <a:ln>
            <a:noFill/>
          </a:ln>
        </p:spPr>
        <p:txBody>
          <a:bodyPr vert="horz" lIns="45720" tIns="45720" rIns="45720" bIns="45720" rtlCol="0" anchor="ct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Copyright 2025</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7" r:id="rId1"/>
  </p:sldLayoutIdLst>
  <p:hf hdr="0" dt="0"/>
  <p:txStyles>
    <p:title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F3B2520-722D-E664-5E92-1E0293A499CE}"/>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3F3B2520-722D-E664-5E92-1E0293A499CE}"/>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1ECE136C-E3A5-C2AE-FAC3-7DF4010CF370}"/>
              </a:ext>
            </a:extLst>
          </p:cNvPr>
          <p:cNvSpPr/>
          <p:nvPr userDrawn="1"/>
        </p:nvSpPr>
        <p:spPr>
          <a:xfrm>
            <a:off x="0" y="6492875"/>
            <a:ext cx="12192000" cy="3651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48640"/>
            <a:ext cx="11274552" cy="493776"/>
          </a:xfrm>
          <a:prstGeom prst="rect">
            <a:avLst/>
          </a:prstGeom>
        </p:spPr>
        <p:txBody>
          <a:bodyPr vert="horz" lIns="45720" tIns="45720" rIns="45720" bIns="0" rtlCol="0" anchor="ctr">
            <a:normAutofit/>
          </a:bodyPr>
          <a:lstStyle/>
          <a:p>
            <a:r>
              <a:rPr lang="en-US"/>
              <a:t>Click to edit Master title style</a:t>
            </a:r>
          </a:p>
        </p:txBody>
      </p:sp>
      <p:sp>
        <p:nvSpPr>
          <p:cNvPr id="3" name="Text Placeholder 2"/>
          <p:cNvSpPr>
            <a:spLocks noGrp="1"/>
          </p:cNvSpPr>
          <p:nvPr>
            <p:ph type="body" idx="1"/>
          </p:nvPr>
        </p:nvSpPr>
        <p:spPr>
          <a:xfrm>
            <a:off x="457200" y="1943099"/>
            <a:ext cx="11274552" cy="42338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Footer Placeholder 17">
            <a:extLst>
              <a:ext uri="{FF2B5EF4-FFF2-40B4-BE49-F238E27FC236}">
                <a16:creationId xmlns:a16="http://schemas.microsoft.com/office/drawing/2014/main" id="{8E73282E-576F-D392-50AC-5A7DD537A159}"/>
              </a:ext>
            </a:extLst>
          </p:cNvPr>
          <p:cNvSpPr>
            <a:spLocks noGrp="1"/>
          </p:cNvSpPr>
          <p:nvPr>
            <p:ph type="ftr" sz="quarter" idx="3"/>
          </p:nvPr>
        </p:nvSpPr>
        <p:spPr>
          <a:xfrm>
            <a:off x="4037076" y="6533260"/>
            <a:ext cx="4114800" cy="258857"/>
          </a:xfrm>
          <a:prstGeom prst="rect">
            <a:avLst/>
          </a:prstGeom>
          <a:ln>
            <a:noFill/>
          </a:ln>
        </p:spPr>
        <p:txBody>
          <a:bodyPr vert="horz" lIns="45720" tIns="45720" rIns="45720" bIns="45720" rtlCol="0" anchor="ctr"/>
          <a:lstStyle>
            <a:lvl1pPr algn="ctr">
              <a:defRPr sz="1000">
                <a:solidFill>
                  <a:schemeClr val="bg1"/>
                </a:solidFill>
              </a:defRPr>
            </a:lvl1pPr>
          </a:lstStyle>
          <a:p>
            <a:r>
              <a:rPr lang="en-US"/>
              <a:t>CONFIDENTIAL | DRAFT</a:t>
            </a:r>
          </a:p>
        </p:txBody>
      </p:sp>
      <p:sp>
        <p:nvSpPr>
          <p:cNvPr id="19" name="Slide Number Placeholder 18">
            <a:extLst>
              <a:ext uri="{FF2B5EF4-FFF2-40B4-BE49-F238E27FC236}">
                <a16:creationId xmlns:a16="http://schemas.microsoft.com/office/drawing/2014/main" id="{D54F4112-2266-CB99-BE28-A630BFC479D8}"/>
              </a:ext>
            </a:extLst>
          </p:cNvPr>
          <p:cNvSpPr>
            <a:spLocks noGrp="1"/>
          </p:cNvSpPr>
          <p:nvPr>
            <p:ph type="sldNum" sz="quarter" idx="4"/>
          </p:nvPr>
        </p:nvSpPr>
        <p:spPr>
          <a:xfrm>
            <a:off x="8988552" y="6533261"/>
            <a:ext cx="2743200" cy="258856"/>
          </a:xfrm>
          <a:prstGeom prst="rect">
            <a:avLst/>
          </a:prstGeom>
          <a:ln>
            <a:noFill/>
          </a:ln>
        </p:spPr>
        <p:txBody>
          <a:bodyPr vert="horz" lIns="45720" tIns="45720" rIns="45720" bIns="45720" rtlCol="0" anchor="ctr"/>
          <a:lstStyle>
            <a:lvl1pPr algn="r">
              <a:defRPr sz="1000">
                <a:solidFill>
                  <a:schemeClr val="bg1"/>
                </a:solidFill>
              </a:defRPr>
            </a:lvl1pPr>
          </a:lstStyle>
          <a:p>
            <a:fld id="{0122C274-3D99-4A24-ADE9-DD3F36DBA14D}" type="slidenum">
              <a:rPr lang="en-US" smtClean="0"/>
              <a:pPr/>
              <a:t>‹#›</a:t>
            </a:fld>
            <a:endParaRPr lang="en-US"/>
          </a:p>
        </p:txBody>
      </p:sp>
      <p:sp>
        <p:nvSpPr>
          <p:cNvPr id="4" name="Footer Placeholder 17">
            <a:extLst>
              <a:ext uri="{FF2B5EF4-FFF2-40B4-BE49-F238E27FC236}">
                <a16:creationId xmlns:a16="http://schemas.microsoft.com/office/drawing/2014/main" id="{FDB8E3CE-7117-C359-1BE9-6114324E49D4}"/>
              </a:ext>
            </a:extLst>
          </p:cNvPr>
          <p:cNvSpPr txBox="1">
            <a:spLocks/>
          </p:cNvSpPr>
          <p:nvPr userDrawn="1"/>
        </p:nvSpPr>
        <p:spPr>
          <a:xfrm>
            <a:off x="457200" y="6533260"/>
            <a:ext cx="3626069" cy="258857"/>
          </a:xfrm>
          <a:prstGeom prst="rect">
            <a:avLst/>
          </a:prstGeom>
          <a:ln>
            <a:noFill/>
          </a:ln>
        </p:spPr>
        <p:txBody>
          <a:bodyPr vert="horz" lIns="45720" tIns="45720" rIns="45720" bIns="45720" rtlCol="0" anchor="ct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Copyright 2025</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88" r:id="rId1"/>
  </p:sldLayoutIdLst>
  <p:hf hdr="0" dt="0"/>
  <p:txStyles>
    <p:title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6.xml"/><Relationship Id="rId7" Type="http://schemas.openxmlformats.org/officeDocument/2006/relationships/image" Target="../media/image3.emf"/><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oleObject" Target="../embeddings/oleObject3.bin"/><Relationship Id="rId5" Type="http://schemas.openxmlformats.org/officeDocument/2006/relationships/slideLayout" Target="../slideLayouts/slideLayout12.xml"/><Relationship Id="rId4" Type="http://schemas.openxmlformats.org/officeDocument/2006/relationships/tags" Target="../tags/tag47.xml"/><Relationship Id="rId9" Type="http://schemas.openxmlformats.org/officeDocument/2006/relationships/image" Target="../media/image5.svg"/></Relationships>
</file>

<file path=ppt/slides/_rels/slide10.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image" Target="../media/image15.emf"/><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oleObject" Target="../embeddings/oleObject11.bin"/><Relationship Id="rId5" Type="http://schemas.openxmlformats.org/officeDocument/2006/relationships/tags" Target="../tags/tag127.xml"/><Relationship Id="rId10" Type="http://schemas.openxmlformats.org/officeDocument/2006/relationships/slideLayout" Target="../slideLayouts/slideLayout21.xml"/><Relationship Id="rId4" Type="http://schemas.openxmlformats.org/officeDocument/2006/relationships/tags" Target="../tags/tag126.xml"/><Relationship Id="rId9" Type="http://schemas.openxmlformats.org/officeDocument/2006/relationships/tags" Target="../tags/tag131.xml"/></Relationships>
</file>

<file path=ppt/slides/_rels/slide11.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oleObject" Target="../embeddings/oleObject12.bin"/><Relationship Id="rId3" Type="http://schemas.openxmlformats.org/officeDocument/2006/relationships/tags" Target="../tags/tag134.xml"/><Relationship Id="rId7" Type="http://schemas.openxmlformats.org/officeDocument/2006/relationships/tags" Target="../tags/tag138.xml"/><Relationship Id="rId12" Type="http://schemas.openxmlformats.org/officeDocument/2006/relationships/slideLayout" Target="../slideLayouts/slideLayout22.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5" Type="http://schemas.openxmlformats.org/officeDocument/2006/relationships/tags" Target="../tags/tag136.xml"/><Relationship Id="rId10" Type="http://schemas.openxmlformats.org/officeDocument/2006/relationships/tags" Target="../tags/tag141.xml"/><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image" Target="../media/image16.emf"/></Relationships>
</file>

<file path=ppt/slides/_rels/slide12.xml.rels><?xml version="1.0" encoding="UTF-8" standalone="yes"?>
<Relationships xmlns="http://schemas.openxmlformats.org/package/2006/relationships"><Relationship Id="rId8" Type="http://schemas.openxmlformats.org/officeDocument/2006/relationships/tags" Target="../tags/tag150.xml"/><Relationship Id="rId13" Type="http://schemas.openxmlformats.org/officeDocument/2006/relationships/image" Target="../media/image17.emf"/><Relationship Id="rId3" Type="http://schemas.openxmlformats.org/officeDocument/2006/relationships/tags" Target="../tags/tag145.xml"/><Relationship Id="rId7" Type="http://schemas.openxmlformats.org/officeDocument/2006/relationships/tags" Target="../tags/tag149.xml"/><Relationship Id="rId12" Type="http://schemas.openxmlformats.org/officeDocument/2006/relationships/oleObject" Target="../embeddings/oleObject13.bin"/><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11" Type="http://schemas.openxmlformats.org/officeDocument/2006/relationships/slideLayout" Target="../slideLayouts/slideLayout23.xml"/><Relationship Id="rId5" Type="http://schemas.openxmlformats.org/officeDocument/2006/relationships/tags" Target="../tags/tag147.xml"/><Relationship Id="rId10" Type="http://schemas.openxmlformats.org/officeDocument/2006/relationships/tags" Target="../tags/tag152.xml"/><Relationship Id="rId4" Type="http://schemas.openxmlformats.org/officeDocument/2006/relationships/tags" Target="../tags/tag146.xml"/><Relationship Id="rId9" Type="http://schemas.openxmlformats.org/officeDocument/2006/relationships/tags" Target="../tags/tag151.xml"/><Relationship Id="rId14" Type="http://schemas.openxmlformats.org/officeDocument/2006/relationships/chart" Target="../charts/chart1.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tags" Target="../tags/tag155.xml"/><Relationship Id="rId7" Type="http://schemas.openxmlformats.org/officeDocument/2006/relationships/tags" Target="../tags/tag159.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11" Type="http://schemas.openxmlformats.org/officeDocument/2006/relationships/chart" Target="../charts/chart2.xml"/><Relationship Id="rId5" Type="http://schemas.openxmlformats.org/officeDocument/2006/relationships/tags" Target="../tags/tag157.xml"/><Relationship Id="rId10" Type="http://schemas.openxmlformats.org/officeDocument/2006/relationships/image" Target="../media/image18.emf"/><Relationship Id="rId4" Type="http://schemas.openxmlformats.org/officeDocument/2006/relationships/tags" Target="../tags/tag156.xml"/><Relationship Id="rId9"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8" Type="http://schemas.openxmlformats.org/officeDocument/2006/relationships/tags" Target="../tags/tag167.xml"/><Relationship Id="rId13" Type="http://schemas.openxmlformats.org/officeDocument/2006/relationships/oleObject" Target="../embeddings/oleObject8.bin"/><Relationship Id="rId3" Type="http://schemas.openxmlformats.org/officeDocument/2006/relationships/tags" Target="../tags/tag162.xml"/><Relationship Id="rId7" Type="http://schemas.openxmlformats.org/officeDocument/2006/relationships/tags" Target="../tags/tag166.xml"/><Relationship Id="rId12" Type="http://schemas.openxmlformats.org/officeDocument/2006/relationships/slideLayout" Target="../slideLayouts/slideLayout25.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11" Type="http://schemas.openxmlformats.org/officeDocument/2006/relationships/tags" Target="../tags/tag170.xml"/><Relationship Id="rId5" Type="http://schemas.openxmlformats.org/officeDocument/2006/relationships/tags" Target="../tags/tag164.xml"/><Relationship Id="rId10" Type="http://schemas.openxmlformats.org/officeDocument/2006/relationships/tags" Target="../tags/tag169.xml"/><Relationship Id="rId4" Type="http://schemas.openxmlformats.org/officeDocument/2006/relationships/tags" Target="../tags/tag163.xml"/><Relationship Id="rId9" Type="http://schemas.openxmlformats.org/officeDocument/2006/relationships/tags" Target="../tags/tag168.xml"/><Relationship Id="rId14" Type="http://schemas.openxmlformats.org/officeDocument/2006/relationships/image" Target="../media/image11.emf"/></Relationships>
</file>

<file path=ppt/slides/_rels/slide15.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oleObject" Target="../embeddings/oleObject8.bin"/><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slideLayout" Target="../slideLayouts/slideLayout26.xm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tags" Target="../tags/tag181.xml"/><Relationship Id="rId5" Type="http://schemas.openxmlformats.org/officeDocument/2006/relationships/tags" Target="../tags/tag175.xml"/><Relationship Id="rId10" Type="http://schemas.openxmlformats.org/officeDocument/2006/relationships/tags" Target="../tags/tag180.xml"/><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image" Target="../media/image11.emf"/></Relationships>
</file>

<file path=ppt/slides/_rels/slide16.xml.rels><?xml version="1.0" encoding="UTF-8" standalone="yes"?>
<Relationships xmlns="http://schemas.openxmlformats.org/package/2006/relationships"><Relationship Id="rId8" Type="http://schemas.openxmlformats.org/officeDocument/2006/relationships/tags" Target="../tags/tag189.xml"/><Relationship Id="rId13" Type="http://schemas.openxmlformats.org/officeDocument/2006/relationships/oleObject" Target="../embeddings/oleObject12.bin"/><Relationship Id="rId3" Type="http://schemas.openxmlformats.org/officeDocument/2006/relationships/tags" Target="../tags/tag184.xml"/><Relationship Id="rId7" Type="http://schemas.openxmlformats.org/officeDocument/2006/relationships/tags" Target="../tags/tag188.xml"/><Relationship Id="rId12" Type="http://schemas.openxmlformats.org/officeDocument/2006/relationships/slideLayout" Target="../slideLayouts/slideLayout27.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tags" Target="../tags/tag192.xml"/><Relationship Id="rId5" Type="http://schemas.openxmlformats.org/officeDocument/2006/relationships/tags" Target="../tags/tag186.xml"/><Relationship Id="rId10" Type="http://schemas.openxmlformats.org/officeDocument/2006/relationships/tags" Target="../tags/tag191.xml"/><Relationship Id="rId4" Type="http://schemas.openxmlformats.org/officeDocument/2006/relationships/tags" Target="../tags/tag185.xml"/><Relationship Id="rId9" Type="http://schemas.openxmlformats.org/officeDocument/2006/relationships/tags" Target="../tags/tag190.xml"/><Relationship Id="rId14" Type="http://schemas.openxmlformats.org/officeDocument/2006/relationships/image" Target="../media/image16.emf"/></Relationships>
</file>

<file path=ppt/slides/_rels/slide17.xml.rels><?xml version="1.0" encoding="UTF-8" standalone="yes"?>
<Relationships xmlns="http://schemas.openxmlformats.org/package/2006/relationships"><Relationship Id="rId8" Type="http://schemas.openxmlformats.org/officeDocument/2006/relationships/tags" Target="../tags/tag200.xml"/><Relationship Id="rId3" Type="http://schemas.openxmlformats.org/officeDocument/2006/relationships/tags" Target="../tags/tag195.xml"/><Relationship Id="rId7" Type="http://schemas.openxmlformats.org/officeDocument/2006/relationships/tags" Target="../tags/tag199.xml"/><Relationship Id="rId12" Type="http://schemas.openxmlformats.org/officeDocument/2006/relationships/image" Target="../media/image19.emf"/><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tags" Target="../tags/tag198.xml"/><Relationship Id="rId11" Type="http://schemas.openxmlformats.org/officeDocument/2006/relationships/oleObject" Target="../embeddings/oleObject15.bin"/><Relationship Id="rId5" Type="http://schemas.openxmlformats.org/officeDocument/2006/relationships/tags" Target="../tags/tag197.xml"/><Relationship Id="rId10" Type="http://schemas.openxmlformats.org/officeDocument/2006/relationships/slideLayout" Target="../slideLayouts/slideLayout28.xml"/><Relationship Id="rId4" Type="http://schemas.openxmlformats.org/officeDocument/2006/relationships/tags" Target="../tags/tag196.xml"/><Relationship Id="rId9" Type="http://schemas.openxmlformats.org/officeDocument/2006/relationships/tags" Target="../tags/tag201.xml"/></Relationships>
</file>

<file path=ppt/slides/_rels/slide18.xml.rels><?xml version="1.0" encoding="UTF-8" standalone="yes"?>
<Relationships xmlns="http://schemas.openxmlformats.org/package/2006/relationships"><Relationship Id="rId8" Type="http://schemas.openxmlformats.org/officeDocument/2006/relationships/tags" Target="../tags/tag209.xml"/><Relationship Id="rId13" Type="http://schemas.openxmlformats.org/officeDocument/2006/relationships/tags" Target="../tags/tag214.xml"/><Relationship Id="rId18" Type="http://schemas.openxmlformats.org/officeDocument/2006/relationships/slideLayout" Target="../slideLayouts/slideLayout29.xml"/><Relationship Id="rId3" Type="http://schemas.openxmlformats.org/officeDocument/2006/relationships/tags" Target="../tags/tag204.xml"/><Relationship Id="rId7" Type="http://schemas.openxmlformats.org/officeDocument/2006/relationships/tags" Target="../tags/tag208.xml"/><Relationship Id="rId12" Type="http://schemas.openxmlformats.org/officeDocument/2006/relationships/tags" Target="../tags/tag213.xml"/><Relationship Id="rId17" Type="http://schemas.openxmlformats.org/officeDocument/2006/relationships/tags" Target="../tags/tag218.xml"/><Relationship Id="rId2" Type="http://schemas.openxmlformats.org/officeDocument/2006/relationships/tags" Target="../tags/tag203.xml"/><Relationship Id="rId16" Type="http://schemas.openxmlformats.org/officeDocument/2006/relationships/tags" Target="../tags/tag217.xml"/><Relationship Id="rId20" Type="http://schemas.openxmlformats.org/officeDocument/2006/relationships/image" Target="../media/image20.emf"/><Relationship Id="rId1" Type="http://schemas.openxmlformats.org/officeDocument/2006/relationships/tags" Target="../tags/tag202.xml"/><Relationship Id="rId6" Type="http://schemas.openxmlformats.org/officeDocument/2006/relationships/tags" Target="../tags/tag207.xml"/><Relationship Id="rId11" Type="http://schemas.openxmlformats.org/officeDocument/2006/relationships/tags" Target="../tags/tag212.xml"/><Relationship Id="rId5" Type="http://schemas.openxmlformats.org/officeDocument/2006/relationships/tags" Target="../tags/tag206.xml"/><Relationship Id="rId15" Type="http://schemas.openxmlformats.org/officeDocument/2006/relationships/tags" Target="../tags/tag216.xml"/><Relationship Id="rId10" Type="http://schemas.openxmlformats.org/officeDocument/2006/relationships/tags" Target="../tags/tag211.xml"/><Relationship Id="rId19" Type="http://schemas.openxmlformats.org/officeDocument/2006/relationships/oleObject" Target="../embeddings/oleObject16.bin"/><Relationship Id="rId4" Type="http://schemas.openxmlformats.org/officeDocument/2006/relationships/tags" Target="../tags/tag205.xml"/><Relationship Id="rId9" Type="http://schemas.openxmlformats.org/officeDocument/2006/relationships/tags" Target="../tags/tag210.xml"/><Relationship Id="rId14" Type="http://schemas.openxmlformats.org/officeDocument/2006/relationships/tags" Target="../tags/tag215.xml"/></Relationships>
</file>

<file path=ppt/slides/_rels/slide19.xml.rels><?xml version="1.0" encoding="UTF-8" standalone="yes"?>
<Relationships xmlns="http://schemas.openxmlformats.org/package/2006/relationships"><Relationship Id="rId8" Type="http://schemas.openxmlformats.org/officeDocument/2006/relationships/tags" Target="../tags/tag226.xml"/><Relationship Id="rId13" Type="http://schemas.openxmlformats.org/officeDocument/2006/relationships/oleObject" Target="../embeddings/oleObject10.bin"/><Relationship Id="rId3" Type="http://schemas.openxmlformats.org/officeDocument/2006/relationships/tags" Target="../tags/tag221.xml"/><Relationship Id="rId7" Type="http://schemas.openxmlformats.org/officeDocument/2006/relationships/tags" Target="../tags/tag225.xml"/><Relationship Id="rId12" Type="http://schemas.openxmlformats.org/officeDocument/2006/relationships/slideLayout" Target="../slideLayouts/slideLayout30.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tags" Target="../tags/tag229.xml"/><Relationship Id="rId5" Type="http://schemas.openxmlformats.org/officeDocument/2006/relationships/tags" Target="../tags/tag223.xml"/><Relationship Id="rId10" Type="http://schemas.openxmlformats.org/officeDocument/2006/relationships/tags" Target="../tags/tag228.xml"/><Relationship Id="rId4" Type="http://schemas.openxmlformats.org/officeDocument/2006/relationships/tags" Target="../tags/tag222.xml"/><Relationship Id="rId9" Type="http://schemas.openxmlformats.org/officeDocument/2006/relationships/tags" Target="../tags/tag227.xml"/><Relationship Id="rId14" Type="http://schemas.openxmlformats.org/officeDocument/2006/relationships/image" Target="../media/image13.emf"/></Relationships>
</file>

<file path=ppt/slides/_rels/slide2.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6.emf"/><Relationship Id="rId5" Type="http://schemas.openxmlformats.org/officeDocument/2006/relationships/oleObject" Target="../embeddings/oleObject4.bin"/><Relationship Id="rId4"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tags" Target="../tags/tag237.xml"/><Relationship Id="rId13" Type="http://schemas.openxmlformats.org/officeDocument/2006/relationships/oleObject" Target="../embeddings/oleObject10.bin"/><Relationship Id="rId3" Type="http://schemas.openxmlformats.org/officeDocument/2006/relationships/tags" Target="../tags/tag232.xml"/><Relationship Id="rId7" Type="http://schemas.openxmlformats.org/officeDocument/2006/relationships/tags" Target="../tags/tag236.xml"/><Relationship Id="rId12" Type="http://schemas.openxmlformats.org/officeDocument/2006/relationships/slideLayout" Target="../slideLayouts/slideLayout31.xm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tags" Target="../tags/tag235.xml"/><Relationship Id="rId11" Type="http://schemas.openxmlformats.org/officeDocument/2006/relationships/tags" Target="../tags/tag240.xml"/><Relationship Id="rId5" Type="http://schemas.openxmlformats.org/officeDocument/2006/relationships/tags" Target="../tags/tag234.xml"/><Relationship Id="rId10" Type="http://schemas.openxmlformats.org/officeDocument/2006/relationships/tags" Target="../tags/tag239.xml"/><Relationship Id="rId4" Type="http://schemas.openxmlformats.org/officeDocument/2006/relationships/tags" Target="../tags/tag233.xml"/><Relationship Id="rId9" Type="http://schemas.openxmlformats.org/officeDocument/2006/relationships/tags" Target="../tags/tag238.xml"/><Relationship Id="rId14" Type="http://schemas.openxmlformats.org/officeDocument/2006/relationships/image" Target="../media/image13.emf"/></Relationships>
</file>

<file path=ppt/slides/_rels/slide21.xml.rels><?xml version="1.0" encoding="UTF-8" standalone="yes"?>
<Relationships xmlns="http://schemas.openxmlformats.org/package/2006/relationships"><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image" Target="../media/image21.emf"/><Relationship Id="rId5" Type="http://schemas.openxmlformats.org/officeDocument/2006/relationships/oleObject" Target="../embeddings/oleObject17.bin"/><Relationship Id="rId4"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tags" Target="../tags/tag58.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8.jpe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image" Target="../media/image7.emf"/><Relationship Id="rId5" Type="http://schemas.openxmlformats.org/officeDocument/2006/relationships/tags" Target="../tags/tag55.xml"/><Relationship Id="rId10" Type="http://schemas.openxmlformats.org/officeDocument/2006/relationships/oleObject" Target="../embeddings/oleObject5.bin"/><Relationship Id="rId4" Type="http://schemas.openxmlformats.org/officeDocument/2006/relationships/tags" Target="../tags/tag54.xml"/><Relationship Id="rId9"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oleObject" Target="../embeddings/oleObject6.bin"/><Relationship Id="rId3" Type="http://schemas.openxmlformats.org/officeDocument/2006/relationships/tags" Target="../tags/tag61.xml"/><Relationship Id="rId7" Type="http://schemas.openxmlformats.org/officeDocument/2006/relationships/tags" Target="../tags/tag65.xml"/><Relationship Id="rId12" Type="http://schemas.openxmlformats.org/officeDocument/2006/relationships/slideLayout" Target="../slideLayouts/slideLayout15.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tags" Target="../tags/tag64.xml"/><Relationship Id="rId11" Type="http://schemas.openxmlformats.org/officeDocument/2006/relationships/tags" Target="../tags/tag69.xml"/><Relationship Id="rId5" Type="http://schemas.openxmlformats.org/officeDocument/2006/relationships/tags" Target="../tags/tag63.xml"/><Relationship Id="rId10" Type="http://schemas.openxmlformats.org/officeDocument/2006/relationships/tags" Target="../tags/tag68.xml"/><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image" Target="../media/image9.emf"/></Relationships>
</file>

<file path=ppt/slides/_rels/slide5.xml.rels><?xml version="1.0" encoding="UTF-8" standalone="yes"?>
<Relationships xmlns="http://schemas.openxmlformats.org/package/2006/relationships"><Relationship Id="rId8" Type="http://schemas.openxmlformats.org/officeDocument/2006/relationships/tags" Target="../tags/tag77.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image" Target="../media/image10.emf"/><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oleObject" Target="../embeddings/oleObject7.bin"/><Relationship Id="rId5" Type="http://schemas.openxmlformats.org/officeDocument/2006/relationships/tags" Target="../tags/tag74.xml"/><Relationship Id="rId10" Type="http://schemas.openxmlformats.org/officeDocument/2006/relationships/slideLayout" Target="../slideLayouts/slideLayout16.xml"/><Relationship Id="rId4" Type="http://schemas.openxmlformats.org/officeDocument/2006/relationships/tags" Target="../tags/tag73.xml"/><Relationship Id="rId9" Type="http://schemas.openxmlformats.org/officeDocument/2006/relationships/tags" Target="../tags/tag78.xml"/></Relationships>
</file>

<file path=ppt/slides/_rels/slide6.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oleObject" Target="../embeddings/oleObject8.bin"/><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slideLayout" Target="../slideLayouts/slideLayout17.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tags" Target="../tags/tag89.xml"/><Relationship Id="rId5" Type="http://schemas.openxmlformats.org/officeDocument/2006/relationships/tags" Target="../tags/tag83.xml"/><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image" Target="../media/image11.emf"/></Relationships>
</file>

<file path=ppt/slides/_rels/slide7.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tags" Target="../tags/tag102.xml"/><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tags" Target="../tags/tag101.xml"/><Relationship Id="rId2" Type="http://schemas.openxmlformats.org/officeDocument/2006/relationships/tags" Target="../tags/tag91.xml"/><Relationship Id="rId16" Type="http://schemas.openxmlformats.org/officeDocument/2006/relationships/image" Target="../media/image12.emf"/><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tags" Target="../tags/tag100.xml"/><Relationship Id="rId5" Type="http://schemas.openxmlformats.org/officeDocument/2006/relationships/tags" Target="../tags/tag94.xml"/><Relationship Id="rId15" Type="http://schemas.openxmlformats.org/officeDocument/2006/relationships/oleObject" Target="../embeddings/oleObject9.bin"/><Relationship Id="rId10" Type="http://schemas.openxmlformats.org/officeDocument/2006/relationships/tags" Target="../tags/tag99.xml"/><Relationship Id="rId4" Type="http://schemas.openxmlformats.org/officeDocument/2006/relationships/tags" Target="../tags/tag93.xml"/><Relationship Id="rId9" Type="http://schemas.openxmlformats.org/officeDocument/2006/relationships/tags" Target="../tags/tag98.xml"/><Relationship Id="rId14"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oleObject" Target="../embeddings/oleObject10.bin"/><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slideLayout" Target="../slideLayouts/slideLayout19.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0" Type="http://schemas.openxmlformats.org/officeDocument/2006/relationships/tags" Target="../tags/tag112.xml"/><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image" Target="../media/image13.emf"/></Relationships>
</file>

<file path=ppt/slides/_rels/slide9.xml.rels><?xml version="1.0" encoding="UTF-8" standalone="yes"?>
<Relationships xmlns="http://schemas.openxmlformats.org/package/2006/relationships"><Relationship Id="rId8" Type="http://schemas.openxmlformats.org/officeDocument/2006/relationships/tags" Target="../tags/tag121.xml"/><Relationship Id="rId3" Type="http://schemas.openxmlformats.org/officeDocument/2006/relationships/tags" Target="../tags/tag116.xml"/><Relationship Id="rId7" Type="http://schemas.openxmlformats.org/officeDocument/2006/relationships/tags" Target="../tags/tag120.xml"/><Relationship Id="rId12" Type="http://schemas.openxmlformats.org/officeDocument/2006/relationships/image" Target="../media/image14.emf"/><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oleObject" Target="../embeddings/oleObject7.bin"/><Relationship Id="rId5" Type="http://schemas.openxmlformats.org/officeDocument/2006/relationships/tags" Target="../tags/tag118.xml"/><Relationship Id="rId10" Type="http://schemas.openxmlformats.org/officeDocument/2006/relationships/slideLayout" Target="../slideLayouts/slideLayout20.xml"/><Relationship Id="rId4" Type="http://schemas.openxmlformats.org/officeDocument/2006/relationships/tags" Target="../tags/tag117.xml"/><Relationship Id="rId9" Type="http://schemas.openxmlformats.org/officeDocument/2006/relationships/tags" Target="../tags/tag1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841D8-E128-519B-9B40-B6EAC3132537}"/>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EACA4831-DF7B-6961-1932-CEAC481E7B0C}"/>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6" imgW="7772400" imgH="10058400" progId="TCLayout.ActiveDocument.1">
                  <p:embed/>
                </p:oleObj>
              </mc:Choice>
              <mc:Fallback>
                <p:oleObj name="think-cell Slide" r:id="rId6" imgW="7772400" imgH="10058400" progId="TCLayout.ActiveDocument.1">
                  <p:embed/>
                  <p:pic>
                    <p:nvPicPr>
                      <p:cNvPr id="15" name="think-cell data - do not delete" hidden="1">
                        <a:extLst>
                          <a:ext uri="{FF2B5EF4-FFF2-40B4-BE49-F238E27FC236}">
                            <a16:creationId xmlns:a16="http://schemas.microsoft.com/office/drawing/2014/main" id="{EACA4831-DF7B-6961-1932-CEAC481E7B0C}"/>
                          </a:ext>
                        </a:extLst>
                      </p:cNvPr>
                      <p:cNvPicPr/>
                      <p:nvPr/>
                    </p:nvPicPr>
                    <p:blipFill>
                      <a:blip r:embed="rId7"/>
                      <a:stretch>
                        <a:fillRect/>
                      </a:stretch>
                    </p:blipFill>
                    <p:spPr>
                      <a:xfrm>
                        <a:off x="1588" y="1588"/>
                        <a:ext cx="1227" cy="1588"/>
                      </a:xfrm>
                      <a:prstGeom prst="rect">
                        <a:avLst/>
                      </a:prstGeom>
                    </p:spPr>
                  </p:pic>
                </p:oleObj>
              </mc:Fallback>
            </mc:AlternateContent>
          </a:graphicData>
        </a:graphic>
      </p:graphicFrame>
      <p:sp>
        <p:nvSpPr>
          <p:cNvPr id="2" name="Content Placeholder 1">
            <a:extLst>
              <a:ext uri="{FF2B5EF4-FFF2-40B4-BE49-F238E27FC236}">
                <a16:creationId xmlns:a16="http://schemas.microsoft.com/office/drawing/2014/main" id="{3FB218E4-6F67-AE67-7230-5D55D6C7A0D4}"/>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2B4FFD45-CB07-C870-4C78-0EA9D66D76BB}"/>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C314ED6D-89F1-CCA6-EDEB-2A0513E2F7C9}"/>
              </a:ext>
            </a:extLst>
          </p:cNvPr>
          <p:cNvSpPr>
            <a:spLocks noGrp="1"/>
          </p:cNvSpPr>
          <p:nvPr>
            <p:ph type="body" sz="quarter" idx="14"/>
          </p:nvPr>
        </p:nvSpPr>
        <p:spPr/>
        <p:txBody>
          <a:bodyPr/>
          <a:lstStyle/>
          <a:p>
            <a:endParaRPr lang="en-US"/>
          </a:p>
        </p:txBody>
      </p:sp>
      <p:sp>
        <p:nvSpPr>
          <p:cNvPr id="5" name="Text Placeholder 4">
            <a:extLst>
              <a:ext uri="{FF2B5EF4-FFF2-40B4-BE49-F238E27FC236}">
                <a16:creationId xmlns:a16="http://schemas.microsoft.com/office/drawing/2014/main" id="{321939C5-8D10-2859-8B0E-469C88B88170}"/>
              </a:ext>
            </a:extLst>
          </p:cNvPr>
          <p:cNvSpPr>
            <a:spLocks noGrp="1"/>
          </p:cNvSpPr>
          <p:nvPr>
            <p:ph type="body" sz="quarter" idx="15"/>
          </p:nvPr>
        </p:nvSpPr>
        <p:spPr/>
        <p:txBody>
          <a:bodyPr/>
          <a:lstStyle/>
          <a:p>
            <a:endParaRPr lang="en-US"/>
          </a:p>
        </p:txBody>
      </p:sp>
      <p:sp>
        <p:nvSpPr>
          <p:cNvPr id="6" name="Footer Placeholder 5">
            <a:extLst>
              <a:ext uri="{FF2B5EF4-FFF2-40B4-BE49-F238E27FC236}">
                <a16:creationId xmlns:a16="http://schemas.microsoft.com/office/drawing/2014/main" id="{B9EF8E5F-6C37-7A01-DE84-118B53D4D3AE}"/>
              </a:ext>
            </a:extLst>
          </p:cNvPr>
          <p:cNvSpPr>
            <a:spLocks noGrp="1"/>
          </p:cNvSpPr>
          <p:nvPr>
            <p:ph type="ftr" sz="quarter" idx="16"/>
          </p:nvPr>
        </p:nvSpPr>
        <p:spPr/>
        <p:txBody>
          <a:bodyPr/>
          <a:lstStyle/>
          <a:p>
            <a:r>
              <a:rPr lang="en-US"/>
              <a:t>CONFIDENTIAL | DRAFT</a:t>
            </a:r>
          </a:p>
        </p:txBody>
      </p:sp>
      <p:sp>
        <p:nvSpPr>
          <p:cNvPr id="7" name="Slide Number Placeholder 6">
            <a:extLst>
              <a:ext uri="{FF2B5EF4-FFF2-40B4-BE49-F238E27FC236}">
                <a16:creationId xmlns:a16="http://schemas.microsoft.com/office/drawing/2014/main" id="{9A6C9BBD-2871-3B0B-D139-AFFD22E87C15}"/>
              </a:ext>
            </a:extLst>
          </p:cNvPr>
          <p:cNvSpPr>
            <a:spLocks noGrp="1"/>
          </p:cNvSpPr>
          <p:nvPr>
            <p:ph type="sldNum" sz="quarter" idx="17"/>
          </p:nvPr>
        </p:nvSpPr>
        <p:spPr/>
        <p:txBody>
          <a:bodyPr/>
          <a:lstStyle/>
          <a:p>
            <a:fld id="{0122C274-3D99-4A24-ADE9-DD3F36DBA14D}" type="slidenum">
              <a:rPr lang="en-US" smtClean="0"/>
              <a:t>1</a:t>
            </a:fld>
            <a:endParaRPr lang="en-US"/>
          </a:p>
        </p:txBody>
      </p:sp>
      <p:sp>
        <p:nvSpPr>
          <p:cNvPr id="8" name="Rectangle 7">
            <a:extLst>
              <a:ext uri="{FF2B5EF4-FFF2-40B4-BE49-F238E27FC236}">
                <a16:creationId xmlns:a16="http://schemas.microsoft.com/office/drawing/2014/main" id="{4EBB82F2-782D-E66E-29C4-E98AFD54D293}"/>
              </a:ext>
            </a:extLst>
          </p:cNvPr>
          <p:cNvSpPr/>
          <p:nvPr/>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9153C1C9-6683-7167-9AD1-807F30A9AD8A}"/>
              </a:ext>
            </a:extLst>
          </p:cNvPr>
          <p:cNvSpPr/>
          <p:nvPr/>
        </p:nvSpPr>
        <p:spPr>
          <a:xfrm rot="10800000" flipH="1">
            <a:off x="-3175" y="-1334"/>
            <a:ext cx="1348740" cy="3948865"/>
          </a:xfrm>
          <a:prstGeom prst="rtTriangle">
            <a:avLst/>
          </a:prstGeom>
          <a:solidFill>
            <a:schemeClr val="accent2">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F736F914-7213-89CF-F670-DB4EC114B688}"/>
              </a:ext>
            </a:extLst>
          </p:cNvPr>
          <p:cNvSpPr/>
          <p:nvPr/>
        </p:nvSpPr>
        <p:spPr>
          <a:xfrm rot="10800000" flipH="1" flipV="1">
            <a:off x="-3176" y="3377025"/>
            <a:ext cx="1107147" cy="3480975"/>
          </a:xfrm>
          <a:prstGeom prst="rtTriangle">
            <a:avLst/>
          </a:prstGeom>
          <a:solidFill>
            <a:schemeClr val="tx2">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CC52A6EA-210C-6ED1-AE43-D96E5F426367}"/>
              </a:ext>
            </a:extLst>
          </p:cNvPr>
          <p:cNvSpPr/>
          <p:nvPr/>
        </p:nvSpPr>
        <p:spPr>
          <a:xfrm rot="10800000">
            <a:off x="10381784" y="-1332"/>
            <a:ext cx="1807035" cy="6027038"/>
          </a:xfrm>
          <a:prstGeom prst="rtTriangle">
            <a:avLst/>
          </a:prstGeom>
          <a:solidFill>
            <a:schemeClr val="accent4">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E8E72C5-7021-61FF-6A9B-2E53B474A653}"/>
              </a:ext>
            </a:extLst>
          </p:cNvPr>
          <p:cNvSpPr/>
          <p:nvPr/>
        </p:nvSpPr>
        <p:spPr>
          <a:xfrm rot="10800000" flipV="1">
            <a:off x="10268581" y="1308735"/>
            <a:ext cx="1923418" cy="5549551"/>
          </a:xfrm>
          <a:prstGeom prst="rtTriangle">
            <a:avLst/>
          </a:prstGeom>
          <a:solidFill>
            <a:schemeClr val="accent3">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A4E32257-2282-3910-3BE0-F28671B71871}"/>
              </a:ext>
            </a:extLst>
          </p:cNvPr>
          <p:cNvSpPr/>
          <p:nvPr/>
        </p:nvSpPr>
        <p:spPr>
          <a:xfrm rot="10800000" flipV="1">
            <a:off x="11487149" y="1308162"/>
            <a:ext cx="708025" cy="5549551"/>
          </a:xfrm>
          <a:prstGeom prst="rtTriangle">
            <a:avLst/>
          </a:prstGeom>
          <a:solidFill>
            <a:schemeClr val="accent4">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F37D6E4D-114D-188C-7273-C677C3111C1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084725" y="461334"/>
            <a:ext cx="1345541" cy="440359"/>
          </a:xfrm>
          <a:prstGeom prst="rect">
            <a:avLst/>
          </a:prstGeom>
        </p:spPr>
      </p:pic>
      <p:sp>
        <p:nvSpPr>
          <p:cNvPr id="17" name="Title 1">
            <a:extLst>
              <a:ext uri="{FF2B5EF4-FFF2-40B4-BE49-F238E27FC236}">
                <a16:creationId xmlns:a16="http://schemas.microsoft.com/office/drawing/2014/main" id="{3C6AFBD8-9636-8737-714F-A680F244855A}"/>
              </a:ext>
            </a:extLst>
          </p:cNvPr>
          <p:cNvSpPr txBox="1">
            <a:spLocks/>
          </p:cNvSpPr>
          <p:nvPr>
            <p:custDataLst>
              <p:tags r:id="rId3"/>
            </p:custDataLst>
          </p:nvPr>
        </p:nvSpPr>
        <p:spPr>
          <a:xfrm>
            <a:off x="1643888" y="2203910"/>
            <a:ext cx="7982712" cy="2258187"/>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a:lstStyle>
          <a:p>
            <a:r>
              <a:rPr lang="da-DK" sz="3800">
                <a:solidFill>
                  <a:schemeClr val="bg1"/>
                </a:solidFill>
                <a:latin typeface="+mn-lt"/>
              </a:rPr>
              <a:t>MedEssenceAI - Technical Architecture</a:t>
            </a:r>
            <a:endParaRPr lang="en-US" sz="3800">
              <a:solidFill>
                <a:schemeClr val="bg1"/>
              </a:solidFill>
              <a:latin typeface="+mn-lt"/>
            </a:endParaRPr>
          </a:p>
        </p:txBody>
      </p:sp>
      <p:sp>
        <p:nvSpPr>
          <p:cNvPr id="18" name="Subtitle 2">
            <a:extLst>
              <a:ext uri="{FF2B5EF4-FFF2-40B4-BE49-F238E27FC236}">
                <a16:creationId xmlns:a16="http://schemas.microsoft.com/office/drawing/2014/main" id="{E69C3DBB-B991-33C4-3BBC-018B5FC6F18D}"/>
              </a:ext>
            </a:extLst>
          </p:cNvPr>
          <p:cNvSpPr txBox="1">
            <a:spLocks/>
          </p:cNvSpPr>
          <p:nvPr>
            <p:custDataLst>
              <p:tags r:id="rId4"/>
            </p:custDataLst>
          </p:nvPr>
        </p:nvSpPr>
        <p:spPr>
          <a:xfrm>
            <a:off x="1643888" y="4533146"/>
            <a:ext cx="7982712" cy="5939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20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a:solidFill>
                  <a:schemeClr val="bg1"/>
                </a:solidFill>
              </a:rPr>
              <a:t>August 23, 2025</a:t>
            </a:r>
          </a:p>
        </p:txBody>
      </p:sp>
    </p:spTree>
    <p:custDataLst>
      <p:tags r:id="rId1"/>
    </p:custDataLst>
    <p:extLst>
      <p:ext uri="{BB962C8B-B14F-4D97-AF65-F5344CB8AC3E}">
        <p14:creationId xmlns:p14="http://schemas.microsoft.com/office/powerpoint/2010/main" val="2331437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108C9-4747-420C-D7D2-2400E99AEDCB}"/>
            </a:ext>
          </a:extLst>
        </p:cNvPr>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4DFC324D-AFE6-1E2E-35F8-2345796CDC79}"/>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1" imgW="7772400" imgH="10058400" progId="TCLayout.ActiveDocument.1">
                  <p:embed/>
                </p:oleObj>
              </mc:Choice>
              <mc:Fallback>
                <p:oleObj name="think-cell Slide" r:id="rId11" imgW="7772400" imgH="10058400" progId="TCLayout.ActiveDocument.1">
                  <p:embed/>
                  <p:pic>
                    <p:nvPicPr>
                      <p:cNvPr id="8" name="think-cell data - do not delete" hidden="1">
                        <a:extLst>
                          <a:ext uri="{FF2B5EF4-FFF2-40B4-BE49-F238E27FC236}">
                            <a16:creationId xmlns:a16="http://schemas.microsoft.com/office/drawing/2014/main" id="{4DFC324D-AFE6-1E2E-35F8-2345796CDC79}"/>
                          </a:ext>
                        </a:extLst>
                      </p:cNvPr>
                      <p:cNvPicPr/>
                      <p:nvPr/>
                    </p:nvPicPr>
                    <p:blipFill>
                      <a:blip r:embed="rId12"/>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A51FC06-ED70-FB70-9BB1-2DFEF29A212F}"/>
              </a:ext>
            </a:extLst>
          </p:cNvPr>
          <p:cNvSpPr>
            <a:spLocks noGrp="1"/>
          </p:cNvSpPr>
          <p:nvPr>
            <p:ph type="title"/>
            <p:custDataLst>
              <p:tags r:id="rId3"/>
            </p:custDataLst>
          </p:nvPr>
        </p:nvSpPr>
        <p:spPr/>
        <p:txBody>
          <a:bodyPr vert="horz">
            <a:normAutofit/>
          </a:bodyPr>
          <a:lstStyle/>
          <a:p>
            <a:r>
              <a:rPr lang="en-US"/>
              <a:t>Medical Dictionary</a:t>
            </a:r>
          </a:p>
        </p:txBody>
      </p:sp>
      <p:sp>
        <p:nvSpPr>
          <p:cNvPr id="4" name="Text Placeholder 3">
            <a:extLst>
              <a:ext uri="{FF2B5EF4-FFF2-40B4-BE49-F238E27FC236}">
                <a16:creationId xmlns:a16="http://schemas.microsoft.com/office/drawing/2014/main" id="{8B1D9210-2EB9-ED08-807E-E52D640DFD8C}"/>
              </a:ext>
            </a:extLst>
          </p:cNvPr>
          <p:cNvSpPr>
            <a:spLocks noGrp="1"/>
          </p:cNvSpPr>
          <p:nvPr>
            <p:ph type="body" sz="quarter" idx="14"/>
            <p:custDataLst>
              <p:tags r:id="rId4"/>
            </p:custDataLst>
          </p:nvPr>
        </p:nvSpPr>
        <p:spPr/>
        <p:txBody>
          <a:bodyPr/>
          <a:lstStyle/>
          <a:p>
            <a:r>
              <a:rPr lang="en-US"/>
              <a:t>Dictionary</a:t>
            </a:r>
          </a:p>
        </p:txBody>
      </p:sp>
      <p:sp>
        <p:nvSpPr>
          <p:cNvPr id="2" name="Google Shape;703;p114">
            <a:extLst>
              <a:ext uri="{FF2B5EF4-FFF2-40B4-BE49-F238E27FC236}">
                <a16:creationId xmlns:a16="http://schemas.microsoft.com/office/drawing/2014/main" id="{DBA2BEAE-3AAB-3072-FC95-ACFEA91A16E7}"/>
              </a:ext>
            </a:extLst>
          </p:cNvPr>
          <p:cNvSpPr txBox="1"/>
          <p:nvPr>
            <p:custDataLst>
              <p:tags r:id="rId5"/>
            </p:custDataLst>
          </p:nvPr>
        </p:nvSpPr>
        <p:spPr>
          <a:xfrm>
            <a:off x="468144" y="2135266"/>
            <a:ext cx="5383786" cy="2935930"/>
          </a:xfrm>
          <a:prstGeom prst="rect">
            <a:avLst/>
          </a:prstGeom>
          <a:noFill/>
          <a:ln>
            <a:noFill/>
          </a:ln>
        </p:spPr>
        <p:txBody>
          <a:bodyPr spcFirstLastPara="1" wrap="square" lIns="91440" tIns="45720" rIns="91440" bIns="45720" anchor="t" anchorCtr="0">
            <a:normAutofit/>
          </a:bodyPr>
          <a:lstStyle/>
          <a:p>
            <a:pPr marL="171450" indent="-171450">
              <a:spcAft>
                <a:spcPts val="1200"/>
              </a:spcAft>
              <a:buFont typeface="Arial" panose="020B0604020202020204" pitchFamily="34" charset="0"/>
              <a:buChar char="•"/>
            </a:pPr>
            <a:r>
              <a:rPr lang="en-US" sz="1200"/>
              <a:t>Contains 441+ German medical terms mapped to English equivalents for accurate language processing.
Includes anatomical, pathological, and procedural terms critical for medical transcription accuracy.
Supports speech recognition validation by cross-referencing spoken terms against the dictionary.
Enables semantic enrichment by linking terms to ontology and AI systems for enhanced understanding.
Regularly updated to reflect new medical terminology and maintain clinical relevance.</a:t>
            </a:r>
          </a:p>
        </p:txBody>
      </p:sp>
      <p:sp>
        <p:nvSpPr>
          <p:cNvPr id="7" name="Google Shape;10527;p9415">
            <a:extLst>
              <a:ext uri="{FF2B5EF4-FFF2-40B4-BE49-F238E27FC236}">
                <a16:creationId xmlns:a16="http://schemas.microsoft.com/office/drawing/2014/main" id="{90383EA7-277A-4AB6-B343-82D5FB88A248}"/>
              </a:ext>
            </a:extLst>
          </p:cNvPr>
          <p:cNvSpPr txBox="1"/>
          <p:nvPr>
            <p:custDataLst>
              <p:tags r:id="rId6"/>
            </p:custDataLst>
          </p:nvPr>
        </p:nvSpPr>
        <p:spPr>
          <a:xfrm>
            <a:off x="457200" y="1586592"/>
            <a:ext cx="5383786" cy="394297"/>
          </a:xfrm>
          <a:prstGeom prst="rect">
            <a:avLst/>
          </a:prstGeom>
          <a:solidFill>
            <a:schemeClr val="accent1"/>
          </a:solidFill>
          <a:ln>
            <a:noFill/>
          </a:ln>
        </p:spPr>
        <p:txBody>
          <a:bodyPr spcFirstLastPara="1" wrap="square" lIns="91440" tIns="45720" rIns="91440" bIns="45720" anchor="ctr" anchorCtr="0">
            <a:normAutofit/>
          </a:bodyPr>
          <a:lstStyle/>
          <a:p>
            <a:pPr>
              <a:buSzPts val="1100"/>
            </a:pPr>
            <a:r>
              <a:rPr lang="en-US" sz="1200" b="1">
                <a:solidFill>
                  <a:schemeClr val="bg1"/>
                </a:solidFill>
              </a:rPr>
              <a:t>Dictionary Overview and Usage</a:t>
            </a:r>
          </a:p>
        </p:txBody>
      </p:sp>
      <p:sp>
        <p:nvSpPr>
          <p:cNvPr id="9" name="Google Shape;703;p114">
            <a:extLst>
              <a:ext uri="{FF2B5EF4-FFF2-40B4-BE49-F238E27FC236}">
                <a16:creationId xmlns:a16="http://schemas.microsoft.com/office/drawing/2014/main" id="{FEB7BB62-5BAE-0929-70F1-28D9033570A8}"/>
              </a:ext>
            </a:extLst>
          </p:cNvPr>
          <p:cNvSpPr txBox="1"/>
          <p:nvPr>
            <p:custDataLst>
              <p:tags r:id="rId7"/>
            </p:custDataLst>
          </p:nvPr>
        </p:nvSpPr>
        <p:spPr>
          <a:xfrm>
            <a:off x="6340071" y="2135266"/>
            <a:ext cx="5415366" cy="2935930"/>
          </a:xfrm>
          <a:prstGeom prst="rect">
            <a:avLst/>
          </a:prstGeom>
          <a:noFill/>
          <a:ln>
            <a:noFill/>
          </a:ln>
        </p:spPr>
        <p:txBody>
          <a:bodyPr spcFirstLastPara="1" wrap="square" lIns="91440" tIns="45720" rIns="91440" bIns="45720" anchor="t" anchorCtr="0">
            <a:normAutofit/>
          </a:bodyPr>
          <a:lstStyle/>
          <a:p>
            <a:pPr marL="171450" indent="-171450">
              <a:spcAft>
                <a:spcPts val="1200"/>
              </a:spcAft>
              <a:buFont typeface="Arial" panose="020B0604020202020204" pitchFamily="34" charset="0"/>
              <a:buChar char="•"/>
            </a:pPr>
            <a:r>
              <a:rPr lang="en-US" sz="1200"/>
              <a:t>'Mamma': translates to 'Breast' or 'Mammary gland', commonly used in radiology reports.
'Thorax': means 'Chest' or 'Thoracic cavity', important for anatomical references.
'Karzinom': corresponds to 'Carcinoma' or 'Cancer', a key pathological term.
'Läsion': translates as 'Lesion' or 'Abnormality', used in diagnostics.
'Mammographie': means 'Mammography' or 'Breast X-ray', critical for imaging procedures.</a:t>
            </a:r>
          </a:p>
        </p:txBody>
      </p:sp>
      <p:sp>
        <p:nvSpPr>
          <p:cNvPr id="11" name="Google Shape;10527;p9415">
            <a:extLst>
              <a:ext uri="{FF2B5EF4-FFF2-40B4-BE49-F238E27FC236}">
                <a16:creationId xmlns:a16="http://schemas.microsoft.com/office/drawing/2014/main" id="{D6998FAD-9D12-8AEB-C3C8-F8152DC8CA02}"/>
              </a:ext>
            </a:extLst>
          </p:cNvPr>
          <p:cNvSpPr txBox="1"/>
          <p:nvPr>
            <p:custDataLst>
              <p:tags r:id="rId8"/>
            </p:custDataLst>
          </p:nvPr>
        </p:nvSpPr>
        <p:spPr>
          <a:xfrm>
            <a:off x="6340070" y="1586592"/>
            <a:ext cx="5415367" cy="394297"/>
          </a:xfrm>
          <a:prstGeom prst="rect">
            <a:avLst/>
          </a:prstGeom>
          <a:solidFill>
            <a:schemeClr val="accent1"/>
          </a:solidFill>
          <a:ln>
            <a:noFill/>
          </a:ln>
        </p:spPr>
        <p:txBody>
          <a:bodyPr spcFirstLastPara="1" wrap="square" lIns="91440" tIns="45720" rIns="91440" bIns="45720" anchor="ctr" anchorCtr="0">
            <a:normAutofit/>
          </a:bodyPr>
          <a:lstStyle/>
          <a:p>
            <a:pPr>
              <a:buSzPts val="1100"/>
            </a:pPr>
            <a:r>
              <a:rPr lang="en-US" sz="1200" b="1">
                <a:solidFill>
                  <a:schemeClr val="bg1"/>
                </a:solidFill>
              </a:rPr>
              <a:t>Sample German-English Medical Terms</a:t>
            </a:r>
          </a:p>
        </p:txBody>
      </p:sp>
      <p:sp>
        <p:nvSpPr>
          <p:cNvPr id="6" name="Text Placeholder 4">
            <a:extLst>
              <a:ext uri="{FF2B5EF4-FFF2-40B4-BE49-F238E27FC236}">
                <a16:creationId xmlns:a16="http://schemas.microsoft.com/office/drawing/2014/main" id="{D34996D9-8B00-AE99-E362-D4ABF0BAAA13}"/>
              </a:ext>
            </a:extLst>
          </p:cNvPr>
          <p:cNvSpPr txBox="1">
            <a:spLocks/>
          </p:cNvSpPr>
          <p:nvPr>
            <p:custDataLst>
              <p:tags r:id="rId9"/>
            </p:custDataLst>
          </p:nvPr>
        </p:nvSpPr>
        <p:spPr>
          <a:xfrm>
            <a:off x="457327" y="5248429"/>
            <a:ext cx="11274425" cy="617537"/>
          </a:xfrm>
          <a:prstGeom prst="rect">
            <a:avLst/>
          </a:prstGeom>
          <a:solidFill>
            <a:schemeClr val="accent4"/>
          </a:solidFill>
        </p:spPr>
        <p:txBody>
          <a:bodyPr vert="horz" lIns="91440" tIns="91440" rIns="91440" bIns="91440" rtlCol="0" anchor="ctr">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solidFill>
                  <a:schemeClr val="bg1"/>
                </a:solidFill>
              </a:rPr>
              <a:t>The German-English medical dictionary used by MedEssenceAI contains over 441 terms to ensure accurate recognition and validation of specialized medical vocabulary. This dictionary supports the speech recognition pipeline and enhances transcription quality by mapping complex German medical terms to their English equivalents, facilitating multilingual interoperability and clinical precision.</a:t>
            </a:r>
          </a:p>
        </p:txBody>
      </p:sp>
      <p:sp>
        <p:nvSpPr>
          <p:cNvPr id="10" name="Footer Placeholder 9">
            <a:extLst>
              <a:ext uri="{FF2B5EF4-FFF2-40B4-BE49-F238E27FC236}">
                <a16:creationId xmlns:a16="http://schemas.microsoft.com/office/drawing/2014/main" id="{C6565B03-8929-BCE0-9D9F-2989E43F4759}"/>
              </a:ext>
            </a:extLst>
          </p:cNvPr>
          <p:cNvSpPr>
            <a:spLocks noGrp="1"/>
          </p:cNvSpPr>
          <p:nvPr>
            <p:ph type="ftr" sz="quarter" idx="16"/>
          </p:nvPr>
        </p:nvSpPr>
        <p:spPr/>
        <p:txBody>
          <a:bodyPr/>
          <a:lstStyle/>
          <a:p>
            <a:r>
              <a:rPr lang="en-US"/>
              <a:t>CONFIDENTIAL | DRAFT</a:t>
            </a:r>
          </a:p>
        </p:txBody>
      </p:sp>
      <p:sp>
        <p:nvSpPr>
          <p:cNvPr id="12" name="Slide Number Placeholder 11">
            <a:extLst>
              <a:ext uri="{FF2B5EF4-FFF2-40B4-BE49-F238E27FC236}">
                <a16:creationId xmlns:a16="http://schemas.microsoft.com/office/drawing/2014/main" id="{638CBF5E-3D7E-7082-18C0-6521AC61A049}"/>
              </a:ext>
            </a:extLst>
          </p:cNvPr>
          <p:cNvSpPr>
            <a:spLocks noGrp="1"/>
          </p:cNvSpPr>
          <p:nvPr>
            <p:ph type="sldNum" sz="quarter" idx="17"/>
          </p:nvPr>
        </p:nvSpPr>
        <p:spPr/>
        <p:txBody>
          <a:bodyPr/>
          <a:lstStyle/>
          <a:p>
            <a:fld id="{0122C274-3D99-4A24-ADE9-DD3F36DBA14D}" type="slidenum">
              <a:rPr lang="en-US" smtClean="0"/>
              <a:t>10</a:t>
            </a:fld>
            <a:endParaRPr lang="en-US"/>
          </a:p>
        </p:txBody>
      </p:sp>
    </p:spTree>
    <p:custDataLst>
      <p:tags r:id="rId1"/>
    </p:custDataLst>
    <p:extLst>
      <p:ext uri="{BB962C8B-B14F-4D97-AF65-F5344CB8AC3E}">
        <p14:creationId xmlns:p14="http://schemas.microsoft.com/office/powerpoint/2010/main" val="2804979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F7183-719D-1FF0-2C8B-DC7E4D7F0969}"/>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5432861-D9EF-BC7B-6668-DE7A0F039867}"/>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3" imgW="7772400" imgH="10058400" progId="TCLayout.ActiveDocument.1">
                  <p:embed/>
                </p:oleObj>
              </mc:Choice>
              <mc:Fallback>
                <p:oleObj name="think-cell Slide" r:id="rId13" imgW="7772400" imgH="10058400" progId="TCLayout.ActiveDocument.1">
                  <p:embed/>
                  <p:pic>
                    <p:nvPicPr>
                      <p:cNvPr id="11" name="think-cell data - do not delete" hidden="1">
                        <a:extLst>
                          <a:ext uri="{FF2B5EF4-FFF2-40B4-BE49-F238E27FC236}">
                            <a16:creationId xmlns:a16="http://schemas.microsoft.com/office/drawing/2014/main" id="{05432861-D9EF-BC7B-6668-DE7A0F039867}"/>
                          </a:ext>
                        </a:extLst>
                      </p:cNvPr>
                      <p:cNvPicPr/>
                      <p:nvPr/>
                    </p:nvPicPr>
                    <p:blipFill>
                      <a:blip r:embed="rId14"/>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83656BDE-93EA-28EA-0DF7-9CB3778D5E07}"/>
              </a:ext>
            </a:extLst>
          </p:cNvPr>
          <p:cNvSpPr>
            <a:spLocks noGrp="1"/>
          </p:cNvSpPr>
          <p:nvPr>
            <p:ph type="title"/>
            <p:custDataLst>
              <p:tags r:id="rId3"/>
            </p:custDataLst>
          </p:nvPr>
        </p:nvSpPr>
        <p:spPr/>
        <p:txBody>
          <a:bodyPr vert="horz">
            <a:normAutofit/>
          </a:bodyPr>
          <a:lstStyle/>
          <a:p>
            <a:r>
              <a:rPr lang="en-US"/>
              <a:t>AI/LLM Integration &amp; Prompt Engineering</a:t>
            </a:r>
          </a:p>
        </p:txBody>
      </p:sp>
      <p:sp>
        <p:nvSpPr>
          <p:cNvPr id="4" name="Text Placeholder 3">
            <a:extLst>
              <a:ext uri="{FF2B5EF4-FFF2-40B4-BE49-F238E27FC236}">
                <a16:creationId xmlns:a16="http://schemas.microsoft.com/office/drawing/2014/main" id="{2A03F005-CFCC-F161-4357-E28B02BD912C}"/>
              </a:ext>
            </a:extLst>
          </p:cNvPr>
          <p:cNvSpPr>
            <a:spLocks noGrp="1"/>
          </p:cNvSpPr>
          <p:nvPr>
            <p:ph type="body" sz="quarter" idx="14"/>
            <p:custDataLst>
              <p:tags r:id="rId4"/>
            </p:custDataLst>
          </p:nvPr>
        </p:nvSpPr>
        <p:spPr/>
        <p:txBody>
          <a:bodyPr/>
          <a:lstStyle/>
          <a:p>
            <a:r>
              <a:rPr lang="en-US"/>
              <a:t>AI Integration</a:t>
            </a:r>
          </a:p>
        </p:txBody>
      </p:sp>
      <p:sp>
        <p:nvSpPr>
          <p:cNvPr id="6" name="Google Shape;703;p114">
            <a:extLst>
              <a:ext uri="{FF2B5EF4-FFF2-40B4-BE49-F238E27FC236}">
                <a16:creationId xmlns:a16="http://schemas.microsoft.com/office/drawing/2014/main" id="{BFAFDA54-D308-E373-C4C9-E8117DD5EAAA}"/>
              </a:ext>
            </a:extLst>
          </p:cNvPr>
          <p:cNvSpPr txBox="1"/>
          <p:nvPr>
            <p:custDataLst>
              <p:tags r:id="rId5"/>
            </p:custDataLst>
          </p:nvPr>
        </p:nvSpPr>
        <p:spPr>
          <a:xfrm>
            <a:off x="457200" y="1938266"/>
            <a:ext cx="3518035" cy="3282979"/>
          </a:xfrm>
          <a:prstGeom prst="rect">
            <a:avLst/>
          </a:prstGeom>
          <a:noFill/>
          <a:ln>
            <a:noFill/>
          </a:ln>
        </p:spPr>
        <p:txBody>
          <a:bodyPr spcFirstLastPara="1" wrap="square" lIns="91440" tIns="45720" rIns="91440" bIns="45720" anchor="t" anchorCtr="0">
            <a:normAutofit lnSpcReduction="10000"/>
          </a:bodyPr>
          <a:lstStyle/>
          <a:p>
            <a:pPr>
              <a:spcAft>
                <a:spcPts val="1200"/>
              </a:spcAft>
            </a:pPr>
            <a:r>
              <a:rPr lang="en-US" sz="1200"/>
              <a:t>Four main LLM providers: Claude, Gemini, OpenAI, and Ollama.
Models are specialized for medical tasks with configurations tuned for token limits and temperature for controlled creativity.
Claude model (claude-3-haiku) focuses on structured medical reports with a 4096 token limit and low temperature (0.3).
Gemini supports multilingual and long context processing with up to 8192 tokens, suited for extended clinical data.
OpenAI’s GPT-4o-mini provides general medical knowledge with similar token limits and temperature to Claude for consistency.</a:t>
            </a:r>
          </a:p>
        </p:txBody>
      </p:sp>
      <p:sp>
        <p:nvSpPr>
          <p:cNvPr id="8" name="Google Shape;10527;p9415">
            <a:extLst>
              <a:ext uri="{FF2B5EF4-FFF2-40B4-BE49-F238E27FC236}">
                <a16:creationId xmlns:a16="http://schemas.microsoft.com/office/drawing/2014/main" id="{81A75005-0D1C-CE5D-E412-CA937E36ADD0}"/>
              </a:ext>
            </a:extLst>
          </p:cNvPr>
          <p:cNvSpPr txBox="1"/>
          <p:nvPr>
            <p:custDataLst>
              <p:tags r:id="rId6"/>
            </p:custDataLst>
          </p:nvPr>
        </p:nvSpPr>
        <p:spPr>
          <a:xfrm>
            <a:off x="457200" y="1389593"/>
            <a:ext cx="3518035" cy="394297"/>
          </a:xfrm>
          <a:prstGeom prst="rect">
            <a:avLst/>
          </a:prstGeom>
          <a:solidFill>
            <a:schemeClr val="tx2"/>
          </a:solidFill>
          <a:ln>
            <a:noFill/>
          </a:ln>
        </p:spPr>
        <p:txBody>
          <a:bodyPr spcFirstLastPara="1" wrap="square" lIns="45720" tIns="45720" rIns="45720" bIns="45720" anchor="ctr" anchorCtr="0">
            <a:normAutofit/>
          </a:bodyPr>
          <a:lstStyle/>
          <a:p>
            <a:pPr>
              <a:buSzPts val="1100"/>
            </a:pPr>
            <a:r>
              <a:rPr lang="en-US" sz="1200" b="1">
                <a:solidFill>
                  <a:srgbClr val="FFFFFF"/>
                </a:solidFill>
              </a:rPr>
              <a:t>Model Configurations</a:t>
            </a:r>
          </a:p>
        </p:txBody>
      </p:sp>
      <p:sp>
        <p:nvSpPr>
          <p:cNvPr id="10" name="Google Shape;703;p114">
            <a:extLst>
              <a:ext uri="{FF2B5EF4-FFF2-40B4-BE49-F238E27FC236}">
                <a16:creationId xmlns:a16="http://schemas.microsoft.com/office/drawing/2014/main" id="{A155D5B3-2E8C-7C17-3523-3B7550FC356A}"/>
              </a:ext>
            </a:extLst>
          </p:cNvPr>
          <p:cNvSpPr txBox="1"/>
          <p:nvPr>
            <p:custDataLst>
              <p:tags r:id="rId7"/>
            </p:custDataLst>
          </p:nvPr>
        </p:nvSpPr>
        <p:spPr>
          <a:xfrm>
            <a:off x="4329381" y="1936334"/>
            <a:ext cx="3538671" cy="3282979"/>
          </a:xfrm>
          <a:prstGeom prst="rect">
            <a:avLst/>
          </a:prstGeom>
          <a:noFill/>
          <a:ln>
            <a:noFill/>
          </a:ln>
        </p:spPr>
        <p:txBody>
          <a:bodyPr spcFirstLastPara="1" wrap="square" lIns="91440" tIns="45720" rIns="91440" bIns="45720" anchor="t" anchorCtr="0">
            <a:normAutofit/>
          </a:bodyPr>
          <a:lstStyle/>
          <a:p>
            <a:pPr>
              <a:spcAft>
                <a:spcPts val="1200"/>
              </a:spcAft>
            </a:pPr>
            <a:r>
              <a:rPr lang="en-US" sz="1200"/>
              <a:t>Fallback sequence: Claude → Gemini → OpenAI → Ollama ensures near-continuous availability with 99.9% success rate.
Average response times between 500-1500 ms keep user interactions responsive.
Fallback logic attempts next provider on failure, maintaining robustness against single-provider outages.
This multi-provider strategy enhances system resilience and guarantees consistent medical report generation.</a:t>
            </a:r>
          </a:p>
        </p:txBody>
      </p:sp>
      <p:sp>
        <p:nvSpPr>
          <p:cNvPr id="12" name="Google Shape;10527;p9415">
            <a:extLst>
              <a:ext uri="{FF2B5EF4-FFF2-40B4-BE49-F238E27FC236}">
                <a16:creationId xmlns:a16="http://schemas.microsoft.com/office/drawing/2014/main" id="{AF566F31-194B-C06A-A3C1-6BE7E284594B}"/>
              </a:ext>
            </a:extLst>
          </p:cNvPr>
          <p:cNvSpPr txBox="1"/>
          <p:nvPr>
            <p:custDataLst>
              <p:tags r:id="rId8"/>
            </p:custDataLst>
          </p:nvPr>
        </p:nvSpPr>
        <p:spPr>
          <a:xfrm>
            <a:off x="4329381" y="1387661"/>
            <a:ext cx="3538671" cy="394297"/>
          </a:xfrm>
          <a:prstGeom prst="rect">
            <a:avLst/>
          </a:prstGeom>
          <a:solidFill>
            <a:schemeClr val="tx2"/>
          </a:solidFill>
          <a:ln>
            <a:noFill/>
          </a:ln>
        </p:spPr>
        <p:txBody>
          <a:bodyPr spcFirstLastPara="1" wrap="square" lIns="45720" tIns="45720" rIns="45720" bIns="45720" anchor="ctr" anchorCtr="0">
            <a:normAutofit/>
          </a:bodyPr>
          <a:lstStyle/>
          <a:p>
            <a:pPr>
              <a:buSzPts val="1100"/>
            </a:pPr>
            <a:r>
              <a:rPr lang="en-US" sz="1200" b="1">
                <a:solidFill>
                  <a:srgbClr val="FFFFFF"/>
                </a:solidFill>
              </a:rPr>
              <a:t>Fallback Chain &amp; Reliability</a:t>
            </a:r>
          </a:p>
        </p:txBody>
      </p:sp>
      <p:sp>
        <p:nvSpPr>
          <p:cNvPr id="14" name="Google Shape;703;p114">
            <a:extLst>
              <a:ext uri="{FF2B5EF4-FFF2-40B4-BE49-F238E27FC236}">
                <a16:creationId xmlns:a16="http://schemas.microsoft.com/office/drawing/2014/main" id="{3B6599CE-328B-2D45-E651-0B3423949881}"/>
              </a:ext>
            </a:extLst>
          </p:cNvPr>
          <p:cNvSpPr txBox="1"/>
          <p:nvPr>
            <p:custDataLst>
              <p:tags r:id="rId9"/>
            </p:custDataLst>
          </p:nvPr>
        </p:nvSpPr>
        <p:spPr>
          <a:xfrm>
            <a:off x="8222196" y="1936334"/>
            <a:ext cx="3538671" cy="3282979"/>
          </a:xfrm>
          <a:prstGeom prst="rect">
            <a:avLst/>
          </a:prstGeom>
          <a:noFill/>
          <a:ln>
            <a:noFill/>
          </a:ln>
        </p:spPr>
        <p:txBody>
          <a:bodyPr spcFirstLastPara="1" wrap="square" lIns="91440" tIns="45720" rIns="91440" bIns="45720" anchor="t" anchorCtr="0">
            <a:normAutofit/>
          </a:bodyPr>
          <a:lstStyle/>
          <a:p>
            <a:pPr>
              <a:spcAft>
                <a:spcPts val="1200"/>
              </a:spcAft>
            </a:pPr>
            <a:r>
              <a:rPr lang="en-US" sz="1200"/>
              <a:t>Prompts are crafted specifically for radiology AI assistance with clear context including language, modality, and specialty.
Incorporates a medical dictionary for terminology accuracy and adherence to clinical conventions.
Structured output format mandates sections: Findings, Impression, Recommendations, and ICD-10-GM coding.
Emphasizes clinical accuracy and proper medical terminology to maintain professional standards.
Supports multiple languages and medical modalities to adapt to diverse clinical environments.</a:t>
            </a:r>
          </a:p>
        </p:txBody>
      </p:sp>
      <p:sp>
        <p:nvSpPr>
          <p:cNvPr id="16" name="Google Shape;10527;p9415">
            <a:extLst>
              <a:ext uri="{FF2B5EF4-FFF2-40B4-BE49-F238E27FC236}">
                <a16:creationId xmlns:a16="http://schemas.microsoft.com/office/drawing/2014/main" id="{01E933A3-B881-F56B-E575-27B3D0040BD0}"/>
              </a:ext>
            </a:extLst>
          </p:cNvPr>
          <p:cNvSpPr txBox="1"/>
          <p:nvPr>
            <p:custDataLst>
              <p:tags r:id="rId10"/>
            </p:custDataLst>
          </p:nvPr>
        </p:nvSpPr>
        <p:spPr>
          <a:xfrm>
            <a:off x="8222198" y="1387661"/>
            <a:ext cx="3538672" cy="394297"/>
          </a:xfrm>
          <a:prstGeom prst="rect">
            <a:avLst/>
          </a:prstGeom>
          <a:solidFill>
            <a:schemeClr val="tx2"/>
          </a:solidFill>
          <a:ln>
            <a:noFill/>
          </a:ln>
        </p:spPr>
        <p:txBody>
          <a:bodyPr spcFirstLastPara="1" wrap="square" lIns="45720" tIns="45720" rIns="45720" bIns="45720" anchor="ctr" anchorCtr="0">
            <a:normAutofit/>
          </a:bodyPr>
          <a:lstStyle/>
          <a:p>
            <a:pPr>
              <a:buSzPts val="1100"/>
            </a:pPr>
            <a:r>
              <a:rPr lang="en-US" sz="1200" b="1">
                <a:solidFill>
                  <a:srgbClr val="FFFFFF"/>
                </a:solidFill>
              </a:rPr>
              <a:t>Prompt Engineering &amp; Specialization</a:t>
            </a:r>
          </a:p>
        </p:txBody>
      </p:sp>
      <p:sp>
        <p:nvSpPr>
          <p:cNvPr id="9" name="Text Placeholder 4">
            <a:extLst>
              <a:ext uri="{FF2B5EF4-FFF2-40B4-BE49-F238E27FC236}">
                <a16:creationId xmlns:a16="http://schemas.microsoft.com/office/drawing/2014/main" id="{E1408871-5372-0C76-8DC0-8F3FD59D9CD3}"/>
              </a:ext>
            </a:extLst>
          </p:cNvPr>
          <p:cNvSpPr>
            <a:spLocks noGrp="1"/>
          </p:cNvSpPr>
          <p:nvPr>
            <p:ph type="body" sz="quarter" idx="15"/>
            <p:custDataLst>
              <p:tags r:id="rId11"/>
            </p:custDataLst>
          </p:nvPr>
        </p:nvSpPr>
        <p:spPr>
          <a:xfrm>
            <a:off x="457327" y="5373689"/>
            <a:ext cx="11274425" cy="617537"/>
          </a:xfrm>
          <a:solidFill>
            <a:schemeClr val="accent4"/>
          </a:solidFill>
        </p:spPr>
        <p:txBody>
          <a:bodyPr lIns="91440" tIns="91440" rIns="91440" bIns="91440" anchor="ctr">
            <a:normAutofit fontScale="92500" lnSpcReduction="10000"/>
          </a:bodyPr>
          <a:lstStyle/>
          <a:p>
            <a:r>
              <a:rPr lang="en-US" b="1">
                <a:solidFill>
                  <a:schemeClr val="bg1"/>
                </a:solidFill>
              </a:rPr>
              <a:t>MedEssenceAI utilizes a multi-provider LLM approach with a robust fallback mechanism ensuring high availability and accuracy in medical report generation. Careful prompt engineering tailored to medical contexts boosts the quality and clinical relevance of outputs, supporting specialized needs like structured reporting and multilingual capabilities.</a:t>
            </a:r>
          </a:p>
        </p:txBody>
      </p:sp>
      <p:cxnSp>
        <p:nvCxnSpPr>
          <p:cNvPr id="2" name="Google Shape;559;p88">
            <a:extLst>
              <a:ext uri="{FF2B5EF4-FFF2-40B4-BE49-F238E27FC236}">
                <a16:creationId xmlns:a16="http://schemas.microsoft.com/office/drawing/2014/main" id="{DD9DB566-21D6-E344-84D3-99BF46CD58DC}"/>
              </a:ext>
            </a:extLst>
          </p:cNvPr>
          <p:cNvCxnSpPr>
            <a:cxnSpLocks/>
          </p:cNvCxnSpPr>
          <p:nvPr/>
        </p:nvCxnSpPr>
        <p:spPr>
          <a:xfrm>
            <a:off x="8045125" y="1387661"/>
            <a:ext cx="0" cy="3623726"/>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 name="Google Shape;559;p88">
            <a:extLst>
              <a:ext uri="{FF2B5EF4-FFF2-40B4-BE49-F238E27FC236}">
                <a16:creationId xmlns:a16="http://schemas.microsoft.com/office/drawing/2014/main" id="{3ECAB9AF-DE72-F466-CFA7-716BB8B815FA}"/>
              </a:ext>
            </a:extLst>
          </p:cNvPr>
          <p:cNvCxnSpPr>
            <a:cxnSpLocks/>
          </p:cNvCxnSpPr>
          <p:nvPr/>
        </p:nvCxnSpPr>
        <p:spPr>
          <a:xfrm>
            <a:off x="4152308" y="1387661"/>
            <a:ext cx="0" cy="3623726"/>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3" name="Footer Placeholder 12">
            <a:extLst>
              <a:ext uri="{FF2B5EF4-FFF2-40B4-BE49-F238E27FC236}">
                <a16:creationId xmlns:a16="http://schemas.microsoft.com/office/drawing/2014/main" id="{BC53F225-43D8-894F-C3D7-FE9BEF7BF015}"/>
              </a:ext>
            </a:extLst>
          </p:cNvPr>
          <p:cNvSpPr>
            <a:spLocks noGrp="1"/>
          </p:cNvSpPr>
          <p:nvPr>
            <p:ph type="ftr" sz="quarter" idx="16"/>
          </p:nvPr>
        </p:nvSpPr>
        <p:spPr/>
        <p:txBody>
          <a:bodyPr/>
          <a:lstStyle/>
          <a:p>
            <a:r>
              <a:rPr lang="en-US"/>
              <a:t>CONFIDENTIAL | DRAFT</a:t>
            </a:r>
          </a:p>
        </p:txBody>
      </p:sp>
      <p:sp>
        <p:nvSpPr>
          <p:cNvPr id="15" name="Slide Number Placeholder 14">
            <a:extLst>
              <a:ext uri="{FF2B5EF4-FFF2-40B4-BE49-F238E27FC236}">
                <a16:creationId xmlns:a16="http://schemas.microsoft.com/office/drawing/2014/main" id="{A40AE714-2E26-68BC-8AC5-AB2B044E8789}"/>
              </a:ext>
            </a:extLst>
          </p:cNvPr>
          <p:cNvSpPr>
            <a:spLocks noGrp="1"/>
          </p:cNvSpPr>
          <p:nvPr>
            <p:ph type="sldNum" sz="quarter" idx="17"/>
          </p:nvPr>
        </p:nvSpPr>
        <p:spPr/>
        <p:txBody>
          <a:bodyPr/>
          <a:lstStyle/>
          <a:p>
            <a:fld id="{0122C274-3D99-4A24-ADE9-DD3F36DBA14D}" type="slidenum">
              <a:rPr lang="en-US" smtClean="0"/>
              <a:t>11</a:t>
            </a:fld>
            <a:endParaRPr lang="en-US"/>
          </a:p>
        </p:txBody>
      </p:sp>
    </p:spTree>
    <p:custDataLst>
      <p:tags r:id="rId1"/>
    </p:custDataLst>
    <p:extLst>
      <p:ext uri="{BB962C8B-B14F-4D97-AF65-F5344CB8AC3E}">
        <p14:creationId xmlns:p14="http://schemas.microsoft.com/office/powerpoint/2010/main" val="1747965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EA3C2-F995-8925-9281-C2A1A58DBBDC}"/>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ED5AA212-D44C-EE51-2F00-9C30B6FA3471}"/>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2" imgW="7772400" imgH="10058400" progId="TCLayout.ActiveDocument.1">
                  <p:embed/>
                </p:oleObj>
              </mc:Choice>
              <mc:Fallback>
                <p:oleObj name="think-cell Slide" r:id="rId12" imgW="7772400" imgH="10058400" progId="TCLayout.ActiveDocument.1">
                  <p:embed/>
                  <p:pic>
                    <p:nvPicPr>
                      <p:cNvPr id="7" name="think-cell data - do not delete" hidden="1">
                        <a:extLst>
                          <a:ext uri="{FF2B5EF4-FFF2-40B4-BE49-F238E27FC236}">
                            <a16:creationId xmlns:a16="http://schemas.microsoft.com/office/drawing/2014/main" id="{ED5AA212-D44C-EE51-2F00-9C30B6FA3471}"/>
                          </a:ext>
                        </a:extLst>
                      </p:cNvPr>
                      <p:cNvPicPr/>
                      <p:nvPr/>
                    </p:nvPicPr>
                    <p:blipFill>
                      <a:blip r:embed="rId13"/>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4A9870A5-F83E-D8D0-F727-E0C02BDD6685}"/>
              </a:ext>
            </a:extLst>
          </p:cNvPr>
          <p:cNvSpPr>
            <a:spLocks noGrp="1"/>
          </p:cNvSpPr>
          <p:nvPr>
            <p:ph type="title"/>
            <p:custDataLst>
              <p:tags r:id="rId3"/>
            </p:custDataLst>
          </p:nvPr>
        </p:nvSpPr>
        <p:spPr>
          <a:xfrm>
            <a:off x="457200" y="548640"/>
            <a:ext cx="11274552" cy="493776"/>
          </a:xfrm>
        </p:spPr>
        <p:txBody>
          <a:bodyPr vert="horz">
            <a:normAutofit/>
          </a:bodyPr>
          <a:lstStyle/>
          <a:p>
            <a:r>
              <a:rPr lang="en-US"/>
              <a:t>System Performance Metrics</a:t>
            </a:r>
          </a:p>
        </p:txBody>
      </p:sp>
      <p:sp>
        <p:nvSpPr>
          <p:cNvPr id="4" name="Text Placeholder 3">
            <a:extLst>
              <a:ext uri="{FF2B5EF4-FFF2-40B4-BE49-F238E27FC236}">
                <a16:creationId xmlns:a16="http://schemas.microsoft.com/office/drawing/2014/main" id="{FC05BA2C-E1C2-6FD9-A0F7-3C9E12FE5466}"/>
              </a:ext>
            </a:extLst>
          </p:cNvPr>
          <p:cNvSpPr>
            <a:spLocks noGrp="1"/>
          </p:cNvSpPr>
          <p:nvPr>
            <p:ph type="body" sz="quarter" idx="14"/>
            <p:custDataLst>
              <p:tags r:id="rId4"/>
            </p:custDataLst>
          </p:nvPr>
        </p:nvSpPr>
        <p:spPr>
          <a:xfrm>
            <a:off x="457200" y="282321"/>
            <a:ext cx="11274425" cy="266319"/>
          </a:xfrm>
        </p:spPr>
        <p:txBody>
          <a:bodyPr/>
          <a:lstStyle/>
          <a:p>
            <a:r>
              <a:rPr lang="en-US"/>
              <a:t>Performance</a:t>
            </a:r>
          </a:p>
        </p:txBody>
      </p:sp>
      <p:sp>
        <p:nvSpPr>
          <p:cNvPr id="44" name="Text Placeholder 4">
            <a:extLst>
              <a:ext uri="{FF2B5EF4-FFF2-40B4-BE49-F238E27FC236}">
                <a16:creationId xmlns:a16="http://schemas.microsoft.com/office/drawing/2014/main" id="{018F5AE1-BAC5-38A0-5318-314D1654466A}"/>
              </a:ext>
            </a:extLst>
          </p:cNvPr>
          <p:cNvSpPr>
            <a:spLocks noGrp="1"/>
          </p:cNvSpPr>
          <p:nvPr>
            <p:ph type="body" sz="quarter" idx="15"/>
            <p:custDataLst>
              <p:tags r:id="rId5"/>
            </p:custDataLst>
          </p:nvPr>
        </p:nvSpPr>
        <p:spPr>
          <a:xfrm>
            <a:off x="457199" y="5566532"/>
            <a:ext cx="11274425" cy="617537"/>
          </a:xfrm>
          <a:solidFill>
            <a:schemeClr val="tx2"/>
          </a:solidFill>
        </p:spPr>
        <p:txBody>
          <a:bodyPr vert="horz" lIns="91440" tIns="91440" rIns="91440" bIns="91440" rtlCol="0" anchor="ctr">
            <a:normAutofit/>
          </a:bodyPr>
          <a:lstStyle/>
          <a:p>
            <a:r>
              <a:rPr lang="en-US" b="1">
                <a:solidFill>
                  <a:schemeClr val="bg1"/>
                </a:solidFill>
              </a:rPr>
              <a:t>MedEssenceAI delivers exceptional system performance, with all key metrics meeting or exceeding targets. This ensures fast API responses, high speech recognition accuracy, efficient ICD code searches, and reliable report generation, supporting scalable and dependable medical AI applications.</a:t>
            </a:r>
          </a:p>
        </p:txBody>
      </p:sp>
      <p:sp>
        <p:nvSpPr>
          <p:cNvPr id="5" name="Rectangle 4">
            <a:extLst>
              <a:ext uri="{FF2B5EF4-FFF2-40B4-BE49-F238E27FC236}">
                <a16:creationId xmlns:a16="http://schemas.microsoft.com/office/drawing/2014/main" id="{51C4923A-010B-996B-CC6C-CA3CCAB7FF5D}"/>
              </a:ext>
            </a:extLst>
          </p:cNvPr>
          <p:cNvSpPr/>
          <p:nvPr>
            <p:custDataLst>
              <p:tags r:id="rId6"/>
            </p:custDataLst>
          </p:nvPr>
        </p:nvSpPr>
        <p:spPr>
          <a:xfrm>
            <a:off x="457200" y="1686063"/>
            <a:ext cx="3898232" cy="3689265"/>
          </a:xfrm>
          <a:prstGeom prst="rect">
            <a:avLst/>
          </a:prstGeom>
          <a:solidFill>
            <a:schemeClr val="bg1"/>
          </a:solidFill>
          <a:ln w="127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lIns="91440" tIns="91440" rIns="91440" bIns="91440" rtlCol="0" anchor="t">
            <a:normAutofit/>
          </a:bodyPr>
          <a:lstStyle/>
          <a:p>
            <a:pPr marL="171450" indent="-171450">
              <a:spcAft>
                <a:spcPts val="800"/>
              </a:spcAft>
              <a:buFont typeface="Arial" panose="020B0604020202020204" pitchFamily="34" charset="0"/>
              <a:buChar char="•"/>
            </a:pPr>
            <a:r>
              <a:rPr lang="en-US" sz="1200">
                <a:solidFill>
                  <a:schemeClr val="tx1"/>
                </a:solidFill>
              </a:rPr>
              <a:t>API Response Time averages 450ms, maintaining responsiveness below the 500ms target for real-time user experience.
Speech Recognition Accuracy is 99.2%, surpassing the 98% goal, ensuring reliable transcription.
ICD Code Search completes within 580ms, under the 1-second threshold for efficient code retrieval.
Report Generation averages 1.2 seconds, well below the 2-second target for timely report delivery.
System uptime is 99.9%, exceeding the 99.5% SLA, guaranteeing high availability for clinical use.</a:t>
            </a:r>
          </a:p>
        </p:txBody>
      </p:sp>
      <p:sp>
        <p:nvSpPr>
          <p:cNvPr id="9" name="Text Placeholder 1">
            <a:extLst>
              <a:ext uri="{FF2B5EF4-FFF2-40B4-BE49-F238E27FC236}">
                <a16:creationId xmlns:a16="http://schemas.microsoft.com/office/drawing/2014/main" id="{861E5794-BDBD-0ABB-9491-4FCBDE997BA9}"/>
              </a:ext>
            </a:extLst>
          </p:cNvPr>
          <p:cNvSpPr txBox="1">
            <a:spLocks/>
          </p:cNvSpPr>
          <p:nvPr>
            <p:custDataLst>
              <p:tags r:id="rId7"/>
            </p:custDataLst>
          </p:nvPr>
        </p:nvSpPr>
        <p:spPr>
          <a:xfrm>
            <a:off x="4661281" y="1306762"/>
            <a:ext cx="7070343" cy="393192"/>
          </a:xfrm>
          <a:prstGeom prst="rect">
            <a:avLst/>
          </a:prstGeom>
          <a:solidFill>
            <a:schemeClr val="tx2"/>
          </a:solidFill>
          <a:ln>
            <a:solidFill>
              <a:schemeClr val="tx2"/>
            </a:solidFill>
          </a:ln>
        </p:spPr>
        <p:txBody>
          <a:bodyPr spcFirstLastPara="1" wrap="square" lIns="91440" tIns="45720" rIns="91440" bIns="45720" anchor="ctr" anchorCtr="0">
            <a:normAutofit/>
          </a:bodyPr>
          <a:lstStyle>
            <a:defPPr>
              <a:defRPr lang="en-US"/>
            </a:defPPr>
            <a:lvl1pPr>
              <a:buSzPts val="1100"/>
              <a:defRPr sz="1200" b="1"/>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a:solidFill>
                  <a:schemeClr val="bg1"/>
                </a:solidFill>
              </a:rPr>
              <a:t>Key Performance Metrics and Status</a:t>
            </a:r>
          </a:p>
        </p:txBody>
      </p:sp>
      <p:graphicFrame>
        <p:nvGraphicFramePr>
          <p:cNvPr id="10" name="Content Placeholder 8">
            <a:extLst>
              <a:ext uri="{FF2B5EF4-FFF2-40B4-BE49-F238E27FC236}">
                <a16:creationId xmlns:a16="http://schemas.microsoft.com/office/drawing/2014/main" id="{88ED9434-D2FF-1A3E-6A9F-692C630BAC50}"/>
              </a:ext>
            </a:extLst>
          </p:cNvPr>
          <p:cNvGraphicFramePr>
            <a:graphicFrameLocks/>
          </p:cNvGraphicFramePr>
          <p:nvPr>
            <p:custDataLst>
              <p:tags r:id="rId8"/>
            </p:custDataLst>
          </p:nvPr>
        </p:nvGraphicFramePr>
        <p:xfrm>
          <a:off x="4661281" y="1722381"/>
          <a:ext cx="7070340" cy="3675374"/>
        </p:xfrm>
        <a:graphic>
          <a:graphicData uri="http://schemas.openxmlformats.org/drawingml/2006/chart">
            <c:chart xmlns:c="http://schemas.openxmlformats.org/drawingml/2006/chart" xmlns:r="http://schemas.openxmlformats.org/officeDocument/2006/relationships" r:id="rId14"/>
          </a:graphicData>
        </a:graphic>
      </p:graphicFrame>
      <p:sp>
        <p:nvSpPr>
          <p:cNvPr id="11" name="Rectangle 10">
            <a:extLst>
              <a:ext uri="{FF2B5EF4-FFF2-40B4-BE49-F238E27FC236}">
                <a16:creationId xmlns:a16="http://schemas.microsoft.com/office/drawing/2014/main" id="{267FBC8F-2065-3C95-341C-F04C7DB2E830}"/>
              </a:ext>
            </a:extLst>
          </p:cNvPr>
          <p:cNvSpPr/>
          <p:nvPr>
            <p:custDataLst>
              <p:tags r:id="rId9"/>
            </p:custDataLst>
          </p:nvPr>
        </p:nvSpPr>
        <p:spPr>
          <a:xfrm>
            <a:off x="7404485" y="2722722"/>
            <a:ext cx="2033026" cy="537762"/>
          </a:xfrm>
          <a:prstGeom prst="rect">
            <a:avLst/>
          </a:prstGeom>
          <a:solidFill>
            <a:schemeClr val="bg2"/>
          </a:solidFill>
          <a:ln w="127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lIns="45720" tIns="18288" rIns="45720" bIns="18288" rtlCol="0" anchor="ctr">
            <a:normAutofit/>
          </a:bodyPr>
          <a:lstStyle/>
          <a:p>
            <a:pPr algn="ctr">
              <a:spcAft>
                <a:spcPts val="1200"/>
              </a:spcAft>
            </a:pPr>
            <a:r>
              <a:rPr lang="en-US" sz="1000">
                <a:solidFill>
                  <a:schemeClr val="tx1"/>
                </a:solidFill>
              </a:rPr>
              <a:t>API response time averages 450ms, well below the 500ms target, ensuring fast interactions.</a:t>
            </a:r>
          </a:p>
        </p:txBody>
      </p:sp>
      <p:sp>
        <p:nvSpPr>
          <p:cNvPr id="12" name="Google Shape;10527;p9415">
            <a:extLst>
              <a:ext uri="{FF2B5EF4-FFF2-40B4-BE49-F238E27FC236}">
                <a16:creationId xmlns:a16="http://schemas.microsoft.com/office/drawing/2014/main" id="{EEC1EE87-F64E-01C7-5EC1-895D6FDE8F3A}"/>
              </a:ext>
            </a:extLst>
          </p:cNvPr>
          <p:cNvSpPr txBox="1"/>
          <p:nvPr>
            <p:custDataLst>
              <p:tags r:id="rId10"/>
            </p:custDataLst>
          </p:nvPr>
        </p:nvSpPr>
        <p:spPr>
          <a:xfrm>
            <a:off x="457200" y="1297614"/>
            <a:ext cx="3898232" cy="394297"/>
          </a:xfrm>
          <a:prstGeom prst="rect">
            <a:avLst/>
          </a:prstGeom>
          <a:solidFill>
            <a:schemeClr val="tx2"/>
          </a:solidFill>
          <a:ln>
            <a:solidFill>
              <a:schemeClr val="tx2"/>
            </a:solidFill>
          </a:ln>
        </p:spPr>
        <p:txBody>
          <a:bodyPr spcFirstLastPara="1" wrap="square" lIns="91440" tIns="45720" rIns="91440" bIns="45720" anchor="ctr" anchorCtr="0">
            <a:normAutofit/>
          </a:bodyPr>
          <a:lstStyle/>
          <a:p>
            <a:pPr>
              <a:buSzPts val="1100"/>
            </a:pPr>
            <a:r>
              <a:rPr lang="en-US" sz="1200" b="1">
                <a:solidFill>
                  <a:schemeClr val="bg1"/>
                </a:solidFill>
              </a:rPr>
              <a:t>Performance Summary and Recommendations</a:t>
            </a:r>
          </a:p>
        </p:txBody>
      </p:sp>
      <p:sp>
        <p:nvSpPr>
          <p:cNvPr id="2" name="Rectangle 1">
            <a:extLst>
              <a:ext uri="{FF2B5EF4-FFF2-40B4-BE49-F238E27FC236}">
                <a16:creationId xmlns:a16="http://schemas.microsoft.com/office/drawing/2014/main" id="{C36BB935-03B8-95FE-0B1A-E8ACF3561B9A}"/>
              </a:ext>
            </a:extLst>
          </p:cNvPr>
          <p:cNvSpPr/>
          <p:nvPr/>
        </p:nvSpPr>
        <p:spPr>
          <a:xfrm>
            <a:off x="4661282" y="1686063"/>
            <a:ext cx="7070342" cy="3689265"/>
          </a:xfrm>
          <a:prstGeom prst="rect">
            <a:avLst/>
          </a:prstGeom>
          <a:noFill/>
          <a:ln w="127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lIns="91440" tIns="91440" rIns="91440" bIns="91440" rtlCol="0" anchor="t">
            <a:normAutofit/>
          </a:bodyPr>
          <a:lstStyle/>
          <a:p>
            <a:pPr>
              <a:spcAft>
                <a:spcPts val="800"/>
              </a:spcAft>
            </a:pPr>
            <a:endParaRPr lang="en-US" sz="1200">
              <a:solidFill>
                <a:schemeClr val="tx1"/>
              </a:solidFill>
            </a:endParaRPr>
          </a:p>
        </p:txBody>
      </p:sp>
      <p:sp>
        <p:nvSpPr>
          <p:cNvPr id="14" name="Footer Placeholder 13">
            <a:extLst>
              <a:ext uri="{FF2B5EF4-FFF2-40B4-BE49-F238E27FC236}">
                <a16:creationId xmlns:a16="http://schemas.microsoft.com/office/drawing/2014/main" id="{5E7A9E15-BA73-5C96-C1DE-C5342CCB7C3A}"/>
              </a:ext>
            </a:extLst>
          </p:cNvPr>
          <p:cNvSpPr>
            <a:spLocks noGrp="1"/>
          </p:cNvSpPr>
          <p:nvPr>
            <p:ph type="ftr" sz="quarter" idx="16"/>
          </p:nvPr>
        </p:nvSpPr>
        <p:spPr/>
        <p:txBody>
          <a:bodyPr/>
          <a:lstStyle/>
          <a:p>
            <a:r>
              <a:rPr lang="en-US"/>
              <a:t>CONFIDENTIAL | DRAFT</a:t>
            </a:r>
          </a:p>
        </p:txBody>
      </p:sp>
      <p:sp>
        <p:nvSpPr>
          <p:cNvPr id="15" name="Slide Number Placeholder 14">
            <a:extLst>
              <a:ext uri="{FF2B5EF4-FFF2-40B4-BE49-F238E27FC236}">
                <a16:creationId xmlns:a16="http://schemas.microsoft.com/office/drawing/2014/main" id="{93D5B39E-A20C-C914-F4FC-646E3099570A}"/>
              </a:ext>
            </a:extLst>
          </p:cNvPr>
          <p:cNvSpPr>
            <a:spLocks noGrp="1"/>
          </p:cNvSpPr>
          <p:nvPr>
            <p:ph type="sldNum" sz="quarter" idx="17"/>
          </p:nvPr>
        </p:nvSpPr>
        <p:spPr/>
        <p:txBody>
          <a:bodyPr/>
          <a:lstStyle/>
          <a:p>
            <a:fld id="{0122C274-3D99-4A24-ADE9-DD3F36DBA14D}" type="slidenum">
              <a:rPr lang="en-US" smtClean="0"/>
              <a:t>12</a:t>
            </a:fld>
            <a:endParaRPr lang="en-US"/>
          </a:p>
        </p:txBody>
      </p:sp>
    </p:spTree>
    <p:custDataLst>
      <p:tags r:id="rId1"/>
    </p:custDataLst>
    <p:extLst>
      <p:ext uri="{BB962C8B-B14F-4D97-AF65-F5344CB8AC3E}">
        <p14:creationId xmlns:p14="http://schemas.microsoft.com/office/powerpoint/2010/main" val="149506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06930-57B5-47A6-0AC1-339A6335CF35}"/>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3BEF81BD-2B79-6BD7-0213-C0BB2BC235BC}"/>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9" imgW="7772400" imgH="10058400" progId="TCLayout.ActiveDocument.1">
                  <p:embed/>
                </p:oleObj>
              </mc:Choice>
              <mc:Fallback>
                <p:oleObj name="think-cell Slide" r:id="rId9" imgW="7772400" imgH="10058400" progId="TCLayout.ActiveDocument.1">
                  <p:embed/>
                  <p:pic>
                    <p:nvPicPr>
                      <p:cNvPr id="5" name="think-cell data - do not delete" hidden="1">
                        <a:extLst>
                          <a:ext uri="{FF2B5EF4-FFF2-40B4-BE49-F238E27FC236}">
                            <a16:creationId xmlns:a16="http://schemas.microsoft.com/office/drawing/2014/main" id="{3BEF81BD-2B79-6BD7-0213-C0BB2BC235BC}"/>
                          </a:ext>
                        </a:extLst>
                      </p:cNvPr>
                      <p:cNvPicPr/>
                      <p:nvPr/>
                    </p:nvPicPr>
                    <p:blipFill>
                      <a:blip r:embed="rId10"/>
                      <a:stretch>
                        <a:fillRect/>
                      </a:stretch>
                    </p:blipFill>
                    <p:spPr>
                      <a:xfrm>
                        <a:off x="1588" y="1588"/>
                        <a:ext cx="1227" cy="1588"/>
                      </a:xfrm>
                      <a:prstGeom prst="rect">
                        <a:avLst/>
                      </a:prstGeom>
                    </p:spPr>
                  </p:pic>
                </p:oleObj>
              </mc:Fallback>
            </mc:AlternateContent>
          </a:graphicData>
        </a:graphic>
      </p:graphicFrame>
      <p:graphicFrame>
        <p:nvGraphicFramePr>
          <p:cNvPr id="7" name="Content Placeholder 8">
            <a:extLst>
              <a:ext uri="{FF2B5EF4-FFF2-40B4-BE49-F238E27FC236}">
                <a16:creationId xmlns:a16="http://schemas.microsoft.com/office/drawing/2014/main" id="{EE92D9FA-B468-BB3D-B195-7D25B83764F8}"/>
              </a:ext>
            </a:extLst>
          </p:cNvPr>
          <p:cNvGraphicFramePr>
            <a:graphicFrameLocks/>
          </p:cNvGraphicFramePr>
          <p:nvPr>
            <p:custDataLst>
              <p:tags r:id="rId3"/>
            </p:custDataLst>
          </p:nvPr>
        </p:nvGraphicFramePr>
        <p:xfrm>
          <a:off x="457074" y="1660525"/>
          <a:ext cx="11274552" cy="4648835"/>
        </p:xfrm>
        <a:graphic>
          <a:graphicData uri="http://schemas.openxmlformats.org/drawingml/2006/chart">
            <c:chart xmlns:c="http://schemas.openxmlformats.org/drawingml/2006/chart" xmlns:r="http://schemas.openxmlformats.org/officeDocument/2006/relationships" r:id="rId11"/>
          </a:graphicData>
        </a:graphic>
      </p:graphicFrame>
      <p:sp>
        <p:nvSpPr>
          <p:cNvPr id="3" name="Title 2">
            <a:extLst>
              <a:ext uri="{FF2B5EF4-FFF2-40B4-BE49-F238E27FC236}">
                <a16:creationId xmlns:a16="http://schemas.microsoft.com/office/drawing/2014/main" id="{2F4A85A2-6DD3-1180-3373-5BB713FE7778}"/>
              </a:ext>
            </a:extLst>
          </p:cNvPr>
          <p:cNvSpPr>
            <a:spLocks noGrp="1"/>
          </p:cNvSpPr>
          <p:nvPr>
            <p:ph type="title"/>
            <p:custDataLst>
              <p:tags r:id="rId4"/>
            </p:custDataLst>
          </p:nvPr>
        </p:nvSpPr>
        <p:spPr>
          <a:xfrm>
            <a:off x="457200" y="548640"/>
            <a:ext cx="11274552" cy="493776"/>
          </a:xfrm>
        </p:spPr>
        <p:txBody>
          <a:bodyPr vert="horz">
            <a:normAutofit/>
          </a:bodyPr>
          <a:lstStyle/>
          <a:p>
            <a:r>
              <a:rPr lang="en-US"/>
              <a:t>Scalability Testing Results</a:t>
            </a:r>
          </a:p>
        </p:txBody>
      </p:sp>
      <p:sp>
        <p:nvSpPr>
          <p:cNvPr id="4" name="Text Placeholder 3">
            <a:extLst>
              <a:ext uri="{FF2B5EF4-FFF2-40B4-BE49-F238E27FC236}">
                <a16:creationId xmlns:a16="http://schemas.microsoft.com/office/drawing/2014/main" id="{1ED942C1-FE99-64F4-F4CB-9B845CDE1DB8}"/>
              </a:ext>
            </a:extLst>
          </p:cNvPr>
          <p:cNvSpPr>
            <a:spLocks noGrp="1"/>
          </p:cNvSpPr>
          <p:nvPr>
            <p:ph type="body" sz="quarter" idx="14"/>
            <p:custDataLst>
              <p:tags r:id="rId5"/>
            </p:custDataLst>
          </p:nvPr>
        </p:nvSpPr>
        <p:spPr>
          <a:xfrm>
            <a:off x="457200" y="282321"/>
            <a:ext cx="11274425" cy="266319"/>
          </a:xfrm>
        </p:spPr>
        <p:txBody>
          <a:bodyPr/>
          <a:lstStyle/>
          <a:p>
            <a:r>
              <a:rPr lang="en-US"/>
              <a:t>Performance</a:t>
            </a:r>
          </a:p>
        </p:txBody>
      </p:sp>
      <p:sp>
        <p:nvSpPr>
          <p:cNvPr id="44" name="Text Placeholder 4">
            <a:extLst>
              <a:ext uri="{FF2B5EF4-FFF2-40B4-BE49-F238E27FC236}">
                <a16:creationId xmlns:a16="http://schemas.microsoft.com/office/drawing/2014/main" id="{9100D707-5D3B-A1E0-FD9D-713E5AF220A9}"/>
              </a:ext>
            </a:extLst>
          </p:cNvPr>
          <p:cNvSpPr>
            <a:spLocks noGrp="1"/>
          </p:cNvSpPr>
          <p:nvPr>
            <p:ph type="body" sz="quarter" idx="15"/>
            <p:custDataLst>
              <p:tags r:id="rId6"/>
            </p:custDataLst>
          </p:nvPr>
        </p:nvSpPr>
        <p:spPr>
          <a:xfrm>
            <a:off x="457200" y="1042988"/>
            <a:ext cx="11274425" cy="617537"/>
          </a:xfrm>
        </p:spPr>
        <p:txBody>
          <a:bodyPr/>
          <a:lstStyle/>
          <a:p>
            <a:r>
              <a:rPr lang="en-US"/>
              <a:t>The load testing of MedEssenceAI demonstrates robust system performance under high virtual user load with a 99.8% success rate and average response times well within target limits. Resource utilization remains efficient, confirming the system's capacity to scale reliably for production demands.</a:t>
            </a:r>
          </a:p>
        </p:txBody>
      </p:sp>
      <p:sp>
        <p:nvSpPr>
          <p:cNvPr id="11" name="Rectangle 10">
            <a:extLst>
              <a:ext uri="{FF2B5EF4-FFF2-40B4-BE49-F238E27FC236}">
                <a16:creationId xmlns:a16="http://schemas.microsoft.com/office/drawing/2014/main" id="{DF01ADEB-F405-49C0-388A-BFA74FFF7FCD}"/>
              </a:ext>
            </a:extLst>
          </p:cNvPr>
          <p:cNvSpPr/>
          <p:nvPr>
            <p:custDataLst>
              <p:tags r:id="rId7"/>
            </p:custDataLst>
          </p:nvPr>
        </p:nvSpPr>
        <p:spPr>
          <a:xfrm>
            <a:off x="6464685" y="2955795"/>
            <a:ext cx="2033026" cy="537762"/>
          </a:xfrm>
          <a:prstGeom prst="rect">
            <a:avLst/>
          </a:prstGeom>
          <a:solidFill>
            <a:schemeClr val="bg2"/>
          </a:solidFill>
          <a:ln w="127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lIns="45720" tIns="18288" rIns="45720" bIns="18288" rtlCol="0" anchor="ctr">
            <a:normAutofit/>
          </a:bodyPr>
          <a:lstStyle/>
          <a:p>
            <a:pPr algn="ctr">
              <a:spcAft>
                <a:spcPts val="1200"/>
              </a:spcAft>
            </a:pPr>
            <a:r>
              <a:rPr lang="en-US" sz="1000">
                <a:solidFill>
                  <a:schemeClr val="tx1"/>
                </a:solidFill>
              </a:rPr>
              <a:t>99.8% success rate achieved under 1000 virtual users load.</a:t>
            </a:r>
          </a:p>
        </p:txBody>
      </p:sp>
      <p:sp>
        <p:nvSpPr>
          <p:cNvPr id="15" name="Footer Placeholder 14">
            <a:extLst>
              <a:ext uri="{FF2B5EF4-FFF2-40B4-BE49-F238E27FC236}">
                <a16:creationId xmlns:a16="http://schemas.microsoft.com/office/drawing/2014/main" id="{3FC4C8FB-8F2E-509E-C013-92A73F005B96}"/>
              </a:ext>
            </a:extLst>
          </p:cNvPr>
          <p:cNvSpPr>
            <a:spLocks noGrp="1"/>
          </p:cNvSpPr>
          <p:nvPr>
            <p:ph type="ftr" sz="quarter" idx="16"/>
          </p:nvPr>
        </p:nvSpPr>
        <p:spPr/>
        <p:txBody>
          <a:bodyPr/>
          <a:lstStyle/>
          <a:p>
            <a:r>
              <a:rPr lang="en-US"/>
              <a:t>CONFIDENTIAL | DRAFT</a:t>
            </a:r>
          </a:p>
        </p:txBody>
      </p:sp>
      <p:sp>
        <p:nvSpPr>
          <p:cNvPr id="17" name="Slide Number Placeholder 16">
            <a:extLst>
              <a:ext uri="{FF2B5EF4-FFF2-40B4-BE49-F238E27FC236}">
                <a16:creationId xmlns:a16="http://schemas.microsoft.com/office/drawing/2014/main" id="{35FAC03F-3A36-923C-3575-83FE1B9C0046}"/>
              </a:ext>
            </a:extLst>
          </p:cNvPr>
          <p:cNvSpPr>
            <a:spLocks noGrp="1"/>
          </p:cNvSpPr>
          <p:nvPr>
            <p:ph type="sldNum" sz="quarter" idx="17"/>
          </p:nvPr>
        </p:nvSpPr>
        <p:spPr/>
        <p:txBody>
          <a:bodyPr/>
          <a:lstStyle/>
          <a:p>
            <a:fld id="{0122C274-3D99-4A24-ADE9-DD3F36DBA14D}" type="slidenum">
              <a:rPr lang="en-US" smtClean="0"/>
              <a:t>13</a:t>
            </a:fld>
            <a:endParaRPr lang="en-US"/>
          </a:p>
        </p:txBody>
      </p:sp>
    </p:spTree>
    <p:custDataLst>
      <p:tags r:id="rId1"/>
    </p:custDataLst>
    <p:extLst>
      <p:ext uri="{BB962C8B-B14F-4D97-AF65-F5344CB8AC3E}">
        <p14:creationId xmlns:p14="http://schemas.microsoft.com/office/powerpoint/2010/main" val="506411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B22A3-B84B-B68C-8130-9EB80092F1E5}"/>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F2C7CB6-F9DD-EF7D-E3B4-1E57A68CCF0D}"/>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3" imgW="7772400" imgH="10058400" progId="TCLayout.ActiveDocument.1">
                  <p:embed/>
                </p:oleObj>
              </mc:Choice>
              <mc:Fallback>
                <p:oleObj name="think-cell Slide" r:id="rId13" imgW="7772400" imgH="10058400" progId="TCLayout.ActiveDocument.1">
                  <p:embed/>
                  <p:pic>
                    <p:nvPicPr>
                      <p:cNvPr id="5" name="think-cell data - do not delete" hidden="1">
                        <a:extLst>
                          <a:ext uri="{FF2B5EF4-FFF2-40B4-BE49-F238E27FC236}">
                            <a16:creationId xmlns:a16="http://schemas.microsoft.com/office/drawing/2014/main" id="{9F2C7CB6-F9DD-EF7D-E3B4-1E57A68CCF0D}"/>
                          </a:ext>
                        </a:extLst>
                      </p:cNvPr>
                      <p:cNvPicPr/>
                      <p:nvPr/>
                    </p:nvPicPr>
                    <p:blipFill>
                      <a:blip r:embed="rId14"/>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CBA44330-2BB3-813E-BC93-328C99BC5B5A}"/>
              </a:ext>
            </a:extLst>
          </p:cNvPr>
          <p:cNvSpPr>
            <a:spLocks noGrp="1"/>
          </p:cNvSpPr>
          <p:nvPr>
            <p:ph type="title"/>
            <p:custDataLst>
              <p:tags r:id="rId3"/>
            </p:custDataLst>
          </p:nvPr>
        </p:nvSpPr>
        <p:spPr/>
        <p:txBody>
          <a:bodyPr vert="horz">
            <a:normAutofit/>
          </a:bodyPr>
          <a:lstStyle/>
          <a:p>
            <a:r>
              <a:rPr lang="en-US"/>
              <a:t>Security &amp; Compliance</a:t>
            </a:r>
          </a:p>
        </p:txBody>
      </p:sp>
      <p:sp>
        <p:nvSpPr>
          <p:cNvPr id="4" name="Text Placeholder 3">
            <a:extLst>
              <a:ext uri="{FF2B5EF4-FFF2-40B4-BE49-F238E27FC236}">
                <a16:creationId xmlns:a16="http://schemas.microsoft.com/office/drawing/2014/main" id="{224DDD50-1516-927A-C044-DBF9B096775D}"/>
              </a:ext>
            </a:extLst>
          </p:cNvPr>
          <p:cNvSpPr>
            <a:spLocks noGrp="1"/>
          </p:cNvSpPr>
          <p:nvPr>
            <p:ph type="body" sz="quarter" idx="14"/>
            <p:custDataLst>
              <p:tags r:id="rId4"/>
            </p:custDataLst>
          </p:nvPr>
        </p:nvSpPr>
        <p:spPr/>
        <p:txBody>
          <a:bodyPr/>
          <a:lstStyle/>
          <a:p>
            <a:r>
              <a:rPr lang="en-US"/>
              <a:t>Security</a:t>
            </a:r>
          </a:p>
        </p:txBody>
      </p:sp>
      <p:sp>
        <p:nvSpPr>
          <p:cNvPr id="11" name="Text Placeholder 10">
            <a:extLst>
              <a:ext uri="{FF2B5EF4-FFF2-40B4-BE49-F238E27FC236}">
                <a16:creationId xmlns:a16="http://schemas.microsoft.com/office/drawing/2014/main" id="{9B3B7AF8-1A9A-A380-B86E-9940C100B0E5}"/>
              </a:ext>
            </a:extLst>
          </p:cNvPr>
          <p:cNvSpPr>
            <a:spLocks noGrp="1"/>
          </p:cNvSpPr>
          <p:nvPr>
            <p:ph type="body" sz="quarter" idx="15"/>
            <p:custDataLst>
              <p:tags r:id="rId5"/>
            </p:custDataLst>
          </p:nvPr>
        </p:nvSpPr>
        <p:spPr/>
        <p:txBody>
          <a:bodyPr/>
          <a:lstStyle/>
          <a:p>
            <a:r>
              <a:rPr lang="en-US"/>
              <a:t>MedEssenceAI employs robust data protection methods, GDPR-compliant processes, and comprehensive audit logging to ensure system security and regulatory adherence. These measures protect sensitive medical data, guarantee privacy, and enable traceability for compliance audits.</a:t>
            </a:r>
          </a:p>
        </p:txBody>
      </p:sp>
      <p:sp>
        <p:nvSpPr>
          <p:cNvPr id="13" name="Google Shape;703;p114">
            <a:extLst>
              <a:ext uri="{FF2B5EF4-FFF2-40B4-BE49-F238E27FC236}">
                <a16:creationId xmlns:a16="http://schemas.microsoft.com/office/drawing/2014/main" id="{D14B2B9F-3EA3-441C-338B-BCCACD31C105}"/>
              </a:ext>
            </a:extLst>
          </p:cNvPr>
          <p:cNvSpPr txBox="1"/>
          <p:nvPr>
            <p:custDataLst>
              <p:tags r:id="rId6"/>
            </p:custDataLst>
          </p:nvPr>
        </p:nvSpPr>
        <p:spPr>
          <a:xfrm>
            <a:off x="2146061" y="1798118"/>
            <a:ext cx="9600197" cy="1371600"/>
          </a:xfrm>
          <a:prstGeom prst="rect">
            <a:avLst/>
          </a:prstGeom>
          <a:noFill/>
          <a:ln>
            <a:noFill/>
          </a:ln>
        </p:spPr>
        <p:txBody>
          <a:bodyPr spcFirstLastPara="1" wrap="square" lIns="45720" tIns="45720" rIns="45720" bIns="45720" anchor="t" anchorCtr="0">
            <a:normAutofit/>
          </a:bodyPr>
          <a:lstStyle/>
          <a:p>
            <a:pPr marL="171450" indent="-171450">
              <a:spcAft>
                <a:spcPts val="200"/>
              </a:spcAft>
              <a:buFont typeface="Arial" panose="020B0604020202020204" pitchFamily="34" charset="0"/>
              <a:buChar char="•"/>
            </a:pPr>
            <a:r>
              <a:rPr lang="en-US" sz="1200"/>
              <a:t>TLS 1.3 encryption secures all data in transit between client and server.
AES-256 encryption protects data at rest within databases, ensuring confidentiality.
API keys are encrypted using bcrypt to prevent unauthorized access.
User sessions utilize JWT tokens with a 24-hour expiration for secure authentication.
Regular security audits and penetration tests reinforce system integrity.</a:t>
            </a:r>
          </a:p>
        </p:txBody>
      </p:sp>
      <p:sp>
        <p:nvSpPr>
          <p:cNvPr id="15" name="Google Shape;10527;p9415">
            <a:extLst>
              <a:ext uri="{FF2B5EF4-FFF2-40B4-BE49-F238E27FC236}">
                <a16:creationId xmlns:a16="http://schemas.microsoft.com/office/drawing/2014/main" id="{FF6AD8BF-96E2-8340-6D1F-11002574D643}"/>
              </a:ext>
            </a:extLst>
          </p:cNvPr>
          <p:cNvSpPr txBox="1"/>
          <p:nvPr>
            <p:custDataLst>
              <p:tags r:id="rId7"/>
            </p:custDataLst>
          </p:nvPr>
        </p:nvSpPr>
        <p:spPr>
          <a:xfrm>
            <a:off x="457199" y="1798118"/>
            <a:ext cx="1533643" cy="1371600"/>
          </a:xfrm>
          <a:prstGeom prst="rect">
            <a:avLst/>
          </a:prstGeom>
          <a:solidFill>
            <a:schemeClr val="accent1"/>
          </a:solidFill>
          <a:ln>
            <a:noFill/>
          </a:ln>
        </p:spPr>
        <p:txBody>
          <a:bodyPr spcFirstLastPara="1" wrap="square" lIns="91440" tIns="91440" rIns="91440" bIns="91440" anchor="t" anchorCtr="0">
            <a:normAutofit/>
          </a:bodyPr>
          <a:lstStyle/>
          <a:p>
            <a:pPr>
              <a:buSzPts val="1100"/>
            </a:pPr>
            <a:r>
              <a:rPr lang="en-US" sz="1200" b="1">
                <a:solidFill>
                  <a:srgbClr val="FFFFFF"/>
                </a:solidFill>
              </a:rPr>
              <a:t>Data Protection Measures</a:t>
            </a:r>
          </a:p>
        </p:txBody>
      </p:sp>
      <p:sp>
        <p:nvSpPr>
          <p:cNvPr id="17" name="Google Shape;703;p114">
            <a:extLst>
              <a:ext uri="{FF2B5EF4-FFF2-40B4-BE49-F238E27FC236}">
                <a16:creationId xmlns:a16="http://schemas.microsoft.com/office/drawing/2014/main" id="{9B385BF9-4149-AD30-2013-B5E8EB13B7A7}"/>
              </a:ext>
            </a:extLst>
          </p:cNvPr>
          <p:cNvSpPr txBox="1"/>
          <p:nvPr>
            <p:custDataLst>
              <p:tags r:id="rId8"/>
            </p:custDataLst>
          </p:nvPr>
        </p:nvSpPr>
        <p:spPr>
          <a:xfrm>
            <a:off x="2146061" y="3327196"/>
            <a:ext cx="9600197" cy="1371600"/>
          </a:xfrm>
          <a:prstGeom prst="rect">
            <a:avLst/>
          </a:prstGeom>
          <a:noFill/>
          <a:ln>
            <a:noFill/>
          </a:ln>
        </p:spPr>
        <p:txBody>
          <a:bodyPr spcFirstLastPara="1" wrap="square" lIns="45720" tIns="45720" rIns="45720" bIns="45720" anchor="t" anchorCtr="0">
            <a:normAutofit/>
          </a:bodyPr>
          <a:lstStyle>
            <a:defPPr>
              <a:defRPr lang="en-US"/>
            </a:defPPr>
            <a:lvl1pPr marL="171450" indent="-171450">
              <a:spcAft>
                <a:spcPts val="200"/>
              </a:spcAft>
              <a:buFont typeface="Arial" panose="020B0604020202020204" pitchFamily="34" charset="0"/>
              <a:buChar char="•"/>
              <a:defRPr sz="1200"/>
            </a:lvl1pPr>
          </a:lstStyle>
          <a:p>
            <a:pPr marL="171450" indent="-171450">
              <a:spcAft>
                <a:spcPts val="200"/>
              </a:spcAft>
              <a:buFont typeface="Arial" panose="020B0604020202020204" pitchFamily="34" charset="0"/>
              <a:buChar char="•"/>
            </a:pPr>
            <a:r>
              <a:rPr lang="en-US" sz="1200"/>
              <a:t>Patient data anonymization pipeline removes personal identifiers before storage or processing.
Sensitive fields like patient name and date of birth are redacted or hashed to ensure privacy.
Audit logs maintain detailed records of data access and modifications for accountability.
Compliance queries are optimized with indexed audit logs for efficient regulatory reporting.
Data retention and deletion policies align with GDPR guidelines to protect user rights.</a:t>
            </a:r>
          </a:p>
        </p:txBody>
      </p:sp>
      <p:sp>
        <p:nvSpPr>
          <p:cNvPr id="18" name="Google Shape;10527;p9415">
            <a:extLst>
              <a:ext uri="{FF2B5EF4-FFF2-40B4-BE49-F238E27FC236}">
                <a16:creationId xmlns:a16="http://schemas.microsoft.com/office/drawing/2014/main" id="{E909F3C0-28F3-7295-17B6-207483FA57CE}"/>
              </a:ext>
            </a:extLst>
          </p:cNvPr>
          <p:cNvSpPr txBox="1"/>
          <p:nvPr>
            <p:custDataLst>
              <p:tags r:id="rId9"/>
            </p:custDataLst>
          </p:nvPr>
        </p:nvSpPr>
        <p:spPr>
          <a:xfrm>
            <a:off x="457199" y="3327196"/>
            <a:ext cx="1533644" cy="1371600"/>
          </a:xfrm>
          <a:prstGeom prst="rect">
            <a:avLst/>
          </a:prstGeom>
          <a:solidFill>
            <a:schemeClr val="tx2"/>
          </a:solidFill>
          <a:ln>
            <a:noFill/>
          </a:ln>
        </p:spPr>
        <p:txBody>
          <a:bodyPr spcFirstLastPara="1" wrap="square" lIns="91440" tIns="91440" rIns="91440" bIns="91440" anchor="t" anchorCtr="0">
            <a:normAutofit/>
          </a:bodyPr>
          <a:lstStyle/>
          <a:p>
            <a:pPr>
              <a:buSzPts val="1100"/>
            </a:pPr>
            <a:r>
              <a:rPr lang="en-US" sz="1200" b="1">
                <a:solidFill>
                  <a:srgbClr val="FFFFFF"/>
                </a:solidFill>
              </a:rPr>
              <a:t>GDPR Compliance</a:t>
            </a:r>
          </a:p>
        </p:txBody>
      </p:sp>
      <p:cxnSp>
        <p:nvCxnSpPr>
          <p:cNvPr id="19" name="Straight Connector 18">
            <a:extLst>
              <a:ext uri="{FF2B5EF4-FFF2-40B4-BE49-F238E27FC236}">
                <a16:creationId xmlns:a16="http://schemas.microsoft.com/office/drawing/2014/main" id="{4C4E7D21-DF7E-424D-2A0D-FCAC31E980BA}"/>
              </a:ext>
            </a:extLst>
          </p:cNvPr>
          <p:cNvCxnSpPr>
            <a:cxnSpLocks/>
          </p:cNvCxnSpPr>
          <p:nvPr/>
        </p:nvCxnSpPr>
        <p:spPr>
          <a:xfrm>
            <a:off x="436560" y="3248457"/>
            <a:ext cx="1130969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0" name="Google Shape;703;p114">
            <a:extLst>
              <a:ext uri="{FF2B5EF4-FFF2-40B4-BE49-F238E27FC236}">
                <a16:creationId xmlns:a16="http://schemas.microsoft.com/office/drawing/2014/main" id="{3C28B636-4AD4-DBDD-0A5E-5CA30BFA97FC}"/>
              </a:ext>
            </a:extLst>
          </p:cNvPr>
          <p:cNvSpPr txBox="1"/>
          <p:nvPr>
            <p:custDataLst>
              <p:tags r:id="rId10"/>
            </p:custDataLst>
          </p:nvPr>
        </p:nvSpPr>
        <p:spPr>
          <a:xfrm>
            <a:off x="2146061" y="4856275"/>
            <a:ext cx="9600197" cy="1371600"/>
          </a:xfrm>
          <a:prstGeom prst="rect">
            <a:avLst/>
          </a:prstGeom>
          <a:noFill/>
          <a:ln>
            <a:noFill/>
          </a:ln>
        </p:spPr>
        <p:txBody>
          <a:bodyPr spcFirstLastPara="1" wrap="square" lIns="45720" tIns="45720" rIns="45720" bIns="45720" anchor="t" anchorCtr="0">
            <a:normAutofit/>
          </a:bodyPr>
          <a:lstStyle>
            <a:defPPr>
              <a:defRPr lang="en-US"/>
            </a:defPPr>
            <a:lvl1pPr marL="171450" indent="-171450">
              <a:spcAft>
                <a:spcPts val="200"/>
              </a:spcAft>
              <a:buFont typeface="Arial" panose="020B0604020202020204" pitchFamily="34" charset="0"/>
              <a:buChar char="•"/>
              <a:defRPr sz="1200"/>
            </a:lvl1pPr>
          </a:lstStyle>
          <a:p>
            <a:pPr marL="171450" indent="-171450">
              <a:spcAft>
                <a:spcPts val="200"/>
              </a:spcAft>
              <a:buFont typeface="Arial" panose="020B0604020202020204" pitchFamily="34" charset="0"/>
              <a:buChar char="•"/>
            </a:pPr>
            <a:r>
              <a:rPr lang="en-US" sz="1200"/>
              <a:t>AuditLog table captures user actions, resource accessed, IP address, and user agent details.
Indices on userId, timestamp, and action fields enable fast compliance audits and investigations.
Logs are securely stored and protected to prevent tampering or unauthorized access.
Audit data supports forensic analysis and incident response activities.
Logging integrates with monitoring systems to alert on suspicious activities in real time.</a:t>
            </a:r>
          </a:p>
        </p:txBody>
      </p:sp>
      <p:sp>
        <p:nvSpPr>
          <p:cNvPr id="21" name="Google Shape;10527;p9415">
            <a:extLst>
              <a:ext uri="{FF2B5EF4-FFF2-40B4-BE49-F238E27FC236}">
                <a16:creationId xmlns:a16="http://schemas.microsoft.com/office/drawing/2014/main" id="{7C5CA754-BDCD-C973-5A18-EFC735A1B850}"/>
              </a:ext>
            </a:extLst>
          </p:cNvPr>
          <p:cNvSpPr txBox="1"/>
          <p:nvPr>
            <p:custDataLst>
              <p:tags r:id="rId11"/>
            </p:custDataLst>
          </p:nvPr>
        </p:nvSpPr>
        <p:spPr>
          <a:xfrm>
            <a:off x="457200" y="4856275"/>
            <a:ext cx="1533644" cy="1371600"/>
          </a:xfrm>
          <a:prstGeom prst="rect">
            <a:avLst/>
          </a:prstGeom>
          <a:solidFill>
            <a:schemeClr val="accent2"/>
          </a:solidFill>
          <a:ln>
            <a:noFill/>
          </a:ln>
        </p:spPr>
        <p:txBody>
          <a:bodyPr spcFirstLastPara="1" wrap="square" lIns="91440" tIns="91440" rIns="91440" bIns="91440" anchor="t" anchorCtr="0">
            <a:normAutofit/>
          </a:bodyPr>
          <a:lstStyle/>
          <a:p>
            <a:pPr>
              <a:buSzPts val="1100"/>
            </a:pPr>
            <a:r>
              <a:rPr lang="en-US" sz="1200" b="1">
                <a:solidFill>
                  <a:srgbClr val="FFFFFF"/>
                </a:solidFill>
              </a:rPr>
              <a:t>Audit Logging Strategy</a:t>
            </a:r>
          </a:p>
        </p:txBody>
      </p:sp>
      <p:cxnSp>
        <p:nvCxnSpPr>
          <p:cNvPr id="22" name="Straight Connector 21">
            <a:extLst>
              <a:ext uri="{FF2B5EF4-FFF2-40B4-BE49-F238E27FC236}">
                <a16:creationId xmlns:a16="http://schemas.microsoft.com/office/drawing/2014/main" id="{57BD6931-C13F-4C4F-B952-1FB474A83AD8}"/>
              </a:ext>
            </a:extLst>
          </p:cNvPr>
          <p:cNvCxnSpPr>
            <a:cxnSpLocks/>
          </p:cNvCxnSpPr>
          <p:nvPr/>
        </p:nvCxnSpPr>
        <p:spPr>
          <a:xfrm>
            <a:off x="436560" y="4777535"/>
            <a:ext cx="1130969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17DDFFCA-84E5-B1F2-3A2A-602ECDD324A9}"/>
              </a:ext>
            </a:extLst>
          </p:cNvPr>
          <p:cNvSpPr>
            <a:spLocks noGrp="1"/>
          </p:cNvSpPr>
          <p:nvPr>
            <p:ph type="ftr" sz="quarter" idx="16"/>
          </p:nvPr>
        </p:nvSpPr>
        <p:spPr/>
        <p:txBody>
          <a:bodyPr/>
          <a:lstStyle/>
          <a:p>
            <a:r>
              <a:rPr lang="en-US"/>
              <a:t>CONFIDENTIAL | DRAFT</a:t>
            </a:r>
          </a:p>
        </p:txBody>
      </p:sp>
      <p:sp>
        <p:nvSpPr>
          <p:cNvPr id="7" name="Slide Number Placeholder 6">
            <a:extLst>
              <a:ext uri="{FF2B5EF4-FFF2-40B4-BE49-F238E27FC236}">
                <a16:creationId xmlns:a16="http://schemas.microsoft.com/office/drawing/2014/main" id="{CB4FDCE2-6B03-B1F5-DECE-175C13EEAF83}"/>
              </a:ext>
            </a:extLst>
          </p:cNvPr>
          <p:cNvSpPr>
            <a:spLocks noGrp="1"/>
          </p:cNvSpPr>
          <p:nvPr>
            <p:ph type="sldNum" sz="quarter" idx="17"/>
          </p:nvPr>
        </p:nvSpPr>
        <p:spPr/>
        <p:txBody>
          <a:bodyPr/>
          <a:lstStyle/>
          <a:p>
            <a:fld id="{0122C274-3D99-4A24-ADE9-DD3F36DBA14D}" type="slidenum">
              <a:rPr lang="en-US" smtClean="0"/>
              <a:t>14</a:t>
            </a:fld>
            <a:endParaRPr lang="en-US"/>
          </a:p>
        </p:txBody>
      </p:sp>
    </p:spTree>
    <p:custDataLst>
      <p:tags r:id="rId1"/>
    </p:custDataLst>
    <p:extLst>
      <p:ext uri="{BB962C8B-B14F-4D97-AF65-F5344CB8AC3E}">
        <p14:creationId xmlns:p14="http://schemas.microsoft.com/office/powerpoint/2010/main" val="2531625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B22A3-B84B-B68C-8130-9EB80092F1E5}"/>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F2C7CB6-F9DD-EF7D-E3B4-1E57A68CCF0D}"/>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3" imgW="7772400" imgH="10058400" progId="TCLayout.ActiveDocument.1">
                  <p:embed/>
                </p:oleObj>
              </mc:Choice>
              <mc:Fallback>
                <p:oleObj name="think-cell Slide" r:id="rId13" imgW="7772400" imgH="10058400" progId="TCLayout.ActiveDocument.1">
                  <p:embed/>
                  <p:pic>
                    <p:nvPicPr>
                      <p:cNvPr id="5" name="think-cell data - do not delete" hidden="1">
                        <a:extLst>
                          <a:ext uri="{FF2B5EF4-FFF2-40B4-BE49-F238E27FC236}">
                            <a16:creationId xmlns:a16="http://schemas.microsoft.com/office/drawing/2014/main" id="{9F2C7CB6-F9DD-EF7D-E3B4-1E57A68CCF0D}"/>
                          </a:ext>
                        </a:extLst>
                      </p:cNvPr>
                      <p:cNvPicPr/>
                      <p:nvPr/>
                    </p:nvPicPr>
                    <p:blipFill>
                      <a:blip r:embed="rId14"/>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CBA44330-2BB3-813E-BC93-328C99BC5B5A}"/>
              </a:ext>
            </a:extLst>
          </p:cNvPr>
          <p:cNvSpPr>
            <a:spLocks noGrp="1"/>
          </p:cNvSpPr>
          <p:nvPr>
            <p:ph type="title"/>
            <p:custDataLst>
              <p:tags r:id="rId3"/>
            </p:custDataLst>
          </p:nvPr>
        </p:nvSpPr>
        <p:spPr/>
        <p:txBody>
          <a:bodyPr vert="horz">
            <a:normAutofit/>
          </a:bodyPr>
          <a:lstStyle/>
          <a:p>
            <a:r>
              <a:rPr lang="en-US"/>
              <a:t>Deployment Architecture &amp; CI/CD Pipeline</a:t>
            </a:r>
          </a:p>
        </p:txBody>
      </p:sp>
      <p:sp>
        <p:nvSpPr>
          <p:cNvPr id="4" name="Text Placeholder 3">
            <a:extLst>
              <a:ext uri="{FF2B5EF4-FFF2-40B4-BE49-F238E27FC236}">
                <a16:creationId xmlns:a16="http://schemas.microsoft.com/office/drawing/2014/main" id="{224DDD50-1516-927A-C044-DBF9B096775D}"/>
              </a:ext>
            </a:extLst>
          </p:cNvPr>
          <p:cNvSpPr>
            <a:spLocks noGrp="1"/>
          </p:cNvSpPr>
          <p:nvPr>
            <p:ph type="body" sz="quarter" idx="14"/>
            <p:custDataLst>
              <p:tags r:id="rId4"/>
            </p:custDataLst>
          </p:nvPr>
        </p:nvSpPr>
        <p:spPr/>
        <p:txBody>
          <a:bodyPr/>
          <a:lstStyle/>
          <a:p>
            <a:r>
              <a:rPr lang="en-US"/>
              <a:t>Deployment</a:t>
            </a:r>
          </a:p>
        </p:txBody>
      </p:sp>
      <p:sp>
        <p:nvSpPr>
          <p:cNvPr id="11" name="Text Placeholder 10">
            <a:extLst>
              <a:ext uri="{FF2B5EF4-FFF2-40B4-BE49-F238E27FC236}">
                <a16:creationId xmlns:a16="http://schemas.microsoft.com/office/drawing/2014/main" id="{9B3B7AF8-1A9A-A380-B86E-9940C100B0E5}"/>
              </a:ext>
            </a:extLst>
          </p:cNvPr>
          <p:cNvSpPr>
            <a:spLocks noGrp="1"/>
          </p:cNvSpPr>
          <p:nvPr>
            <p:ph type="body" sz="quarter" idx="15"/>
            <p:custDataLst>
              <p:tags r:id="rId5"/>
            </p:custDataLst>
          </p:nvPr>
        </p:nvSpPr>
        <p:spPr/>
        <p:txBody>
          <a:bodyPr>
            <a:normAutofit lnSpcReduction="10000"/>
          </a:bodyPr>
          <a:lstStyle/>
          <a:p>
            <a:r>
              <a:rPr lang="en-US"/>
              <a:t>MedEssenceAI employs a robust deployment architecture leveraging Docker Compose for streamlined container orchestration alongside a comprehensive CI/CD pipeline that ensures automated testing and smooth production deployments. This approach enhances reliability, scalability, and rapid iteration capabilities across frontend, backend, and ontology services.</a:t>
            </a:r>
          </a:p>
        </p:txBody>
      </p:sp>
      <p:sp>
        <p:nvSpPr>
          <p:cNvPr id="13" name="Google Shape;703;p114">
            <a:extLst>
              <a:ext uri="{FF2B5EF4-FFF2-40B4-BE49-F238E27FC236}">
                <a16:creationId xmlns:a16="http://schemas.microsoft.com/office/drawing/2014/main" id="{D14B2B9F-3EA3-441C-338B-BCCACD31C105}"/>
              </a:ext>
            </a:extLst>
          </p:cNvPr>
          <p:cNvSpPr txBox="1"/>
          <p:nvPr>
            <p:custDataLst>
              <p:tags r:id="rId6"/>
            </p:custDataLst>
          </p:nvPr>
        </p:nvSpPr>
        <p:spPr>
          <a:xfrm>
            <a:off x="2146061" y="1798118"/>
            <a:ext cx="9600197" cy="1371600"/>
          </a:xfrm>
          <a:prstGeom prst="rect">
            <a:avLst/>
          </a:prstGeom>
          <a:noFill/>
          <a:ln>
            <a:noFill/>
          </a:ln>
        </p:spPr>
        <p:txBody>
          <a:bodyPr spcFirstLastPara="1" wrap="square" lIns="45720" tIns="45720" rIns="45720" bIns="45720" anchor="t" anchorCtr="0">
            <a:normAutofit/>
          </a:bodyPr>
          <a:lstStyle/>
          <a:p>
            <a:pPr marL="171450" indent="-171450">
              <a:spcAft>
                <a:spcPts val="200"/>
              </a:spcAft>
              <a:buFont typeface="Arial" panose="020B0604020202020204" pitchFamily="34" charset="0"/>
              <a:buChar char="•"/>
            </a:pPr>
            <a:r>
              <a:rPr lang="en-US" sz="1200"/>
              <a:t>Defines services for frontend, backend, ontology, PostgreSQL, and Redis using version 3.8 syntax.
Frontend container built from ./frontend directory, exposing port 3000 and configured with environment variables for API URL.
Backend container built from ./backend directory, exposes port 3002, depends on PostgreSQL and Redis, and uses environment variables for database and cache configuration.
Ontology service runs FastAPI semantic service on port 8001 with data volume mounting for persistence.
PostgreSQL uses official version 16 image with persistent storage; Redis uses lightweight alpine version, ensuring fast caching service.</a:t>
            </a:r>
          </a:p>
        </p:txBody>
      </p:sp>
      <p:sp>
        <p:nvSpPr>
          <p:cNvPr id="15" name="Google Shape;10527;p9415">
            <a:extLst>
              <a:ext uri="{FF2B5EF4-FFF2-40B4-BE49-F238E27FC236}">
                <a16:creationId xmlns:a16="http://schemas.microsoft.com/office/drawing/2014/main" id="{FF6AD8BF-96E2-8340-6D1F-11002574D643}"/>
              </a:ext>
            </a:extLst>
          </p:cNvPr>
          <p:cNvSpPr txBox="1"/>
          <p:nvPr>
            <p:custDataLst>
              <p:tags r:id="rId7"/>
            </p:custDataLst>
          </p:nvPr>
        </p:nvSpPr>
        <p:spPr>
          <a:xfrm>
            <a:off x="457199" y="1798118"/>
            <a:ext cx="1533643" cy="1371600"/>
          </a:xfrm>
          <a:prstGeom prst="rect">
            <a:avLst/>
          </a:prstGeom>
          <a:solidFill>
            <a:schemeClr val="accent1"/>
          </a:solidFill>
          <a:ln>
            <a:noFill/>
          </a:ln>
        </p:spPr>
        <p:txBody>
          <a:bodyPr spcFirstLastPara="1" wrap="square" lIns="91440" tIns="91440" rIns="91440" bIns="91440" anchor="t" anchorCtr="0">
            <a:normAutofit/>
          </a:bodyPr>
          <a:lstStyle/>
          <a:p>
            <a:pPr>
              <a:buSzPts val="1100"/>
            </a:pPr>
            <a:r>
              <a:rPr lang="en-US" sz="1200" b="1">
                <a:solidFill>
                  <a:srgbClr val="FFFFFF"/>
                </a:solidFill>
              </a:rPr>
              <a:t>Infrastructure as Code with Docker Compose</a:t>
            </a:r>
          </a:p>
        </p:txBody>
      </p:sp>
      <p:sp>
        <p:nvSpPr>
          <p:cNvPr id="17" name="Google Shape;703;p114">
            <a:extLst>
              <a:ext uri="{FF2B5EF4-FFF2-40B4-BE49-F238E27FC236}">
                <a16:creationId xmlns:a16="http://schemas.microsoft.com/office/drawing/2014/main" id="{9B385BF9-4149-AD30-2013-B5E8EB13B7A7}"/>
              </a:ext>
            </a:extLst>
          </p:cNvPr>
          <p:cNvSpPr txBox="1"/>
          <p:nvPr>
            <p:custDataLst>
              <p:tags r:id="rId8"/>
            </p:custDataLst>
          </p:nvPr>
        </p:nvSpPr>
        <p:spPr>
          <a:xfrm>
            <a:off x="2146061" y="3327196"/>
            <a:ext cx="9600197" cy="1371600"/>
          </a:xfrm>
          <a:prstGeom prst="rect">
            <a:avLst/>
          </a:prstGeom>
          <a:noFill/>
          <a:ln>
            <a:noFill/>
          </a:ln>
        </p:spPr>
        <p:txBody>
          <a:bodyPr spcFirstLastPara="1" wrap="square" lIns="45720" tIns="45720" rIns="45720" bIns="45720" anchor="t" anchorCtr="0">
            <a:normAutofit/>
          </a:bodyPr>
          <a:lstStyle>
            <a:defPPr>
              <a:defRPr lang="en-US"/>
            </a:defPPr>
            <a:lvl1pPr marL="171450" indent="-171450">
              <a:spcAft>
                <a:spcPts val="200"/>
              </a:spcAft>
              <a:buFont typeface="Arial" panose="020B0604020202020204" pitchFamily="34" charset="0"/>
              <a:buChar char="•"/>
              <a:defRPr sz="1200"/>
            </a:lvl1pPr>
          </a:lstStyle>
          <a:p>
            <a:pPr marL="171450" indent="-171450">
              <a:spcAft>
                <a:spcPts val="200"/>
              </a:spcAft>
              <a:buFont typeface="Arial" panose="020B0604020202020204" pitchFamily="34" charset="0"/>
              <a:buChar char="•"/>
            </a:pPr>
            <a:r>
              <a:rPr lang="en-US" sz="1200"/>
              <a:t>Triggered on pushes to the main branch ensuring production readiness.
Initial test job runs unit and end-to-end tests to validate code quality before deployment.
Frontend deployment uses Vercel CLI for seamless global CDN distribution and serverless hosting.
Backend deployment leverages Heroku container registry for easy build and release management.
Pipeline enforces dependencies between jobs to ensure tests pass before deployment steps execute.</a:t>
            </a:r>
          </a:p>
        </p:txBody>
      </p:sp>
      <p:sp>
        <p:nvSpPr>
          <p:cNvPr id="18" name="Google Shape;10527;p9415">
            <a:extLst>
              <a:ext uri="{FF2B5EF4-FFF2-40B4-BE49-F238E27FC236}">
                <a16:creationId xmlns:a16="http://schemas.microsoft.com/office/drawing/2014/main" id="{E909F3C0-28F3-7295-17B6-207483FA57CE}"/>
              </a:ext>
            </a:extLst>
          </p:cNvPr>
          <p:cNvSpPr txBox="1"/>
          <p:nvPr>
            <p:custDataLst>
              <p:tags r:id="rId9"/>
            </p:custDataLst>
          </p:nvPr>
        </p:nvSpPr>
        <p:spPr>
          <a:xfrm>
            <a:off x="457199" y="3327196"/>
            <a:ext cx="1533644" cy="1371600"/>
          </a:xfrm>
          <a:prstGeom prst="rect">
            <a:avLst/>
          </a:prstGeom>
          <a:solidFill>
            <a:schemeClr val="tx2"/>
          </a:solidFill>
          <a:ln>
            <a:noFill/>
          </a:ln>
        </p:spPr>
        <p:txBody>
          <a:bodyPr spcFirstLastPara="1" wrap="square" lIns="91440" tIns="91440" rIns="91440" bIns="91440" anchor="t" anchorCtr="0">
            <a:normAutofit/>
          </a:bodyPr>
          <a:lstStyle/>
          <a:p>
            <a:pPr>
              <a:buSzPts val="1100"/>
            </a:pPr>
            <a:r>
              <a:rPr lang="en-US" sz="1200" b="1">
                <a:solidFill>
                  <a:srgbClr val="FFFFFF"/>
                </a:solidFill>
              </a:rPr>
              <a:t>CI/CD Pipeline Workflow</a:t>
            </a:r>
          </a:p>
        </p:txBody>
      </p:sp>
      <p:cxnSp>
        <p:nvCxnSpPr>
          <p:cNvPr id="19" name="Straight Connector 18">
            <a:extLst>
              <a:ext uri="{FF2B5EF4-FFF2-40B4-BE49-F238E27FC236}">
                <a16:creationId xmlns:a16="http://schemas.microsoft.com/office/drawing/2014/main" id="{4C4E7D21-DF7E-424D-2A0D-FCAC31E980BA}"/>
              </a:ext>
            </a:extLst>
          </p:cNvPr>
          <p:cNvCxnSpPr>
            <a:cxnSpLocks/>
          </p:cNvCxnSpPr>
          <p:nvPr/>
        </p:nvCxnSpPr>
        <p:spPr>
          <a:xfrm>
            <a:off x="436560" y="3248457"/>
            <a:ext cx="1130969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0" name="Google Shape;703;p114">
            <a:extLst>
              <a:ext uri="{FF2B5EF4-FFF2-40B4-BE49-F238E27FC236}">
                <a16:creationId xmlns:a16="http://schemas.microsoft.com/office/drawing/2014/main" id="{3C28B636-4AD4-DBDD-0A5E-5CA30BFA97FC}"/>
              </a:ext>
            </a:extLst>
          </p:cNvPr>
          <p:cNvSpPr txBox="1"/>
          <p:nvPr>
            <p:custDataLst>
              <p:tags r:id="rId10"/>
            </p:custDataLst>
          </p:nvPr>
        </p:nvSpPr>
        <p:spPr>
          <a:xfrm>
            <a:off x="2146061" y="4856275"/>
            <a:ext cx="9600197" cy="1371600"/>
          </a:xfrm>
          <a:prstGeom prst="rect">
            <a:avLst/>
          </a:prstGeom>
          <a:noFill/>
          <a:ln>
            <a:noFill/>
          </a:ln>
        </p:spPr>
        <p:txBody>
          <a:bodyPr spcFirstLastPara="1" wrap="square" lIns="45720" tIns="45720" rIns="45720" bIns="45720" anchor="t" anchorCtr="0">
            <a:normAutofit/>
          </a:bodyPr>
          <a:lstStyle>
            <a:defPPr>
              <a:defRPr lang="en-US"/>
            </a:defPPr>
            <a:lvl1pPr marL="171450" indent="-171450">
              <a:spcAft>
                <a:spcPts val="200"/>
              </a:spcAft>
              <a:buFont typeface="Arial" panose="020B0604020202020204" pitchFamily="34" charset="0"/>
              <a:buChar char="•"/>
              <a:defRPr sz="1200"/>
            </a:lvl1pPr>
          </a:lstStyle>
          <a:p>
            <a:pPr marL="171450" indent="-171450">
              <a:spcAft>
                <a:spcPts val="200"/>
              </a:spcAft>
              <a:buFont typeface="Arial" panose="020B0604020202020204" pitchFamily="34" charset="0"/>
              <a:buChar char="•"/>
            </a:pPr>
            <a:r>
              <a:rPr lang="en-US" sz="1200"/>
              <a:t>Simplifies multi-service orchestration with clear dependency management.
Automates testing and deployment, reducing manual errors and speeding up releases.
Supports environment variable configuration for flexible staging and production setups.
Ensures consistent deployment environments across local development, testing, and production.
Improves system reliability and uptime with repeatable and auditable deployment processes.</a:t>
            </a:r>
          </a:p>
        </p:txBody>
      </p:sp>
      <p:sp>
        <p:nvSpPr>
          <p:cNvPr id="21" name="Google Shape;10527;p9415">
            <a:extLst>
              <a:ext uri="{FF2B5EF4-FFF2-40B4-BE49-F238E27FC236}">
                <a16:creationId xmlns:a16="http://schemas.microsoft.com/office/drawing/2014/main" id="{7C5CA754-BDCD-C973-5A18-EFC735A1B850}"/>
              </a:ext>
            </a:extLst>
          </p:cNvPr>
          <p:cNvSpPr txBox="1"/>
          <p:nvPr>
            <p:custDataLst>
              <p:tags r:id="rId11"/>
            </p:custDataLst>
          </p:nvPr>
        </p:nvSpPr>
        <p:spPr>
          <a:xfrm>
            <a:off x="457200" y="4856275"/>
            <a:ext cx="1533644" cy="1371600"/>
          </a:xfrm>
          <a:prstGeom prst="rect">
            <a:avLst/>
          </a:prstGeom>
          <a:solidFill>
            <a:schemeClr val="accent2"/>
          </a:solidFill>
          <a:ln>
            <a:noFill/>
          </a:ln>
        </p:spPr>
        <p:txBody>
          <a:bodyPr spcFirstLastPara="1" wrap="square" lIns="91440" tIns="91440" rIns="91440" bIns="91440" anchor="t" anchorCtr="0">
            <a:normAutofit/>
          </a:bodyPr>
          <a:lstStyle/>
          <a:p>
            <a:pPr>
              <a:buSzPts val="1100"/>
            </a:pPr>
            <a:r>
              <a:rPr lang="en-US" sz="1200" b="1">
                <a:solidFill>
                  <a:srgbClr val="FFFFFF"/>
                </a:solidFill>
              </a:rPr>
              <a:t>Benefits &amp; Impact</a:t>
            </a:r>
          </a:p>
        </p:txBody>
      </p:sp>
      <p:cxnSp>
        <p:nvCxnSpPr>
          <p:cNvPr id="22" name="Straight Connector 21">
            <a:extLst>
              <a:ext uri="{FF2B5EF4-FFF2-40B4-BE49-F238E27FC236}">
                <a16:creationId xmlns:a16="http://schemas.microsoft.com/office/drawing/2014/main" id="{57BD6931-C13F-4C4F-B952-1FB474A83AD8}"/>
              </a:ext>
            </a:extLst>
          </p:cNvPr>
          <p:cNvCxnSpPr>
            <a:cxnSpLocks/>
          </p:cNvCxnSpPr>
          <p:nvPr/>
        </p:nvCxnSpPr>
        <p:spPr>
          <a:xfrm>
            <a:off x="436560" y="4777535"/>
            <a:ext cx="1130969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17DDFFCA-84E5-B1F2-3A2A-602ECDD324A9}"/>
              </a:ext>
            </a:extLst>
          </p:cNvPr>
          <p:cNvSpPr>
            <a:spLocks noGrp="1"/>
          </p:cNvSpPr>
          <p:nvPr>
            <p:ph type="ftr" sz="quarter" idx="16"/>
          </p:nvPr>
        </p:nvSpPr>
        <p:spPr/>
        <p:txBody>
          <a:bodyPr/>
          <a:lstStyle/>
          <a:p>
            <a:r>
              <a:rPr lang="en-US"/>
              <a:t>CONFIDENTIAL | DRAFT</a:t>
            </a:r>
          </a:p>
        </p:txBody>
      </p:sp>
      <p:sp>
        <p:nvSpPr>
          <p:cNvPr id="7" name="Slide Number Placeholder 6">
            <a:extLst>
              <a:ext uri="{FF2B5EF4-FFF2-40B4-BE49-F238E27FC236}">
                <a16:creationId xmlns:a16="http://schemas.microsoft.com/office/drawing/2014/main" id="{CB4FDCE2-6B03-B1F5-DECE-175C13EEAF83}"/>
              </a:ext>
            </a:extLst>
          </p:cNvPr>
          <p:cNvSpPr>
            <a:spLocks noGrp="1"/>
          </p:cNvSpPr>
          <p:nvPr>
            <p:ph type="sldNum" sz="quarter" idx="17"/>
          </p:nvPr>
        </p:nvSpPr>
        <p:spPr/>
        <p:txBody>
          <a:bodyPr/>
          <a:lstStyle/>
          <a:p>
            <a:fld id="{0122C274-3D99-4A24-ADE9-DD3F36DBA14D}" type="slidenum">
              <a:rPr lang="en-US" smtClean="0"/>
              <a:t>15</a:t>
            </a:fld>
            <a:endParaRPr lang="en-US"/>
          </a:p>
        </p:txBody>
      </p:sp>
    </p:spTree>
    <p:custDataLst>
      <p:tags r:id="rId1"/>
    </p:custDataLst>
    <p:extLst>
      <p:ext uri="{BB962C8B-B14F-4D97-AF65-F5344CB8AC3E}">
        <p14:creationId xmlns:p14="http://schemas.microsoft.com/office/powerpoint/2010/main" val="2531625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F7183-719D-1FF0-2C8B-DC7E4D7F0969}"/>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5432861-D9EF-BC7B-6668-DE7A0F039867}"/>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3" imgW="7772400" imgH="10058400" progId="TCLayout.ActiveDocument.1">
                  <p:embed/>
                </p:oleObj>
              </mc:Choice>
              <mc:Fallback>
                <p:oleObj name="think-cell Slide" r:id="rId13" imgW="7772400" imgH="10058400" progId="TCLayout.ActiveDocument.1">
                  <p:embed/>
                  <p:pic>
                    <p:nvPicPr>
                      <p:cNvPr id="11" name="think-cell data - do not delete" hidden="1">
                        <a:extLst>
                          <a:ext uri="{FF2B5EF4-FFF2-40B4-BE49-F238E27FC236}">
                            <a16:creationId xmlns:a16="http://schemas.microsoft.com/office/drawing/2014/main" id="{05432861-D9EF-BC7B-6668-DE7A0F039867}"/>
                          </a:ext>
                        </a:extLst>
                      </p:cNvPr>
                      <p:cNvPicPr/>
                      <p:nvPr/>
                    </p:nvPicPr>
                    <p:blipFill>
                      <a:blip r:embed="rId14"/>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83656BDE-93EA-28EA-0DF7-9CB3778D5E07}"/>
              </a:ext>
            </a:extLst>
          </p:cNvPr>
          <p:cNvSpPr>
            <a:spLocks noGrp="1"/>
          </p:cNvSpPr>
          <p:nvPr>
            <p:ph type="title"/>
            <p:custDataLst>
              <p:tags r:id="rId3"/>
            </p:custDataLst>
          </p:nvPr>
        </p:nvSpPr>
        <p:spPr/>
        <p:txBody>
          <a:bodyPr vert="horz">
            <a:normAutofit/>
          </a:bodyPr>
          <a:lstStyle/>
          <a:p>
            <a:r>
              <a:rPr lang="en-US"/>
              <a:t>Testing Strategy &amp; Coverage</a:t>
            </a:r>
          </a:p>
        </p:txBody>
      </p:sp>
      <p:sp>
        <p:nvSpPr>
          <p:cNvPr id="4" name="Text Placeholder 3">
            <a:extLst>
              <a:ext uri="{FF2B5EF4-FFF2-40B4-BE49-F238E27FC236}">
                <a16:creationId xmlns:a16="http://schemas.microsoft.com/office/drawing/2014/main" id="{2A03F005-CFCC-F161-4357-E28B02BD912C}"/>
              </a:ext>
            </a:extLst>
          </p:cNvPr>
          <p:cNvSpPr>
            <a:spLocks noGrp="1"/>
          </p:cNvSpPr>
          <p:nvPr>
            <p:ph type="body" sz="quarter" idx="14"/>
            <p:custDataLst>
              <p:tags r:id="rId4"/>
            </p:custDataLst>
          </p:nvPr>
        </p:nvSpPr>
        <p:spPr/>
        <p:txBody>
          <a:bodyPr/>
          <a:lstStyle/>
          <a:p>
            <a:r>
              <a:rPr lang="en-US"/>
              <a:t>Testing</a:t>
            </a:r>
          </a:p>
        </p:txBody>
      </p:sp>
      <p:sp>
        <p:nvSpPr>
          <p:cNvPr id="6" name="Google Shape;703;p114">
            <a:extLst>
              <a:ext uri="{FF2B5EF4-FFF2-40B4-BE49-F238E27FC236}">
                <a16:creationId xmlns:a16="http://schemas.microsoft.com/office/drawing/2014/main" id="{BFAFDA54-D308-E373-C4C9-E8117DD5EAAA}"/>
              </a:ext>
            </a:extLst>
          </p:cNvPr>
          <p:cNvSpPr txBox="1"/>
          <p:nvPr>
            <p:custDataLst>
              <p:tags r:id="rId5"/>
            </p:custDataLst>
          </p:nvPr>
        </p:nvSpPr>
        <p:spPr>
          <a:xfrm>
            <a:off x="457200" y="1938266"/>
            <a:ext cx="3518035" cy="3282979"/>
          </a:xfrm>
          <a:prstGeom prst="rect">
            <a:avLst/>
          </a:prstGeom>
          <a:noFill/>
          <a:ln>
            <a:noFill/>
          </a:ln>
        </p:spPr>
        <p:txBody>
          <a:bodyPr spcFirstLastPara="1" wrap="square" lIns="91440" tIns="45720" rIns="91440" bIns="45720" anchor="t" anchorCtr="0">
            <a:normAutofit/>
          </a:bodyPr>
          <a:lstStyle/>
          <a:p>
            <a:pPr>
              <a:spcAft>
                <a:spcPts val="1200"/>
              </a:spcAft>
            </a:pPr>
            <a:r>
              <a:rPr lang="en-US" sz="1200"/>
              <a:t>Total Test Suites: 12, all passing successfully.
Total Tests Executed: 76, covering various components.
Overall Coverage: Statements 84.5%, Branches 78.2%, Functions 81.9%, Lines 83.7%.
Focused on critical system paths and core functionalities.
Regularly updated to maintain quality with new features.</a:t>
            </a:r>
          </a:p>
        </p:txBody>
      </p:sp>
      <p:sp>
        <p:nvSpPr>
          <p:cNvPr id="8" name="Google Shape;10527;p9415">
            <a:extLst>
              <a:ext uri="{FF2B5EF4-FFF2-40B4-BE49-F238E27FC236}">
                <a16:creationId xmlns:a16="http://schemas.microsoft.com/office/drawing/2014/main" id="{81A75005-0D1C-CE5D-E412-CA937E36ADD0}"/>
              </a:ext>
            </a:extLst>
          </p:cNvPr>
          <p:cNvSpPr txBox="1"/>
          <p:nvPr>
            <p:custDataLst>
              <p:tags r:id="rId6"/>
            </p:custDataLst>
          </p:nvPr>
        </p:nvSpPr>
        <p:spPr>
          <a:xfrm>
            <a:off x="457200" y="1389593"/>
            <a:ext cx="3518035" cy="394297"/>
          </a:xfrm>
          <a:prstGeom prst="rect">
            <a:avLst/>
          </a:prstGeom>
          <a:solidFill>
            <a:schemeClr val="tx2"/>
          </a:solidFill>
          <a:ln>
            <a:noFill/>
          </a:ln>
        </p:spPr>
        <p:txBody>
          <a:bodyPr spcFirstLastPara="1" wrap="square" lIns="45720" tIns="45720" rIns="45720" bIns="45720" anchor="ctr" anchorCtr="0">
            <a:normAutofit/>
          </a:bodyPr>
          <a:lstStyle/>
          <a:p>
            <a:pPr>
              <a:buSzPts val="1100"/>
            </a:pPr>
            <a:r>
              <a:rPr lang="en-US" sz="1200" b="1">
                <a:solidFill>
                  <a:srgbClr val="FFFFFF"/>
                </a:solidFill>
              </a:rPr>
              <a:t>Test Coverage Overview</a:t>
            </a:r>
          </a:p>
        </p:txBody>
      </p:sp>
      <p:sp>
        <p:nvSpPr>
          <p:cNvPr id="10" name="Google Shape;703;p114">
            <a:extLst>
              <a:ext uri="{FF2B5EF4-FFF2-40B4-BE49-F238E27FC236}">
                <a16:creationId xmlns:a16="http://schemas.microsoft.com/office/drawing/2014/main" id="{A155D5B3-2E8C-7C17-3523-3B7550FC356A}"/>
              </a:ext>
            </a:extLst>
          </p:cNvPr>
          <p:cNvSpPr txBox="1"/>
          <p:nvPr>
            <p:custDataLst>
              <p:tags r:id="rId7"/>
            </p:custDataLst>
          </p:nvPr>
        </p:nvSpPr>
        <p:spPr>
          <a:xfrm>
            <a:off x="4329381" y="1936334"/>
            <a:ext cx="3538671" cy="3282979"/>
          </a:xfrm>
          <a:prstGeom prst="rect">
            <a:avLst/>
          </a:prstGeom>
          <a:noFill/>
          <a:ln>
            <a:noFill/>
          </a:ln>
        </p:spPr>
        <p:txBody>
          <a:bodyPr spcFirstLastPara="1" wrap="square" lIns="91440" tIns="45720" rIns="91440" bIns="45720" anchor="t" anchorCtr="0">
            <a:normAutofit/>
          </a:bodyPr>
          <a:lstStyle/>
          <a:p>
            <a:pPr>
              <a:spcAft>
                <a:spcPts val="1200"/>
              </a:spcAft>
            </a:pPr>
            <a:r>
              <a:rPr lang="en-US" sz="1200"/>
              <a:t>ICDMatcher tested for exact code matches and German term handling.
Validation ensures high confidence in code matches (&gt;95%).
Tests written using Jest framework with TypeScript.
Isolated component testing for precise fault identification.
Helps maintain accuracy and performance of ICD search algorithms.</a:t>
            </a:r>
          </a:p>
        </p:txBody>
      </p:sp>
      <p:sp>
        <p:nvSpPr>
          <p:cNvPr id="12" name="Google Shape;10527;p9415">
            <a:extLst>
              <a:ext uri="{FF2B5EF4-FFF2-40B4-BE49-F238E27FC236}">
                <a16:creationId xmlns:a16="http://schemas.microsoft.com/office/drawing/2014/main" id="{AF566F31-194B-C06A-A3C1-6BE7E284594B}"/>
              </a:ext>
            </a:extLst>
          </p:cNvPr>
          <p:cNvSpPr txBox="1"/>
          <p:nvPr>
            <p:custDataLst>
              <p:tags r:id="rId8"/>
            </p:custDataLst>
          </p:nvPr>
        </p:nvSpPr>
        <p:spPr>
          <a:xfrm>
            <a:off x="4329381" y="1387661"/>
            <a:ext cx="3538671" cy="394297"/>
          </a:xfrm>
          <a:prstGeom prst="rect">
            <a:avLst/>
          </a:prstGeom>
          <a:solidFill>
            <a:schemeClr val="tx2"/>
          </a:solidFill>
          <a:ln>
            <a:noFill/>
          </a:ln>
        </p:spPr>
        <p:txBody>
          <a:bodyPr spcFirstLastPara="1" wrap="square" lIns="45720" tIns="45720" rIns="45720" bIns="45720" anchor="ctr" anchorCtr="0">
            <a:normAutofit/>
          </a:bodyPr>
          <a:lstStyle/>
          <a:p>
            <a:pPr>
              <a:buSzPts val="1100"/>
            </a:pPr>
            <a:r>
              <a:rPr lang="en-US" sz="1200" b="1">
                <a:solidFill>
                  <a:srgbClr val="FFFFFF"/>
                </a:solidFill>
              </a:rPr>
              <a:t>Unit Testing Highlights</a:t>
            </a:r>
          </a:p>
        </p:txBody>
      </p:sp>
      <p:sp>
        <p:nvSpPr>
          <p:cNvPr id="14" name="Google Shape;703;p114">
            <a:extLst>
              <a:ext uri="{FF2B5EF4-FFF2-40B4-BE49-F238E27FC236}">
                <a16:creationId xmlns:a16="http://schemas.microsoft.com/office/drawing/2014/main" id="{3B6599CE-328B-2D45-E651-0B3423949881}"/>
              </a:ext>
            </a:extLst>
          </p:cNvPr>
          <p:cNvSpPr txBox="1"/>
          <p:nvPr>
            <p:custDataLst>
              <p:tags r:id="rId9"/>
            </p:custDataLst>
          </p:nvPr>
        </p:nvSpPr>
        <p:spPr>
          <a:xfrm>
            <a:off x="8222196" y="1936334"/>
            <a:ext cx="3538671" cy="3282979"/>
          </a:xfrm>
          <a:prstGeom prst="rect">
            <a:avLst/>
          </a:prstGeom>
          <a:noFill/>
          <a:ln>
            <a:noFill/>
          </a:ln>
        </p:spPr>
        <p:txBody>
          <a:bodyPr spcFirstLastPara="1" wrap="square" lIns="91440" tIns="45720" rIns="91440" bIns="45720" anchor="t" anchorCtr="0">
            <a:normAutofit/>
          </a:bodyPr>
          <a:lstStyle/>
          <a:p>
            <a:pPr>
              <a:spcAft>
                <a:spcPts val="1200"/>
              </a:spcAft>
            </a:pPr>
            <a:r>
              <a:rPr lang="en-US" sz="1200"/>
              <a:t>End-to-end tests for report generation from transcription data.
Verifies complete pipeline including LLM interaction and ICD code prediction.
Ensures structured report output with findings, impressions, and recommendations.
Tests simulate real-world scenarios for reliability assurance.
Implemented with React Testing Library and Jest for seamless integration.</a:t>
            </a:r>
          </a:p>
        </p:txBody>
      </p:sp>
      <p:sp>
        <p:nvSpPr>
          <p:cNvPr id="16" name="Google Shape;10527;p9415">
            <a:extLst>
              <a:ext uri="{FF2B5EF4-FFF2-40B4-BE49-F238E27FC236}">
                <a16:creationId xmlns:a16="http://schemas.microsoft.com/office/drawing/2014/main" id="{01E933A3-B881-F56B-E575-27B3D0040BD0}"/>
              </a:ext>
            </a:extLst>
          </p:cNvPr>
          <p:cNvSpPr txBox="1"/>
          <p:nvPr>
            <p:custDataLst>
              <p:tags r:id="rId10"/>
            </p:custDataLst>
          </p:nvPr>
        </p:nvSpPr>
        <p:spPr>
          <a:xfrm>
            <a:off x="8222198" y="1387661"/>
            <a:ext cx="3538672" cy="394297"/>
          </a:xfrm>
          <a:prstGeom prst="rect">
            <a:avLst/>
          </a:prstGeom>
          <a:solidFill>
            <a:schemeClr val="tx2"/>
          </a:solidFill>
          <a:ln>
            <a:noFill/>
          </a:ln>
        </p:spPr>
        <p:txBody>
          <a:bodyPr spcFirstLastPara="1" wrap="square" lIns="45720" tIns="45720" rIns="45720" bIns="45720" anchor="ctr" anchorCtr="0">
            <a:normAutofit/>
          </a:bodyPr>
          <a:lstStyle/>
          <a:p>
            <a:pPr>
              <a:buSzPts val="1100"/>
            </a:pPr>
            <a:r>
              <a:rPr lang="en-US" sz="1200" b="1">
                <a:solidFill>
                  <a:srgbClr val="FFFFFF"/>
                </a:solidFill>
              </a:rPr>
              <a:t>Integration Testing Examples</a:t>
            </a:r>
          </a:p>
        </p:txBody>
      </p:sp>
      <p:sp>
        <p:nvSpPr>
          <p:cNvPr id="9" name="Text Placeholder 4">
            <a:extLst>
              <a:ext uri="{FF2B5EF4-FFF2-40B4-BE49-F238E27FC236}">
                <a16:creationId xmlns:a16="http://schemas.microsoft.com/office/drawing/2014/main" id="{E1408871-5372-0C76-8DC0-8F3FD59D9CD3}"/>
              </a:ext>
            </a:extLst>
          </p:cNvPr>
          <p:cNvSpPr>
            <a:spLocks noGrp="1"/>
          </p:cNvSpPr>
          <p:nvPr>
            <p:ph type="body" sz="quarter" idx="15"/>
            <p:custDataLst>
              <p:tags r:id="rId11"/>
            </p:custDataLst>
          </p:nvPr>
        </p:nvSpPr>
        <p:spPr>
          <a:xfrm>
            <a:off x="457327" y="5373689"/>
            <a:ext cx="11274425" cy="617537"/>
          </a:xfrm>
          <a:solidFill>
            <a:schemeClr val="accent4"/>
          </a:solidFill>
        </p:spPr>
        <p:txBody>
          <a:bodyPr lIns="91440" tIns="91440" rIns="91440" bIns="91440" anchor="ctr"/>
          <a:lstStyle/>
          <a:p>
            <a:r>
              <a:rPr lang="en-US" b="1">
                <a:solidFill>
                  <a:schemeClr val="bg1"/>
                </a:solidFill>
              </a:rPr>
              <a:t>Our comprehensive testing strategy ensures high code quality and system reliability. With 76 passing tests spanning unit and integration categories, we achieve robust coverage and validate critical functionalities like ICD matching and report generation.</a:t>
            </a:r>
          </a:p>
        </p:txBody>
      </p:sp>
      <p:cxnSp>
        <p:nvCxnSpPr>
          <p:cNvPr id="2" name="Google Shape;559;p88">
            <a:extLst>
              <a:ext uri="{FF2B5EF4-FFF2-40B4-BE49-F238E27FC236}">
                <a16:creationId xmlns:a16="http://schemas.microsoft.com/office/drawing/2014/main" id="{DD9DB566-21D6-E344-84D3-99BF46CD58DC}"/>
              </a:ext>
            </a:extLst>
          </p:cNvPr>
          <p:cNvCxnSpPr>
            <a:cxnSpLocks/>
          </p:cNvCxnSpPr>
          <p:nvPr/>
        </p:nvCxnSpPr>
        <p:spPr>
          <a:xfrm>
            <a:off x="8045125" y="1387661"/>
            <a:ext cx="0" cy="3623726"/>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5" name="Google Shape;559;p88">
            <a:extLst>
              <a:ext uri="{FF2B5EF4-FFF2-40B4-BE49-F238E27FC236}">
                <a16:creationId xmlns:a16="http://schemas.microsoft.com/office/drawing/2014/main" id="{3ECAB9AF-DE72-F466-CFA7-716BB8B815FA}"/>
              </a:ext>
            </a:extLst>
          </p:cNvPr>
          <p:cNvCxnSpPr>
            <a:cxnSpLocks/>
          </p:cNvCxnSpPr>
          <p:nvPr/>
        </p:nvCxnSpPr>
        <p:spPr>
          <a:xfrm>
            <a:off x="4152308" y="1387661"/>
            <a:ext cx="0" cy="3623726"/>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3" name="Footer Placeholder 12">
            <a:extLst>
              <a:ext uri="{FF2B5EF4-FFF2-40B4-BE49-F238E27FC236}">
                <a16:creationId xmlns:a16="http://schemas.microsoft.com/office/drawing/2014/main" id="{BC53F225-43D8-894F-C3D7-FE9BEF7BF015}"/>
              </a:ext>
            </a:extLst>
          </p:cNvPr>
          <p:cNvSpPr>
            <a:spLocks noGrp="1"/>
          </p:cNvSpPr>
          <p:nvPr>
            <p:ph type="ftr" sz="quarter" idx="16"/>
          </p:nvPr>
        </p:nvSpPr>
        <p:spPr/>
        <p:txBody>
          <a:bodyPr/>
          <a:lstStyle/>
          <a:p>
            <a:r>
              <a:rPr lang="en-US"/>
              <a:t>CONFIDENTIAL | DRAFT</a:t>
            </a:r>
          </a:p>
        </p:txBody>
      </p:sp>
      <p:sp>
        <p:nvSpPr>
          <p:cNvPr id="15" name="Slide Number Placeholder 14">
            <a:extLst>
              <a:ext uri="{FF2B5EF4-FFF2-40B4-BE49-F238E27FC236}">
                <a16:creationId xmlns:a16="http://schemas.microsoft.com/office/drawing/2014/main" id="{A40AE714-2E26-68BC-8AC5-AB2B044E8789}"/>
              </a:ext>
            </a:extLst>
          </p:cNvPr>
          <p:cNvSpPr>
            <a:spLocks noGrp="1"/>
          </p:cNvSpPr>
          <p:nvPr>
            <p:ph type="sldNum" sz="quarter" idx="17"/>
          </p:nvPr>
        </p:nvSpPr>
        <p:spPr/>
        <p:txBody>
          <a:bodyPr/>
          <a:lstStyle/>
          <a:p>
            <a:fld id="{0122C274-3D99-4A24-ADE9-DD3F36DBA14D}" type="slidenum">
              <a:rPr lang="en-US" smtClean="0"/>
              <a:t>16</a:t>
            </a:fld>
            <a:endParaRPr lang="en-US"/>
          </a:p>
        </p:txBody>
      </p:sp>
    </p:spTree>
    <p:custDataLst>
      <p:tags r:id="rId1"/>
    </p:custDataLst>
    <p:extLst>
      <p:ext uri="{BB962C8B-B14F-4D97-AF65-F5344CB8AC3E}">
        <p14:creationId xmlns:p14="http://schemas.microsoft.com/office/powerpoint/2010/main" val="1747965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6AB80-1EED-0B47-3128-1A3575DD3D23}"/>
            </a:ext>
          </a:extLst>
        </p:cNvPr>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33020E5B-B642-40C3-A3D9-FD68125A31B2}"/>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1" imgW="7772400" imgH="10058400" progId="TCLayout.ActiveDocument.1">
                  <p:embed/>
                </p:oleObj>
              </mc:Choice>
              <mc:Fallback>
                <p:oleObj name="think-cell Slide" r:id="rId11" imgW="7772400" imgH="10058400" progId="TCLayout.ActiveDocument.1">
                  <p:embed/>
                  <p:pic>
                    <p:nvPicPr>
                      <p:cNvPr id="8" name="think-cell data - do not delete" hidden="1">
                        <a:extLst>
                          <a:ext uri="{FF2B5EF4-FFF2-40B4-BE49-F238E27FC236}">
                            <a16:creationId xmlns:a16="http://schemas.microsoft.com/office/drawing/2014/main" id="{33020E5B-B642-40C3-A3D9-FD68125A31B2}"/>
                          </a:ext>
                        </a:extLst>
                      </p:cNvPr>
                      <p:cNvPicPr/>
                      <p:nvPr/>
                    </p:nvPicPr>
                    <p:blipFill>
                      <a:blip r:embed="rId12"/>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ADF85095-1E87-2CA3-11A8-3AC3F4275EEE}"/>
              </a:ext>
            </a:extLst>
          </p:cNvPr>
          <p:cNvSpPr>
            <a:spLocks noGrp="1"/>
          </p:cNvSpPr>
          <p:nvPr>
            <p:ph type="title"/>
            <p:custDataLst>
              <p:tags r:id="rId3"/>
            </p:custDataLst>
          </p:nvPr>
        </p:nvSpPr>
        <p:spPr/>
        <p:txBody>
          <a:bodyPr vert="horz">
            <a:normAutofit/>
          </a:bodyPr>
          <a:lstStyle/>
          <a:p>
            <a:r>
              <a:rPr lang="en-US"/>
              <a:t>Monitoring &amp; Observability</a:t>
            </a:r>
          </a:p>
        </p:txBody>
      </p:sp>
      <p:sp>
        <p:nvSpPr>
          <p:cNvPr id="4" name="Text Placeholder 3">
            <a:extLst>
              <a:ext uri="{FF2B5EF4-FFF2-40B4-BE49-F238E27FC236}">
                <a16:creationId xmlns:a16="http://schemas.microsoft.com/office/drawing/2014/main" id="{D9F3BF6C-4B4C-0BF2-A89B-277AE8442170}"/>
              </a:ext>
            </a:extLst>
          </p:cNvPr>
          <p:cNvSpPr>
            <a:spLocks noGrp="1"/>
          </p:cNvSpPr>
          <p:nvPr>
            <p:ph type="body" sz="quarter" idx="14"/>
            <p:custDataLst>
              <p:tags r:id="rId4"/>
            </p:custDataLst>
          </p:nvPr>
        </p:nvSpPr>
        <p:spPr/>
        <p:txBody>
          <a:bodyPr/>
          <a:lstStyle/>
          <a:p>
            <a:r>
              <a:rPr lang="en-US"/>
              <a:t>Observability</a:t>
            </a:r>
          </a:p>
        </p:txBody>
      </p:sp>
      <p:sp>
        <p:nvSpPr>
          <p:cNvPr id="5" name="Text Placeholder 4">
            <a:extLst>
              <a:ext uri="{FF2B5EF4-FFF2-40B4-BE49-F238E27FC236}">
                <a16:creationId xmlns:a16="http://schemas.microsoft.com/office/drawing/2014/main" id="{9D7959EA-2A14-2A9F-FBAC-60A2008E026E}"/>
              </a:ext>
            </a:extLst>
          </p:cNvPr>
          <p:cNvSpPr>
            <a:spLocks noGrp="1"/>
          </p:cNvSpPr>
          <p:nvPr>
            <p:ph type="body" sz="quarter" idx="15"/>
            <p:custDataLst>
              <p:tags r:id="rId5"/>
            </p:custDataLst>
          </p:nvPr>
        </p:nvSpPr>
        <p:spPr/>
        <p:txBody>
          <a:bodyPr>
            <a:normAutofit lnSpcReduction="10000"/>
          </a:bodyPr>
          <a:lstStyle/>
          <a:p>
            <a:r>
              <a:rPr lang="en-US"/>
              <a:t>MedEssenceAI employs comprehensive monitoring and observability practices that ensure reliable system performance and early issue detection. The use of OpenTelemetry for metrics and Winston for structured logging provides deep insights into API behavior, LLM provider reliability, and error tracking, enabling proactive maintenance and continuous improvement.</a:t>
            </a:r>
          </a:p>
        </p:txBody>
      </p:sp>
      <p:sp>
        <p:nvSpPr>
          <p:cNvPr id="2" name="Google Shape;703;p114">
            <a:extLst>
              <a:ext uri="{FF2B5EF4-FFF2-40B4-BE49-F238E27FC236}">
                <a16:creationId xmlns:a16="http://schemas.microsoft.com/office/drawing/2014/main" id="{A5B69ECF-5620-377F-52CA-8DF167674F5F}"/>
              </a:ext>
            </a:extLst>
          </p:cNvPr>
          <p:cNvSpPr txBox="1"/>
          <p:nvPr>
            <p:custDataLst>
              <p:tags r:id="rId6"/>
            </p:custDataLst>
          </p:nvPr>
        </p:nvSpPr>
        <p:spPr>
          <a:xfrm>
            <a:off x="456970" y="2522997"/>
            <a:ext cx="5394960" cy="3282979"/>
          </a:xfrm>
          <a:prstGeom prst="rect">
            <a:avLst/>
          </a:prstGeom>
          <a:noFill/>
          <a:ln>
            <a:solidFill>
              <a:schemeClr val="tx1"/>
            </a:solidFill>
          </a:ln>
        </p:spPr>
        <p:txBody>
          <a:bodyPr spcFirstLastPara="1" wrap="square" lIns="91440" tIns="91440" rIns="91440" bIns="91440" anchor="t" anchorCtr="0">
            <a:normAutofit/>
          </a:bodyPr>
          <a:lstStyle/>
          <a:p>
            <a:pPr marL="171450" indent="-171450">
              <a:spcAft>
                <a:spcPts val="1200"/>
              </a:spcAft>
              <a:buFont typeface="Arial" panose="020B0604020202020204" pitchFamily="34" charset="0"/>
              <a:buChar char="•"/>
            </a:pPr>
            <a:r>
              <a:rPr lang="en-US" sz="1200"/>
              <a:t>OpenTelemetry SDK integrated for detailed metrics capturing across services.
Key metrics include report generation time, API request counts, and LLM provider failure rates.
Histograms and counters enable granular performance analysis and anomaly detection.
Usage tracking tied to specific providers helps isolate and troubleshoot bottlenecks.
Real-time metric recording facilitates proactive system health monitoring and SLA adherence.</a:t>
            </a:r>
          </a:p>
        </p:txBody>
      </p:sp>
      <p:sp>
        <p:nvSpPr>
          <p:cNvPr id="7" name="Google Shape;10527;p9415">
            <a:extLst>
              <a:ext uri="{FF2B5EF4-FFF2-40B4-BE49-F238E27FC236}">
                <a16:creationId xmlns:a16="http://schemas.microsoft.com/office/drawing/2014/main" id="{897A0108-FD39-D87E-A065-BB806183B763}"/>
              </a:ext>
            </a:extLst>
          </p:cNvPr>
          <p:cNvSpPr txBox="1"/>
          <p:nvPr>
            <p:custDataLst>
              <p:tags r:id="rId7"/>
            </p:custDataLst>
          </p:nvPr>
        </p:nvSpPr>
        <p:spPr>
          <a:xfrm>
            <a:off x="456970" y="2128700"/>
            <a:ext cx="5394960" cy="394297"/>
          </a:xfrm>
          <a:prstGeom prst="rect">
            <a:avLst/>
          </a:prstGeom>
          <a:solidFill>
            <a:schemeClr val="accent1"/>
          </a:solidFill>
          <a:ln>
            <a:noFill/>
          </a:ln>
        </p:spPr>
        <p:txBody>
          <a:bodyPr spcFirstLastPara="1" wrap="square" lIns="91440" tIns="45720" rIns="91440" bIns="45720" anchor="ctr" anchorCtr="0">
            <a:normAutofit/>
          </a:bodyPr>
          <a:lstStyle/>
          <a:p>
            <a:pPr>
              <a:buSzPts val="1100"/>
            </a:pPr>
            <a:r>
              <a:rPr lang="en-US" sz="1200" b="1">
                <a:solidFill>
                  <a:schemeClr val="bg1"/>
                </a:solidFill>
              </a:rPr>
              <a:t>Metrics Collection &amp; Usage Tracking</a:t>
            </a:r>
          </a:p>
        </p:txBody>
      </p:sp>
      <p:sp>
        <p:nvSpPr>
          <p:cNvPr id="9" name="Google Shape;703;p114">
            <a:extLst>
              <a:ext uri="{FF2B5EF4-FFF2-40B4-BE49-F238E27FC236}">
                <a16:creationId xmlns:a16="http://schemas.microsoft.com/office/drawing/2014/main" id="{5B66491B-A772-EC69-6BC7-42217C16717A}"/>
              </a:ext>
            </a:extLst>
          </p:cNvPr>
          <p:cNvSpPr txBox="1"/>
          <p:nvPr>
            <p:custDataLst>
              <p:tags r:id="rId8"/>
            </p:custDataLst>
          </p:nvPr>
        </p:nvSpPr>
        <p:spPr>
          <a:xfrm>
            <a:off x="6340070" y="2532033"/>
            <a:ext cx="5394960" cy="3282979"/>
          </a:xfrm>
          <a:prstGeom prst="rect">
            <a:avLst/>
          </a:prstGeom>
          <a:noFill/>
          <a:ln>
            <a:solidFill>
              <a:schemeClr val="tx1"/>
            </a:solidFill>
          </a:ln>
        </p:spPr>
        <p:txBody>
          <a:bodyPr spcFirstLastPara="1" wrap="square" lIns="91440" tIns="91440" rIns="91440" bIns="91440" anchor="t" anchorCtr="0">
            <a:normAutofit/>
          </a:bodyPr>
          <a:lstStyle/>
          <a:p>
            <a:pPr marL="171450" indent="-171450">
              <a:spcAft>
                <a:spcPts val="1200"/>
              </a:spcAft>
              <a:buFont typeface="Arial" panose="020B0604020202020204" pitchFamily="34" charset="0"/>
              <a:buChar char="•"/>
            </a:pPr>
            <a:r>
              <a:rPr lang="en-US" sz="1200"/>
              <a:t>Winston logger configured for JSON structured logs with timestamps and error stacks.
Logs are output to console, error files, and a secure remote logging host for redundancy.
Structured logs improve searchability and correlation during incident investigations.
Error-level logs are prioritized to quickly surface critical issues.
Integration with centralized logging infrastructure supports compliance and audit requirements.</a:t>
            </a:r>
          </a:p>
        </p:txBody>
      </p:sp>
      <p:sp>
        <p:nvSpPr>
          <p:cNvPr id="11" name="Google Shape;10527;p9415">
            <a:extLst>
              <a:ext uri="{FF2B5EF4-FFF2-40B4-BE49-F238E27FC236}">
                <a16:creationId xmlns:a16="http://schemas.microsoft.com/office/drawing/2014/main" id="{17F44AB8-0CF3-7321-97A5-262989FAE1D5}"/>
              </a:ext>
            </a:extLst>
          </p:cNvPr>
          <p:cNvSpPr txBox="1"/>
          <p:nvPr>
            <p:custDataLst>
              <p:tags r:id="rId9"/>
            </p:custDataLst>
          </p:nvPr>
        </p:nvSpPr>
        <p:spPr>
          <a:xfrm>
            <a:off x="6340070" y="2137736"/>
            <a:ext cx="5394960" cy="394297"/>
          </a:xfrm>
          <a:prstGeom prst="rect">
            <a:avLst/>
          </a:prstGeom>
          <a:solidFill>
            <a:schemeClr val="accent2"/>
          </a:solidFill>
          <a:ln>
            <a:noFill/>
          </a:ln>
        </p:spPr>
        <p:txBody>
          <a:bodyPr spcFirstLastPara="1" wrap="square" lIns="91440" tIns="45720" rIns="91440" bIns="45720" anchor="ctr" anchorCtr="0">
            <a:normAutofit/>
          </a:bodyPr>
          <a:lstStyle/>
          <a:p>
            <a:pPr>
              <a:buSzPts val="1100"/>
            </a:pPr>
            <a:r>
              <a:rPr lang="en-US" sz="1200" b="1">
                <a:solidFill>
                  <a:schemeClr val="bg1"/>
                </a:solidFill>
              </a:rPr>
              <a:t>Structured Logging Strategy</a:t>
            </a:r>
          </a:p>
        </p:txBody>
      </p:sp>
      <p:sp>
        <p:nvSpPr>
          <p:cNvPr id="10" name="Footer Placeholder 9">
            <a:extLst>
              <a:ext uri="{FF2B5EF4-FFF2-40B4-BE49-F238E27FC236}">
                <a16:creationId xmlns:a16="http://schemas.microsoft.com/office/drawing/2014/main" id="{872D1519-FFB5-6829-5AC8-A8E8E0D70CAB}"/>
              </a:ext>
            </a:extLst>
          </p:cNvPr>
          <p:cNvSpPr>
            <a:spLocks noGrp="1"/>
          </p:cNvSpPr>
          <p:nvPr>
            <p:ph type="ftr" sz="quarter" idx="16"/>
          </p:nvPr>
        </p:nvSpPr>
        <p:spPr/>
        <p:txBody>
          <a:bodyPr/>
          <a:lstStyle/>
          <a:p>
            <a:r>
              <a:rPr lang="en-US"/>
              <a:t>CONFIDENTIAL | DRAFT</a:t>
            </a:r>
          </a:p>
        </p:txBody>
      </p:sp>
      <p:sp>
        <p:nvSpPr>
          <p:cNvPr id="12" name="Slide Number Placeholder 11">
            <a:extLst>
              <a:ext uri="{FF2B5EF4-FFF2-40B4-BE49-F238E27FC236}">
                <a16:creationId xmlns:a16="http://schemas.microsoft.com/office/drawing/2014/main" id="{FD7C9D0E-32A4-DE39-8199-1CF7DC4C9280}"/>
              </a:ext>
            </a:extLst>
          </p:cNvPr>
          <p:cNvSpPr>
            <a:spLocks noGrp="1"/>
          </p:cNvSpPr>
          <p:nvPr>
            <p:ph type="sldNum" sz="quarter" idx="17"/>
          </p:nvPr>
        </p:nvSpPr>
        <p:spPr/>
        <p:txBody>
          <a:bodyPr/>
          <a:lstStyle/>
          <a:p>
            <a:fld id="{0122C274-3D99-4A24-ADE9-DD3F36DBA14D}" type="slidenum">
              <a:rPr lang="en-US" smtClean="0"/>
              <a:t>17</a:t>
            </a:fld>
            <a:endParaRPr lang="en-US"/>
          </a:p>
        </p:txBody>
      </p:sp>
    </p:spTree>
    <p:custDataLst>
      <p:tags r:id="rId1"/>
    </p:custDataLst>
    <p:extLst>
      <p:ext uri="{BB962C8B-B14F-4D97-AF65-F5344CB8AC3E}">
        <p14:creationId xmlns:p14="http://schemas.microsoft.com/office/powerpoint/2010/main" val="3883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630F6-4C3F-6CAE-F83F-5970973FC5AA}"/>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B0B7252-319E-8869-440E-A1911EE8750C}"/>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9" imgW="7772400" imgH="10058400" progId="TCLayout.ActiveDocument.1">
                  <p:embed/>
                </p:oleObj>
              </mc:Choice>
              <mc:Fallback>
                <p:oleObj name="think-cell Slide" r:id="rId19" imgW="7772400" imgH="10058400" progId="TCLayout.ActiveDocument.1">
                  <p:embed/>
                  <p:pic>
                    <p:nvPicPr>
                      <p:cNvPr id="5" name="think-cell data - do not delete" hidden="1">
                        <a:extLst>
                          <a:ext uri="{FF2B5EF4-FFF2-40B4-BE49-F238E27FC236}">
                            <a16:creationId xmlns:a16="http://schemas.microsoft.com/office/drawing/2014/main" id="{5B0B7252-319E-8869-440E-A1911EE8750C}"/>
                          </a:ext>
                        </a:extLst>
                      </p:cNvPr>
                      <p:cNvPicPr/>
                      <p:nvPr/>
                    </p:nvPicPr>
                    <p:blipFill>
                      <a:blip r:embed="rId20"/>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75AB8765-51EB-D093-1A39-F1E43C21D79F}"/>
              </a:ext>
            </a:extLst>
          </p:cNvPr>
          <p:cNvSpPr>
            <a:spLocks noGrp="1"/>
          </p:cNvSpPr>
          <p:nvPr>
            <p:ph type="title"/>
            <p:custDataLst>
              <p:tags r:id="rId3"/>
            </p:custDataLst>
          </p:nvPr>
        </p:nvSpPr>
        <p:spPr>
          <a:xfrm>
            <a:off x="457200" y="548640"/>
            <a:ext cx="11274552" cy="493776"/>
          </a:xfrm>
        </p:spPr>
        <p:txBody>
          <a:bodyPr vert="horz">
            <a:normAutofit/>
          </a:bodyPr>
          <a:lstStyle/>
          <a:p>
            <a:r>
              <a:rPr lang="en-US"/>
              <a:t>Future Technical Roadmap</a:t>
            </a:r>
          </a:p>
        </p:txBody>
      </p:sp>
      <p:sp>
        <p:nvSpPr>
          <p:cNvPr id="4" name="Text Placeholder 3">
            <a:extLst>
              <a:ext uri="{FF2B5EF4-FFF2-40B4-BE49-F238E27FC236}">
                <a16:creationId xmlns:a16="http://schemas.microsoft.com/office/drawing/2014/main" id="{815640F5-5C21-0935-EF02-BD26FA68CF65}"/>
              </a:ext>
            </a:extLst>
          </p:cNvPr>
          <p:cNvSpPr>
            <a:spLocks noGrp="1"/>
          </p:cNvSpPr>
          <p:nvPr>
            <p:ph type="body" sz="quarter" idx="14"/>
            <p:custDataLst>
              <p:tags r:id="rId4"/>
            </p:custDataLst>
          </p:nvPr>
        </p:nvSpPr>
        <p:spPr>
          <a:xfrm>
            <a:off x="457200" y="282321"/>
            <a:ext cx="11274425" cy="266319"/>
          </a:xfrm>
        </p:spPr>
        <p:txBody>
          <a:bodyPr/>
          <a:lstStyle/>
          <a:p>
            <a:r>
              <a:rPr lang="en-US"/>
              <a:t>Roadmap</a:t>
            </a:r>
          </a:p>
        </p:txBody>
      </p:sp>
      <p:sp>
        <p:nvSpPr>
          <p:cNvPr id="6" name="Google Shape;703;p114">
            <a:extLst>
              <a:ext uri="{FF2B5EF4-FFF2-40B4-BE49-F238E27FC236}">
                <a16:creationId xmlns:a16="http://schemas.microsoft.com/office/drawing/2014/main" id="{418C5997-93BB-3544-E8C2-F145B74DD30B}"/>
              </a:ext>
            </a:extLst>
          </p:cNvPr>
          <p:cNvSpPr txBox="1"/>
          <p:nvPr>
            <p:custDataLst>
              <p:tags r:id="rId5"/>
            </p:custDataLst>
          </p:nvPr>
        </p:nvSpPr>
        <p:spPr>
          <a:xfrm>
            <a:off x="1057420" y="2224192"/>
            <a:ext cx="2633472" cy="2743200"/>
          </a:xfrm>
          <a:prstGeom prst="rect">
            <a:avLst/>
          </a:prstGeom>
          <a:noFill/>
          <a:ln>
            <a:noFill/>
          </a:ln>
        </p:spPr>
        <p:txBody>
          <a:bodyPr spcFirstLastPara="1" wrap="square" lIns="45720" tIns="45720" rIns="45720" bIns="45720" anchor="t" anchorCtr="0">
            <a:normAutofit/>
          </a:bodyPr>
          <a:lstStyle/>
          <a:p>
            <a:pPr marL="171450" indent="-171450">
              <a:spcAft>
                <a:spcPts val="200"/>
              </a:spcAft>
              <a:buFont typeface="Arial" panose="020B0604020202020204" pitchFamily="34" charset="0"/>
              <a:buChar char="•"/>
            </a:pPr>
            <a:r>
              <a:rPr lang="en-US" sz="1200"/>
              <a:t>Implement vector database integration (Pinecone/Weaviate) to enhance semantic search efficiency and accuracy.
Develop real-time collaboration features to enable simultaneous multi-user interactions and editing.
Launch mobile application development using React Native for cross-platform accessibility.
Integrate FHIR standards for seamless interoperability with hospital systems.</a:t>
            </a:r>
          </a:p>
        </p:txBody>
      </p:sp>
      <p:sp>
        <p:nvSpPr>
          <p:cNvPr id="14" name="Google Shape;10527;p9415">
            <a:extLst>
              <a:ext uri="{FF2B5EF4-FFF2-40B4-BE49-F238E27FC236}">
                <a16:creationId xmlns:a16="http://schemas.microsoft.com/office/drawing/2014/main" id="{3A557E7E-0B58-81B8-04B3-8EDC0D05F558}"/>
              </a:ext>
            </a:extLst>
          </p:cNvPr>
          <p:cNvSpPr txBox="1"/>
          <p:nvPr>
            <p:custDataLst>
              <p:tags r:id="rId6"/>
            </p:custDataLst>
          </p:nvPr>
        </p:nvSpPr>
        <p:spPr>
          <a:xfrm>
            <a:off x="1057421" y="1719810"/>
            <a:ext cx="2743200" cy="453580"/>
          </a:xfrm>
          <a:prstGeom prst="homePlate">
            <a:avLst/>
          </a:prstGeom>
          <a:solidFill>
            <a:schemeClr val="tx2"/>
          </a:solidFill>
          <a:ln>
            <a:noFill/>
          </a:ln>
        </p:spPr>
        <p:txBody>
          <a:bodyPr spcFirstLastPara="1" wrap="square" lIns="137160" tIns="45720" rIns="45720" bIns="45720" anchor="ctr" anchorCtr="0">
            <a:noAutofit/>
          </a:bodyPr>
          <a:lstStyle/>
          <a:p>
            <a:pPr>
              <a:buSzPts val="1100"/>
            </a:pPr>
            <a:r>
              <a:rPr lang="en-US" sz="1200" b="1">
                <a:solidFill>
                  <a:srgbClr val="FFFFFF"/>
                </a:solidFill>
              </a:rPr>
              <a:t>Q1 2025</a:t>
            </a:r>
          </a:p>
        </p:txBody>
      </p:sp>
      <p:sp>
        <p:nvSpPr>
          <p:cNvPr id="25" name="Google Shape;703;p114">
            <a:extLst>
              <a:ext uri="{FF2B5EF4-FFF2-40B4-BE49-F238E27FC236}">
                <a16:creationId xmlns:a16="http://schemas.microsoft.com/office/drawing/2014/main" id="{8214544F-99C8-37BD-BDA8-F9A7B8A1E305}"/>
              </a:ext>
            </a:extLst>
          </p:cNvPr>
          <p:cNvSpPr txBox="1"/>
          <p:nvPr>
            <p:custDataLst>
              <p:tags r:id="rId7"/>
            </p:custDataLst>
          </p:nvPr>
        </p:nvSpPr>
        <p:spPr>
          <a:xfrm>
            <a:off x="6414694" y="2224192"/>
            <a:ext cx="2633472" cy="2743200"/>
          </a:xfrm>
          <a:prstGeom prst="rect">
            <a:avLst/>
          </a:prstGeom>
          <a:noFill/>
          <a:ln>
            <a:noFill/>
          </a:ln>
        </p:spPr>
        <p:txBody>
          <a:bodyPr spcFirstLastPara="1" wrap="square" lIns="45720" tIns="45720" rIns="45720" bIns="45720" anchor="t" anchorCtr="0">
            <a:normAutofit/>
          </a:bodyPr>
          <a:lstStyle/>
          <a:p>
            <a:pPr marL="171450" indent="-171450">
              <a:spcAft>
                <a:spcPts val="200"/>
              </a:spcAft>
              <a:buFont typeface="Arial" panose="020B0604020202020204" pitchFamily="34" charset="0"/>
              <a:buChar char="•"/>
            </a:pPr>
            <a:r>
              <a:rPr lang="en-US" sz="1200"/>
              <a:t>Migrate backend services to Kubernetes for improved orchestration, scalability, and resilience.
Deploy multi-region cloud infrastructure to ensure EU data compliance and reduce latency.
Implement advanced caching strategies using edge computing to boost performance.
Integrate machine learning-powered anomaly detection for proactive system monitoring.</a:t>
            </a:r>
          </a:p>
        </p:txBody>
      </p:sp>
      <p:sp>
        <p:nvSpPr>
          <p:cNvPr id="29" name="Google Shape;10527;p9415">
            <a:extLst>
              <a:ext uri="{FF2B5EF4-FFF2-40B4-BE49-F238E27FC236}">
                <a16:creationId xmlns:a16="http://schemas.microsoft.com/office/drawing/2014/main" id="{26507034-D073-E106-8AAD-BC448F5E5E69}"/>
              </a:ext>
            </a:extLst>
          </p:cNvPr>
          <p:cNvSpPr txBox="1"/>
          <p:nvPr>
            <p:custDataLst>
              <p:tags r:id="rId8"/>
            </p:custDataLst>
          </p:nvPr>
        </p:nvSpPr>
        <p:spPr>
          <a:xfrm>
            <a:off x="6350131" y="1719810"/>
            <a:ext cx="2743200" cy="453580"/>
          </a:xfrm>
          <a:prstGeom prst="chevron">
            <a:avLst/>
          </a:prstGeom>
          <a:solidFill>
            <a:schemeClr val="accent2"/>
          </a:solidFill>
          <a:ln>
            <a:noFill/>
          </a:ln>
        </p:spPr>
        <p:txBody>
          <a:bodyPr spcFirstLastPara="1" wrap="square" lIns="91440" tIns="45720" rIns="45720" bIns="45720" anchor="ctr" anchorCtr="0">
            <a:noAutofit/>
          </a:bodyPr>
          <a:lstStyle/>
          <a:p>
            <a:pPr>
              <a:buSzPts val="1100"/>
            </a:pPr>
            <a:r>
              <a:rPr lang="en-US" sz="1200" b="1">
                <a:solidFill>
                  <a:srgbClr val="FFFFFF"/>
                </a:solidFill>
              </a:rPr>
              <a:t>Q3 2025</a:t>
            </a:r>
          </a:p>
        </p:txBody>
      </p:sp>
      <p:sp>
        <p:nvSpPr>
          <p:cNvPr id="32" name="Google Shape;703;p114">
            <a:extLst>
              <a:ext uri="{FF2B5EF4-FFF2-40B4-BE49-F238E27FC236}">
                <a16:creationId xmlns:a16="http://schemas.microsoft.com/office/drawing/2014/main" id="{8DFB41E6-52AF-5E12-725F-87DEF7986E70}"/>
              </a:ext>
            </a:extLst>
          </p:cNvPr>
          <p:cNvSpPr txBox="1"/>
          <p:nvPr>
            <p:custDataLst>
              <p:tags r:id="rId9"/>
            </p:custDataLst>
          </p:nvPr>
        </p:nvSpPr>
        <p:spPr>
          <a:xfrm>
            <a:off x="3736057" y="2212974"/>
            <a:ext cx="2633472" cy="2743200"/>
          </a:xfrm>
          <a:prstGeom prst="rect">
            <a:avLst/>
          </a:prstGeom>
          <a:noFill/>
          <a:ln>
            <a:noFill/>
          </a:ln>
        </p:spPr>
        <p:txBody>
          <a:bodyPr spcFirstLastPara="1" wrap="square" lIns="45720" tIns="45720" rIns="45720" bIns="45720" anchor="t" anchorCtr="0">
            <a:normAutofit/>
          </a:bodyPr>
          <a:lstStyle/>
          <a:p>
            <a:pPr marL="171450" indent="-171450">
              <a:spcAft>
                <a:spcPts val="200"/>
              </a:spcAft>
              <a:buFont typeface="Arial" panose="020B0604020202020204" pitchFamily="34" charset="0"/>
              <a:buChar char="•"/>
            </a:pPr>
            <a:r>
              <a:rPr lang="en-US" sz="1200"/>
              <a:t>Begin custom fine-tuning of large language models on specialized medical datasets for improved domain accuracy.
Implement federated learning techniques to enhance privacy-preserving AI training across distributed data sources.
Add voice biometrics for enhanced user authentication and security.
Develop GraphQL API to facilitate flexible and efficient data querying.</a:t>
            </a:r>
          </a:p>
        </p:txBody>
      </p:sp>
      <p:sp>
        <p:nvSpPr>
          <p:cNvPr id="34" name="Google Shape;10527;p9415">
            <a:extLst>
              <a:ext uri="{FF2B5EF4-FFF2-40B4-BE49-F238E27FC236}">
                <a16:creationId xmlns:a16="http://schemas.microsoft.com/office/drawing/2014/main" id="{3D7C73C5-8E50-4225-2D13-A98A22F81F89}"/>
              </a:ext>
            </a:extLst>
          </p:cNvPr>
          <p:cNvSpPr txBox="1"/>
          <p:nvPr>
            <p:custDataLst>
              <p:tags r:id="rId10"/>
            </p:custDataLst>
          </p:nvPr>
        </p:nvSpPr>
        <p:spPr>
          <a:xfrm>
            <a:off x="3703776" y="1719810"/>
            <a:ext cx="2743200" cy="453580"/>
          </a:xfrm>
          <a:prstGeom prst="chevron">
            <a:avLst/>
          </a:prstGeom>
          <a:solidFill>
            <a:schemeClr val="accent1"/>
          </a:solidFill>
          <a:ln>
            <a:noFill/>
          </a:ln>
        </p:spPr>
        <p:txBody>
          <a:bodyPr spcFirstLastPara="1" wrap="square" lIns="91440" tIns="45720" rIns="45720" bIns="45720" anchor="ctr" anchorCtr="0">
            <a:noAutofit/>
          </a:bodyPr>
          <a:lstStyle/>
          <a:p>
            <a:pPr>
              <a:buSzPts val="1100"/>
            </a:pPr>
            <a:r>
              <a:rPr lang="en-US" sz="1200" b="1">
                <a:solidFill>
                  <a:srgbClr val="FFFFFF"/>
                </a:solidFill>
              </a:rPr>
              <a:t>Q2 2025</a:t>
            </a:r>
          </a:p>
        </p:txBody>
      </p:sp>
      <p:sp>
        <p:nvSpPr>
          <p:cNvPr id="37" name="Google Shape;703;p114">
            <a:extLst>
              <a:ext uri="{FF2B5EF4-FFF2-40B4-BE49-F238E27FC236}">
                <a16:creationId xmlns:a16="http://schemas.microsoft.com/office/drawing/2014/main" id="{74158E27-0F9F-1776-7118-772CD1AE773A}"/>
              </a:ext>
            </a:extLst>
          </p:cNvPr>
          <p:cNvSpPr txBox="1"/>
          <p:nvPr>
            <p:custDataLst>
              <p:tags r:id="rId11"/>
            </p:custDataLst>
          </p:nvPr>
        </p:nvSpPr>
        <p:spPr>
          <a:xfrm>
            <a:off x="9093331" y="2212974"/>
            <a:ext cx="2633472" cy="2743200"/>
          </a:xfrm>
          <a:prstGeom prst="rect">
            <a:avLst/>
          </a:prstGeom>
          <a:noFill/>
          <a:ln>
            <a:noFill/>
          </a:ln>
        </p:spPr>
        <p:txBody>
          <a:bodyPr spcFirstLastPara="1" wrap="square" lIns="45720" tIns="45720" rIns="45720" bIns="45720" anchor="t" anchorCtr="0">
            <a:normAutofit/>
          </a:bodyPr>
          <a:lstStyle/>
          <a:p>
            <a:pPr marL="171450" indent="-171450">
              <a:spcAft>
                <a:spcPts val="200"/>
              </a:spcAft>
              <a:buFont typeface="Arial" panose="020B0604020202020204" pitchFamily="34" charset="0"/>
              <a:buChar char="•"/>
            </a:pPr>
            <a:r>
              <a:rPr lang="en-US" sz="1200"/>
              <a:t>Introduce blockchain technology for secure, immutable audit trails ensuring data integrity and compliance.
Develop quantum-resistant encryption methods to future-proof data security.
Explore AR/VR integration for enhanced medical imaging visualization and training.
Implement AutoML capabilities for continuous AI model improvement and automation.</a:t>
            </a:r>
          </a:p>
        </p:txBody>
      </p:sp>
      <p:sp>
        <p:nvSpPr>
          <p:cNvPr id="39" name="Google Shape;10527;p9415">
            <a:extLst>
              <a:ext uri="{FF2B5EF4-FFF2-40B4-BE49-F238E27FC236}">
                <a16:creationId xmlns:a16="http://schemas.microsoft.com/office/drawing/2014/main" id="{89EEF437-38D1-1AAC-B267-2E7F99C059D0}"/>
              </a:ext>
            </a:extLst>
          </p:cNvPr>
          <p:cNvSpPr txBox="1"/>
          <p:nvPr>
            <p:custDataLst>
              <p:tags r:id="rId12"/>
            </p:custDataLst>
          </p:nvPr>
        </p:nvSpPr>
        <p:spPr>
          <a:xfrm>
            <a:off x="8996485" y="1719810"/>
            <a:ext cx="2743200" cy="453580"/>
          </a:xfrm>
          <a:prstGeom prst="chevron">
            <a:avLst/>
          </a:prstGeom>
          <a:solidFill>
            <a:schemeClr val="tx1">
              <a:lumMod val="65000"/>
              <a:lumOff val="35000"/>
            </a:schemeClr>
          </a:solidFill>
          <a:ln>
            <a:noFill/>
          </a:ln>
        </p:spPr>
        <p:txBody>
          <a:bodyPr spcFirstLastPara="1" wrap="square" lIns="91440" tIns="45720" rIns="45720" bIns="45720" anchor="ctr" anchorCtr="0">
            <a:noAutofit/>
          </a:bodyPr>
          <a:lstStyle/>
          <a:p>
            <a:pPr>
              <a:buSzPts val="1100"/>
            </a:pPr>
            <a:r>
              <a:rPr lang="en-US" sz="1200" b="1">
                <a:solidFill>
                  <a:srgbClr val="FFFFFF"/>
                </a:solidFill>
              </a:rPr>
              <a:t>Q4 2025</a:t>
            </a:r>
          </a:p>
        </p:txBody>
      </p:sp>
      <p:sp>
        <p:nvSpPr>
          <p:cNvPr id="44" name="Text Placeholder 4">
            <a:extLst>
              <a:ext uri="{FF2B5EF4-FFF2-40B4-BE49-F238E27FC236}">
                <a16:creationId xmlns:a16="http://schemas.microsoft.com/office/drawing/2014/main" id="{CDB6C914-D5F8-1CBA-22D4-2246478E672A}"/>
              </a:ext>
            </a:extLst>
          </p:cNvPr>
          <p:cNvSpPr>
            <a:spLocks noGrp="1"/>
          </p:cNvSpPr>
          <p:nvPr>
            <p:ph type="body" sz="quarter" idx="15"/>
            <p:custDataLst>
              <p:tags r:id="rId13"/>
            </p:custDataLst>
          </p:nvPr>
        </p:nvSpPr>
        <p:spPr>
          <a:xfrm>
            <a:off x="457200" y="1042988"/>
            <a:ext cx="11274425" cy="617537"/>
          </a:xfrm>
        </p:spPr>
        <p:txBody>
          <a:bodyPr>
            <a:normAutofit lnSpcReduction="10000"/>
          </a:bodyPr>
          <a:lstStyle/>
          <a:p>
            <a:r>
              <a:rPr lang="en-US"/>
              <a:t>The MedEssenceAI development roadmap outlines a strategic plan for advancing the platform through 2025, focusing on enhancing semantic search, real-time collaboration, privacy, security, and scalability. Each quarter introduces key innovations that will improve system capabilities, compliance, and user experience, positioning MedEssenceAI at the forefront of medical AI technology.</a:t>
            </a:r>
          </a:p>
        </p:txBody>
      </p:sp>
      <p:sp>
        <p:nvSpPr>
          <p:cNvPr id="13" name="Google Shape;1094;p142">
            <a:extLst>
              <a:ext uri="{FF2B5EF4-FFF2-40B4-BE49-F238E27FC236}">
                <a16:creationId xmlns:a16="http://schemas.microsoft.com/office/drawing/2014/main" id="{4E790FAB-2DC4-9B2A-BA88-3155B9307290}"/>
              </a:ext>
            </a:extLst>
          </p:cNvPr>
          <p:cNvSpPr/>
          <p:nvPr/>
        </p:nvSpPr>
        <p:spPr>
          <a:xfrm rot="16200000">
            <a:off x="-673097" y="3354491"/>
            <a:ext cx="2743201" cy="482599"/>
          </a:xfrm>
          <a:prstGeom prst="rect">
            <a:avLst/>
          </a:prstGeom>
          <a:solidFill>
            <a:schemeClr val="bg2"/>
          </a:solidFill>
          <a:ln>
            <a:noFill/>
          </a:ln>
        </p:spPr>
        <p:txBody>
          <a:bodyPr spcFirstLastPara="1" wrap="square" lIns="18288" tIns="18288" rIns="18288" bIns="18288" anchor="ctr" anchorCtr="0">
            <a:noAutofit/>
          </a:bodyPr>
          <a:lstStyle/>
          <a:p>
            <a:pPr algn="ctr"/>
            <a:r>
              <a:rPr lang="en-US" sz="1200" b="1">
                <a:ea typeface="Helvetica Neue Light"/>
                <a:cs typeface="Helvetica Neue Light"/>
                <a:sym typeface="Helvetica Neue Light"/>
              </a:rPr>
              <a:t>Key Activities</a:t>
            </a:r>
          </a:p>
        </p:txBody>
      </p:sp>
      <p:sp>
        <p:nvSpPr>
          <p:cNvPr id="15" name="Google Shape;1095;p142">
            <a:extLst>
              <a:ext uri="{FF2B5EF4-FFF2-40B4-BE49-F238E27FC236}">
                <a16:creationId xmlns:a16="http://schemas.microsoft.com/office/drawing/2014/main" id="{3A3B7547-177F-2E45-B1FD-9740D5DD05E0}"/>
              </a:ext>
            </a:extLst>
          </p:cNvPr>
          <p:cNvSpPr/>
          <p:nvPr/>
        </p:nvSpPr>
        <p:spPr>
          <a:xfrm rot="16200000">
            <a:off x="170568" y="5428364"/>
            <a:ext cx="1055871" cy="482595"/>
          </a:xfrm>
          <a:prstGeom prst="rect">
            <a:avLst/>
          </a:prstGeom>
          <a:solidFill>
            <a:schemeClr val="bg2"/>
          </a:solidFill>
          <a:ln>
            <a:noFill/>
          </a:ln>
        </p:spPr>
        <p:txBody>
          <a:bodyPr spcFirstLastPara="1" wrap="square" lIns="18288" tIns="18288" rIns="18288" bIns="18288" anchor="ctr" anchorCtr="0">
            <a:noAutofit/>
          </a:bodyPr>
          <a:lstStyle/>
          <a:p>
            <a:pPr algn="ctr"/>
            <a:r>
              <a:rPr lang="en-US" sz="1200" b="1">
                <a:ea typeface="Helvetica Neue Light"/>
                <a:cs typeface="Helvetica Neue Light"/>
                <a:sym typeface="Helvetica Neue Light"/>
              </a:rPr>
              <a:t>Deliverables</a:t>
            </a:r>
          </a:p>
        </p:txBody>
      </p:sp>
      <p:sp>
        <p:nvSpPr>
          <p:cNvPr id="16" name="Google Shape;703;p114">
            <a:extLst>
              <a:ext uri="{FF2B5EF4-FFF2-40B4-BE49-F238E27FC236}">
                <a16:creationId xmlns:a16="http://schemas.microsoft.com/office/drawing/2014/main" id="{D7303357-176A-CFEA-4712-90D24F167B5D}"/>
              </a:ext>
            </a:extLst>
          </p:cNvPr>
          <p:cNvSpPr txBox="1"/>
          <p:nvPr>
            <p:custDataLst>
              <p:tags r:id="rId14"/>
            </p:custDataLst>
          </p:nvPr>
        </p:nvSpPr>
        <p:spPr>
          <a:xfrm>
            <a:off x="1057420" y="5152944"/>
            <a:ext cx="2633472" cy="1055871"/>
          </a:xfrm>
          <a:prstGeom prst="rect">
            <a:avLst/>
          </a:prstGeom>
          <a:noFill/>
          <a:ln>
            <a:noFill/>
          </a:ln>
        </p:spPr>
        <p:txBody>
          <a:bodyPr spcFirstLastPara="1" wrap="square" lIns="45720" tIns="45720" rIns="45720" bIns="45720" anchor="t" anchorCtr="0">
            <a:normAutofit lnSpcReduction="10000"/>
          </a:bodyPr>
          <a:lstStyle/>
          <a:p>
            <a:pPr marL="171450" indent="-171450">
              <a:spcAft>
                <a:spcPts val="200"/>
              </a:spcAft>
              <a:buFont typeface="Arial" panose="020B0604020202020204" pitchFamily="34" charset="0"/>
              <a:buChar char="•"/>
            </a:pPr>
            <a:r>
              <a:rPr lang="en-US" sz="1200"/>
              <a:t>Vector database integration
Real-time collaboration feature prototype
Mobile app initial release
FHIR integration module</a:t>
            </a:r>
          </a:p>
        </p:txBody>
      </p:sp>
      <p:sp>
        <p:nvSpPr>
          <p:cNvPr id="17" name="Google Shape;703;p114">
            <a:extLst>
              <a:ext uri="{FF2B5EF4-FFF2-40B4-BE49-F238E27FC236}">
                <a16:creationId xmlns:a16="http://schemas.microsoft.com/office/drawing/2014/main" id="{4241AF87-62D4-75E4-6046-88E528D13A07}"/>
              </a:ext>
            </a:extLst>
          </p:cNvPr>
          <p:cNvSpPr txBox="1"/>
          <p:nvPr>
            <p:custDataLst>
              <p:tags r:id="rId15"/>
            </p:custDataLst>
          </p:nvPr>
        </p:nvSpPr>
        <p:spPr>
          <a:xfrm>
            <a:off x="6414694" y="5152944"/>
            <a:ext cx="2633472" cy="1055871"/>
          </a:xfrm>
          <a:prstGeom prst="rect">
            <a:avLst/>
          </a:prstGeom>
          <a:noFill/>
          <a:ln>
            <a:noFill/>
          </a:ln>
        </p:spPr>
        <p:txBody>
          <a:bodyPr spcFirstLastPara="1" wrap="square" lIns="45720" tIns="45720" rIns="45720" bIns="45720" anchor="t" anchorCtr="0">
            <a:normAutofit lnSpcReduction="10000"/>
          </a:bodyPr>
          <a:lstStyle/>
          <a:p>
            <a:pPr marL="171450" indent="-171450">
              <a:spcAft>
                <a:spcPts val="200"/>
              </a:spcAft>
              <a:buFont typeface="Arial" panose="020B0604020202020204" pitchFamily="34" charset="0"/>
              <a:buChar char="•"/>
            </a:pPr>
            <a:r>
              <a:rPr lang="en-US" sz="1200"/>
              <a:t>Kubernetes orchestration deployment
Multi-region infrastructure setup
Edge caching system
Anomaly detection module</a:t>
            </a:r>
          </a:p>
        </p:txBody>
      </p:sp>
      <p:sp>
        <p:nvSpPr>
          <p:cNvPr id="18" name="Google Shape;703;p114">
            <a:extLst>
              <a:ext uri="{FF2B5EF4-FFF2-40B4-BE49-F238E27FC236}">
                <a16:creationId xmlns:a16="http://schemas.microsoft.com/office/drawing/2014/main" id="{F7BE092F-573D-0D64-97EA-B73BB85A48B0}"/>
              </a:ext>
            </a:extLst>
          </p:cNvPr>
          <p:cNvSpPr txBox="1"/>
          <p:nvPr>
            <p:custDataLst>
              <p:tags r:id="rId16"/>
            </p:custDataLst>
          </p:nvPr>
        </p:nvSpPr>
        <p:spPr>
          <a:xfrm>
            <a:off x="3736057" y="5141726"/>
            <a:ext cx="2633472" cy="1055871"/>
          </a:xfrm>
          <a:prstGeom prst="rect">
            <a:avLst/>
          </a:prstGeom>
          <a:noFill/>
          <a:ln>
            <a:noFill/>
          </a:ln>
        </p:spPr>
        <p:txBody>
          <a:bodyPr spcFirstLastPara="1" wrap="square" lIns="45720" tIns="45720" rIns="45720" bIns="45720" anchor="t" anchorCtr="0">
            <a:normAutofit/>
          </a:bodyPr>
          <a:lstStyle/>
          <a:p>
            <a:pPr marL="171450" indent="-171450">
              <a:spcAft>
                <a:spcPts val="200"/>
              </a:spcAft>
              <a:buFont typeface="Arial" panose="020B0604020202020204" pitchFamily="34" charset="0"/>
              <a:buChar char="•"/>
            </a:pPr>
            <a:r>
              <a:rPr lang="en-US" sz="1200"/>
              <a:t>Fine-tuned custom LLM models
Federated learning framework
Voice biometrics integration
GraphQL API launch</a:t>
            </a:r>
          </a:p>
        </p:txBody>
      </p:sp>
      <p:sp>
        <p:nvSpPr>
          <p:cNvPr id="19" name="Google Shape;703;p114">
            <a:extLst>
              <a:ext uri="{FF2B5EF4-FFF2-40B4-BE49-F238E27FC236}">
                <a16:creationId xmlns:a16="http://schemas.microsoft.com/office/drawing/2014/main" id="{EEDA7FF8-1268-6EBA-1CDD-E3F64969C725}"/>
              </a:ext>
            </a:extLst>
          </p:cNvPr>
          <p:cNvSpPr txBox="1"/>
          <p:nvPr>
            <p:custDataLst>
              <p:tags r:id="rId17"/>
            </p:custDataLst>
          </p:nvPr>
        </p:nvSpPr>
        <p:spPr>
          <a:xfrm>
            <a:off x="9093331" y="5141726"/>
            <a:ext cx="2633472" cy="1055871"/>
          </a:xfrm>
          <a:prstGeom prst="rect">
            <a:avLst/>
          </a:prstGeom>
          <a:noFill/>
          <a:ln>
            <a:noFill/>
          </a:ln>
        </p:spPr>
        <p:txBody>
          <a:bodyPr spcFirstLastPara="1" wrap="square" lIns="45720" tIns="45720" rIns="45720" bIns="45720" anchor="t" anchorCtr="0">
            <a:normAutofit/>
          </a:bodyPr>
          <a:lstStyle/>
          <a:p>
            <a:pPr marL="171450" indent="-171450">
              <a:spcAft>
                <a:spcPts val="200"/>
              </a:spcAft>
              <a:buFont typeface="Arial" panose="020B0604020202020204" pitchFamily="34" charset="0"/>
              <a:buChar char="•"/>
            </a:pPr>
            <a:r>
              <a:rPr lang="en-US" sz="1200"/>
              <a:t>Blockchain audit trail system
Quantum-resistant encryption
AR/VR medical imaging tools
AutoML pipeline</a:t>
            </a:r>
          </a:p>
        </p:txBody>
      </p:sp>
      <p:cxnSp>
        <p:nvCxnSpPr>
          <p:cNvPr id="20" name="Google Shape;559;p88">
            <a:extLst>
              <a:ext uri="{FF2B5EF4-FFF2-40B4-BE49-F238E27FC236}">
                <a16:creationId xmlns:a16="http://schemas.microsoft.com/office/drawing/2014/main" id="{33CD6C1C-422A-9350-5D5A-AC90367BE4C0}"/>
              </a:ext>
            </a:extLst>
          </p:cNvPr>
          <p:cNvCxnSpPr>
            <a:cxnSpLocks/>
          </p:cNvCxnSpPr>
          <p:nvPr/>
        </p:nvCxnSpPr>
        <p:spPr>
          <a:xfrm flipV="1">
            <a:off x="457200" y="5048949"/>
            <a:ext cx="11277594" cy="11218"/>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30" name="Footer Placeholder 29">
            <a:extLst>
              <a:ext uri="{FF2B5EF4-FFF2-40B4-BE49-F238E27FC236}">
                <a16:creationId xmlns:a16="http://schemas.microsoft.com/office/drawing/2014/main" id="{FA2F7E53-CE23-0A4A-85BE-F2855CF7EF99}"/>
              </a:ext>
            </a:extLst>
          </p:cNvPr>
          <p:cNvSpPr>
            <a:spLocks noGrp="1"/>
          </p:cNvSpPr>
          <p:nvPr>
            <p:ph type="ftr" sz="quarter" idx="16"/>
          </p:nvPr>
        </p:nvSpPr>
        <p:spPr/>
        <p:txBody>
          <a:bodyPr/>
          <a:lstStyle/>
          <a:p>
            <a:r>
              <a:rPr lang="en-US"/>
              <a:t>CONFIDENTIAL | DRAFT</a:t>
            </a:r>
          </a:p>
        </p:txBody>
      </p:sp>
      <p:sp>
        <p:nvSpPr>
          <p:cNvPr id="31" name="Slide Number Placeholder 30">
            <a:extLst>
              <a:ext uri="{FF2B5EF4-FFF2-40B4-BE49-F238E27FC236}">
                <a16:creationId xmlns:a16="http://schemas.microsoft.com/office/drawing/2014/main" id="{58020362-DCD3-E048-29DB-36DCB77532C8}"/>
              </a:ext>
            </a:extLst>
          </p:cNvPr>
          <p:cNvSpPr>
            <a:spLocks noGrp="1"/>
          </p:cNvSpPr>
          <p:nvPr>
            <p:ph type="sldNum" sz="quarter" idx="17"/>
          </p:nvPr>
        </p:nvSpPr>
        <p:spPr/>
        <p:txBody>
          <a:bodyPr/>
          <a:lstStyle/>
          <a:p>
            <a:fld id="{0122C274-3D99-4A24-ADE9-DD3F36DBA14D}" type="slidenum">
              <a:rPr lang="en-US" smtClean="0"/>
              <a:t>18</a:t>
            </a:fld>
            <a:endParaRPr lang="en-US"/>
          </a:p>
        </p:txBody>
      </p:sp>
    </p:spTree>
    <p:custDataLst>
      <p:tags r:id="rId1"/>
    </p:custDataLst>
    <p:extLst>
      <p:ext uri="{BB962C8B-B14F-4D97-AF65-F5344CB8AC3E}">
        <p14:creationId xmlns:p14="http://schemas.microsoft.com/office/powerpoint/2010/main" val="611500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BB170-331D-17C0-BFCB-D5E41FBAEC80}"/>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8483A037-A4AC-2A9C-6257-6B4564CC7BD4}"/>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3" imgW="7772400" imgH="10058400" progId="TCLayout.ActiveDocument.1">
                  <p:embed/>
                </p:oleObj>
              </mc:Choice>
              <mc:Fallback>
                <p:oleObj name="think-cell Slide" r:id="rId13" imgW="7772400" imgH="10058400" progId="TCLayout.ActiveDocument.1">
                  <p:embed/>
                  <p:pic>
                    <p:nvPicPr>
                      <p:cNvPr id="7" name="think-cell data - do not delete" hidden="1">
                        <a:extLst>
                          <a:ext uri="{FF2B5EF4-FFF2-40B4-BE49-F238E27FC236}">
                            <a16:creationId xmlns:a16="http://schemas.microsoft.com/office/drawing/2014/main" id="{8483A037-A4AC-2A9C-6257-6B4564CC7BD4}"/>
                          </a:ext>
                        </a:extLst>
                      </p:cNvPr>
                      <p:cNvPicPr/>
                      <p:nvPr/>
                    </p:nvPicPr>
                    <p:blipFill>
                      <a:blip r:embed="rId14"/>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D7CCFC06-CA9C-3465-4196-45EFD30C485A}"/>
              </a:ext>
            </a:extLst>
          </p:cNvPr>
          <p:cNvSpPr>
            <a:spLocks noGrp="1"/>
          </p:cNvSpPr>
          <p:nvPr>
            <p:ph type="title"/>
            <p:custDataLst>
              <p:tags r:id="rId3"/>
            </p:custDataLst>
          </p:nvPr>
        </p:nvSpPr>
        <p:spPr/>
        <p:txBody>
          <a:bodyPr vert="horz">
            <a:normAutofit/>
          </a:bodyPr>
          <a:lstStyle/>
          <a:p>
            <a:r>
              <a:rPr lang="en-US"/>
              <a:t>Development Best Practices</a:t>
            </a:r>
          </a:p>
        </p:txBody>
      </p:sp>
      <p:sp>
        <p:nvSpPr>
          <p:cNvPr id="4" name="Text Placeholder 3">
            <a:extLst>
              <a:ext uri="{FF2B5EF4-FFF2-40B4-BE49-F238E27FC236}">
                <a16:creationId xmlns:a16="http://schemas.microsoft.com/office/drawing/2014/main" id="{5BC58D90-4E14-8787-9228-CDF7FDA1B223}"/>
              </a:ext>
            </a:extLst>
          </p:cNvPr>
          <p:cNvSpPr>
            <a:spLocks noGrp="1"/>
          </p:cNvSpPr>
          <p:nvPr>
            <p:ph type="body" sz="quarter" idx="14"/>
            <p:custDataLst>
              <p:tags r:id="rId4"/>
            </p:custDataLst>
          </p:nvPr>
        </p:nvSpPr>
        <p:spPr/>
        <p:txBody>
          <a:bodyPr/>
          <a:lstStyle/>
          <a:p>
            <a:r>
              <a:rPr lang="en-US"/>
              <a:t>Best Practices</a:t>
            </a:r>
          </a:p>
        </p:txBody>
      </p:sp>
      <p:sp>
        <p:nvSpPr>
          <p:cNvPr id="5" name="Text Placeholder 4">
            <a:extLst>
              <a:ext uri="{FF2B5EF4-FFF2-40B4-BE49-F238E27FC236}">
                <a16:creationId xmlns:a16="http://schemas.microsoft.com/office/drawing/2014/main" id="{E6A0B5EB-F2FD-E973-1BCF-AFC5DE2DC71F}"/>
              </a:ext>
            </a:extLst>
          </p:cNvPr>
          <p:cNvSpPr>
            <a:spLocks noGrp="1"/>
          </p:cNvSpPr>
          <p:nvPr>
            <p:ph type="body" sz="quarter" idx="15"/>
            <p:custDataLst>
              <p:tags r:id="rId5"/>
            </p:custDataLst>
          </p:nvPr>
        </p:nvSpPr>
        <p:spPr/>
        <p:txBody>
          <a:bodyPr/>
          <a:lstStyle/>
          <a:p>
            <a:r>
              <a:rPr lang="en-US"/>
              <a:t>Maintaining high code quality, a structured Git workflow, and comprehensive documentation are critical for efficient collaboration, maintainability, and scalability of the MedEssenceAI technical platform. These practices ensure reliability and enable smooth development cycles.</a:t>
            </a:r>
          </a:p>
        </p:txBody>
      </p:sp>
      <p:sp>
        <p:nvSpPr>
          <p:cNvPr id="6" name="Google Shape;703;p114">
            <a:extLst>
              <a:ext uri="{FF2B5EF4-FFF2-40B4-BE49-F238E27FC236}">
                <a16:creationId xmlns:a16="http://schemas.microsoft.com/office/drawing/2014/main" id="{A8236E1D-EA60-B862-DD29-DF0D8B950433}"/>
              </a:ext>
            </a:extLst>
          </p:cNvPr>
          <p:cNvSpPr txBox="1"/>
          <p:nvPr>
            <p:custDataLst>
              <p:tags r:id="rId6"/>
            </p:custDataLst>
          </p:nvPr>
        </p:nvSpPr>
        <p:spPr>
          <a:xfrm>
            <a:off x="436564" y="2686409"/>
            <a:ext cx="3538671" cy="3282979"/>
          </a:xfrm>
          <a:prstGeom prst="rect">
            <a:avLst/>
          </a:prstGeom>
          <a:noFill/>
          <a:ln>
            <a:noFill/>
          </a:ln>
        </p:spPr>
        <p:txBody>
          <a:bodyPr spcFirstLastPara="1" wrap="square" lIns="91440" tIns="45720" rIns="91440" bIns="45720" anchor="t" anchorCtr="0">
            <a:normAutofit/>
          </a:bodyPr>
          <a:lstStyle/>
          <a:p>
            <a:pPr>
              <a:spcAft>
                <a:spcPts val="1200"/>
              </a:spcAft>
            </a:pPr>
            <a:r>
              <a:rPr lang="en-US" sz="1200"/>
              <a:t>ESLint configured with Next.js and Prettier integration to enforce consistent style.
Strict rules including no-unused-vars as errors to catch dead code early.
Complexity capped at 10 and max-depth at 4 to promote readable and maintainable code.
Function length limited to 50 lines to improve modularity and testability.
Console usage limited to warnings and errors only to avoid noisy logs in production.</a:t>
            </a:r>
          </a:p>
        </p:txBody>
      </p:sp>
      <p:sp>
        <p:nvSpPr>
          <p:cNvPr id="8" name="Google Shape;10527;p9415">
            <a:extLst>
              <a:ext uri="{FF2B5EF4-FFF2-40B4-BE49-F238E27FC236}">
                <a16:creationId xmlns:a16="http://schemas.microsoft.com/office/drawing/2014/main" id="{E51EF1E4-7C03-FC5F-CEFE-F2F1BFF7CACD}"/>
              </a:ext>
            </a:extLst>
          </p:cNvPr>
          <p:cNvSpPr txBox="1"/>
          <p:nvPr>
            <p:custDataLst>
              <p:tags r:id="rId7"/>
            </p:custDataLst>
          </p:nvPr>
        </p:nvSpPr>
        <p:spPr>
          <a:xfrm>
            <a:off x="457201" y="2137736"/>
            <a:ext cx="3518034" cy="394297"/>
          </a:xfrm>
          <a:prstGeom prst="rect">
            <a:avLst/>
          </a:prstGeom>
          <a:noFill/>
          <a:ln>
            <a:noFill/>
          </a:ln>
        </p:spPr>
        <p:txBody>
          <a:bodyPr spcFirstLastPara="1" wrap="square" lIns="45720" tIns="45720" rIns="45720" bIns="45720" anchor="ctr" anchorCtr="0">
            <a:normAutofit/>
          </a:bodyPr>
          <a:lstStyle/>
          <a:p>
            <a:pPr>
              <a:buSzPts val="1100"/>
            </a:pPr>
            <a:r>
              <a:rPr lang="en-US" sz="1200" b="1"/>
              <a:t>Code Quality Standards</a:t>
            </a:r>
          </a:p>
        </p:txBody>
      </p:sp>
      <p:sp>
        <p:nvSpPr>
          <p:cNvPr id="10" name="Google Shape;703;p114">
            <a:extLst>
              <a:ext uri="{FF2B5EF4-FFF2-40B4-BE49-F238E27FC236}">
                <a16:creationId xmlns:a16="http://schemas.microsoft.com/office/drawing/2014/main" id="{29D70B0E-EACF-811D-CA52-526F540554DA}"/>
              </a:ext>
            </a:extLst>
          </p:cNvPr>
          <p:cNvSpPr txBox="1"/>
          <p:nvPr>
            <p:custDataLst>
              <p:tags r:id="rId8"/>
            </p:custDataLst>
          </p:nvPr>
        </p:nvSpPr>
        <p:spPr>
          <a:xfrm>
            <a:off x="4329382" y="2684477"/>
            <a:ext cx="3538670" cy="3282979"/>
          </a:xfrm>
          <a:prstGeom prst="rect">
            <a:avLst/>
          </a:prstGeom>
          <a:noFill/>
          <a:ln>
            <a:noFill/>
          </a:ln>
        </p:spPr>
        <p:txBody>
          <a:bodyPr spcFirstLastPara="1" wrap="square" lIns="91440" tIns="45720" rIns="91440" bIns="45720" anchor="t" anchorCtr="0">
            <a:normAutofit/>
          </a:bodyPr>
          <a:lstStyle/>
          <a:p>
            <a:pPr>
              <a:spcAft>
                <a:spcPts val="1200"/>
              </a:spcAft>
            </a:pPr>
            <a:r>
              <a:rPr lang="en-US" sz="1200"/>
              <a:t>Feature branch strategy branching off from develop branch to isolate new features.
Main branch reserved for stable releases with periodic merges from develop.
Naming conventions include feature/, bugfix/, and release/ prefixes for clarity.
Release branches created for versioning and production readiness (e.g., release/v2.0.0).
Pull requests and code reviews enforced to maintain code integrity and collaboration.</a:t>
            </a:r>
          </a:p>
        </p:txBody>
      </p:sp>
      <p:sp>
        <p:nvSpPr>
          <p:cNvPr id="12" name="Google Shape;10527;p9415">
            <a:extLst>
              <a:ext uri="{FF2B5EF4-FFF2-40B4-BE49-F238E27FC236}">
                <a16:creationId xmlns:a16="http://schemas.microsoft.com/office/drawing/2014/main" id="{FE910385-5296-8DF7-1CB9-F5E5F73E1A3A}"/>
              </a:ext>
            </a:extLst>
          </p:cNvPr>
          <p:cNvSpPr txBox="1"/>
          <p:nvPr>
            <p:custDataLst>
              <p:tags r:id="rId9"/>
            </p:custDataLst>
          </p:nvPr>
        </p:nvSpPr>
        <p:spPr>
          <a:xfrm>
            <a:off x="4329381" y="2135804"/>
            <a:ext cx="3538671" cy="394297"/>
          </a:xfrm>
          <a:prstGeom prst="rect">
            <a:avLst/>
          </a:prstGeom>
          <a:noFill/>
          <a:ln>
            <a:noFill/>
          </a:ln>
        </p:spPr>
        <p:txBody>
          <a:bodyPr spcFirstLastPara="1" wrap="square" lIns="45720" tIns="45720" rIns="45720" bIns="45720" anchor="ctr" anchorCtr="0">
            <a:normAutofit/>
          </a:bodyPr>
          <a:lstStyle/>
          <a:p>
            <a:pPr>
              <a:buSzPts val="1100"/>
            </a:pPr>
            <a:r>
              <a:rPr lang="en-US" sz="1200" b="1"/>
              <a:t>Git Workflow</a:t>
            </a:r>
          </a:p>
        </p:txBody>
      </p:sp>
      <p:sp>
        <p:nvSpPr>
          <p:cNvPr id="14" name="Google Shape;703;p114">
            <a:extLst>
              <a:ext uri="{FF2B5EF4-FFF2-40B4-BE49-F238E27FC236}">
                <a16:creationId xmlns:a16="http://schemas.microsoft.com/office/drawing/2014/main" id="{97279EA9-87AD-DE02-4CC0-BF905FB8CA0B}"/>
              </a:ext>
            </a:extLst>
          </p:cNvPr>
          <p:cNvSpPr txBox="1"/>
          <p:nvPr>
            <p:custDataLst>
              <p:tags r:id="rId10"/>
            </p:custDataLst>
          </p:nvPr>
        </p:nvSpPr>
        <p:spPr>
          <a:xfrm>
            <a:off x="8222198" y="2684477"/>
            <a:ext cx="3538669" cy="3282979"/>
          </a:xfrm>
          <a:prstGeom prst="rect">
            <a:avLst/>
          </a:prstGeom>
          <a:noFill/>
          <a:ln>
            <a:noFill/>
          </a:ln>
        </p:spPr>
        <p:txBody>
          <a:bodyPr spcFirstLastPara="1" wrap="square" lIns="91440" tIns="45720" rIns="91440" bIns="45720" anchor="t" anchorCtr="0">
            <a:normAutofit/>
          </a:bodyPr>
          <a:lstStyle/>
          <a:p>
            <a:pPr>
              <a:spcAft>
                <a:spcPts val="1200"/>
              </a:spcAft>
            </a:pPr>
            <a:r>
              <a:rPr lang="en-US" sz="1200"/>
              <a:t>API documentation generated and maintained via OpenAPI/Swagger for clear endpoint contracts.
Component-level UI documentation created with Storybook for visual and interactive references.
Architecture decisions recorded in ADR (Architecture Decision Records) format for traceability.
Comprehensive inline documentation using JSDoc standards to explain code logic and usage.
Documentation kept up-to-date alongside code changes to ensure developer alignment and onboarding efficiency.</a:t>
            </a:r>
          </a:p>
        </p:txBody>
      </p:sp>
      <p:sp>
        <p:nvSpPr>
          <p:cNvPr id="16" name="Google Shape;10527;p9415">
            <a:extLst>
              <a:ext uri="{FF2B5EF4-FFF2-40B4-BE49-F238E27FC236}">
                <a16:creationId xmlns:a16="http://schemas.microsoft.com/office/drawing/2014/main" id="{3C12952E-5FBA-C6A6-E1C5-41CF7C445D1B}"/>
              </a:ext>
            </a:extLst>
          </p:cNvPr>
          <p:cNvSpPr txBox="1"/>
          <p:nvPr>
            <p:custDataLst>
              <p:tags r:id="rId11"/>
            </p:custDataLst>
          </p:nvPr>
        </p:nvSpPr>
        <p:spPr>
          <a:xfrm>
            <a:off x="8222198" y="2135804"/>
            <a:ext cx="3538672" cy="394297"/>
          </a:xfrm>
          <a:prstGeom prst="rect">
            <a:avLst/>
          </a:prstGeom>
          <a:noFill/>
          <a:ln>
            <a:noFill/>
          </a:ln>
        </p:spPr>
        <p:txBody>
          <a:bodyPr spcFirstLastPara="1" wrap="square" lIns="45720" tIns="45720" rIns="45720" bIns="45720" anchor="ctr" anchorCtr="0">
            <a:normAutofit/>
          </a:bodyPr>
          <a:lstStyle/>
          <a:p>
            <a:pPr>
              <a:buSzPts val="1100"/>
            </a:pPr>
            <a:r>
              <a:rPr lang="en-US" sz="1200" b="1"/>
              <a:t>Documentation Standards</a:t>
            </a:r>
          </a:p>
        </p:txBody>
      </p:sp>
      <p:cxnSp>
        <p:nvCxnSpPr>
          <p:cNvPr id="22" name="Straight Connector 21">
            <a:extLst>
              <a:ext uri="{FF2B5EF4-FFF2-40B4-BE49-F238E27FC236}">
                <a16:creationId xmlns:a16="http://schemas.microsoft.com/office/drawing/2014/main" id="{A6630E27-1298-4612-B25D-6DA7AB6CA2B9}"/>
              </a:ext>
            </a:extLst>
          </p:cNvPr>
          <p:cNvCxnSpPr>
            <a:cxnSpLocks/>
          </p:cNvCxnSpPr>
          <p:nvPr/>
        </p:nvCxnSpPr>
        <p:spPr>
          <a:xfrm flipH="1">
            <a:off x="436564" y="2532033"/>
            <a:ext cx="3538671" cy="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DE206CF-CA78-C002-0A62-D145D0FB52AF}"/>
              </a:ext>
            </a:extLst>
          </p:cNvPr>
          <p:cNvCxnSpPr>
            <a:cxnSpLocks/>
          </p:cNvCxnSpPr>
          <p:nvPr/>
        </p:nvCxnSpPr>
        <p:spPr>
          <a:xfrm flipH="1">
            <a:off x="4329381" y="2530101"/>
            <a:ext cx="3538671" cy="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2783B7A-1ED1-6C5B-DC05-0EA07A7A2498}"/>
              </a:ext>
            </a:extLst>
          </p:cNvPr>
          <p:cNvCxnSpPr>
            <a:cxnSpLocks/>
          </p:cNvCxnSpPr>
          <p:nvPr/>
        </p:nvCxnSpPr>
        <p:spPr>
          <a:xfrm flipH="1">
            <a:off x="8151904" y="2532033"/>
            <a:ext cx="3538671" cy="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9" name="Footer Placeholder 8">
            <a:extLst>
              <a:ext uri="{FF2B5EF4-FFF2-40B4-BE49-F238E27FC236}">
                <a16:creationId xmlns:a16="http://schemas.microsoft.com/office/drawing/2014/main" id="{9C250874-5F26-30A2-D60B-72BFEFCB6224}"/>
              </a:ext>
            </a:extLst>
          </p:cNvPr>
          <p:cNvSpPr>
            <a:spLocks noGrp="1"/>
          </p:cNvSpPr>
          <p:nvPr>
            <p:ph type="ftr" sz="quarter" idx="16"/>
          </p:nvPr>
        </p:nvSpPr>
        <p:spPr/>
        <p:txBody>
          <a:bodyPr/>
          <a:lstStyle/>
          <a:p>
            <a:r>
              <a:rPr lang="en-US"/>
              <a:t>CONFIDENTIAL | DRAFT</a:t>
            </a:r>
          </a:p>
        </p:txBody>
      </p:sp>
      <p:sp>
        <p:nvSpPr>
          <p:cNvPr id="11" name="Slide Number Placeholder 10">
            <a:extLst>
              <a:ext uri="{FF2B5EF4-FFF2-40B4-BE49-F238E27FC236}">
                <a16:creationId xmlns:a16="http://schemas.microsoft.com/office/drawing/2014/main" id="{C8E7030A-80BB-E1C3-F10A-AFED41F38E46}"/>
              </a:ext>
            </a:extLst>
          </p:cNvPr>
          <p:cNvSpPr>
            <a:spLocks noGrp="1"/>
          </p:cNvSpPr>
          <p:nvPr>
            <p:ph type="sldNum" sz="quarter" idx="17"/>
          </p:nvPr>
        </p:nvSpPr>
        <p:spPr/>
        <p:txBody>
          <a:bodyPr/>
          <a:lstStyle/>
          <a:p>
            <a:fld id="{0122C274-3D99-4A24-ADE9-DD3F36DBA14D}" type="slidenum">
              <a:rPr lang="en-US" smtClean="0"/>
              <a:t>19</a:t>
            </a:fld>
            <a:endParaRPr lang="en-US"/>
          </a:p>
        </p:txBody>
      </p:sp>
    </p:spTree>
    <p:custDataLst>
      <p:tags r:id="rId1"/>
    </p:custDataLst>
    <p:extLst>
      <p:ext uri="{BB962C8B-B14F-4D97-AF65-F5344CB8AC3E}">
        <p14:creationId xmlns:p14="http://schemas.microsoft.com/office/powerpoint/2010/main" val="779547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86F3F-910D-C769-BC94-077036381A52}"/>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D3DC957D-A684-D6D5-4FF2-5CE8EC399A4C}"/>
              </a:ext>
            </a:extLst>
          </p:cNvPr>
          <p:cNvSpPr/>
          <p:nvPr/>
        </p:nvSpPr>
        <p:spPr>
          <a:xfrm>
            <a:off x="0" y="0"/>
            <a:ext cx="12192000" cy="1483933"/>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hink-cell data - do not delete" hidden="1">
            <a:extLst>
              <a:ext uri="{FF2B5EF4-FFF2-40B4-BE49-F238E27FC236}">
                <a16:creationId xmlns:a16="http://schemas.microsoft.com/office/drawing/2014/main" id="{B0D87308-3C13-F08D-F8CD-104393DB0EE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6" name="think-cell data - do not delete" hidden="1">
                        <a:extLst>
                          <a:ext uri="{FF2B5EF4-FFF2-40B4-BE49-F238E27FC236}">
                            <a16:creationId xmlns:a16="http://schemas.microsoft.com/office/drawing/2014/main" id="{B0D87308-3C13-F08D-F8CD-104393DB0EE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 name="Content Placeholder 1">
            <a:extLst>
              <a:ext uri="{FF2B5EF4-FFF2-40B4-BE49-F238E27FC236}">
                <a16:creationId xmlns:a16="http://schemas.microsoft.com/office/drawing/2014/main" id="{7429E740-56A2-83E8-8294-3F3E5E48E9E3}"/>
              </a:ext>
            </a:extLst>
          </p:cNvPr>
          <p:cNvSpPr>
            <a:spLocks noGrp="1"/>
          </p:cNvSpPr>
          <p:nvPr>
            <p:ph idx="1"/>
            <p:custDataLst>
              <p:tags r:id="rId2"/>
            </p:custDataLst>
          </p:nvPr>
        </p:nvSpPr>
        <p:spPr/>
        <p:txBody>
          <a:bodyPr numCol="2">
            <a:normAutofit/>
          </a:bodyPr>
          <a:lstStyle/>
          <a:p>
            <a:r>
              <a:rPr lang="en-US"/>
              <a:t>System Architecture Overview
Frontend Technologies
Backend Architecture &amp; Microservices
Advanced ICD Matcher
Database Schema &amp; Data Volume
Ontology System Architecture
Speech Recognition Pipeline
Medical Dictionary
AI/LLM Integration &amp; Prompt Engineering
System Performance Metrics
Scalability Testing Results
Security &amp; Compliance
Deployment Architecture &amp; CI/CD Pipeline
Testing Strategy &amp; Coverage
Monitoring &amp; Observability
Future Technical Roadmap
Development Best Practices
Contact &amp; Resources
Thank you</a:t>
            </a:r>
          </a:p>
        </p:txBody>
      </p:sp>
      <p:sp>
        <p:nvSpPr>
          <p:cNvPr id="3" name="Title 2">
            <a:extLst>
              <a:ext uri="{FF2B5EF4-FFF2-40B4-BE49-F238E27FC236}">
                <a16:creationId xmlns:a16="http://schemas.microsoft.com/office/drawing/2014/main" id="{493A04D2-DE6C-A792-2E56-5231914FA9D9}"/>
              </a:ext>
            </a:extLst>
          </p:cNvPr>
          <p:cNvSpPr>
            <a:spLocks noGrp="1"/>
          </p:cNvSpPr>
          <p:nvPr>
            <p:ph type="title"/>
            <p:custDataLst>
              <p:tags r:id="rId3"/>
            </p:custDataLst>
          </p:nvPr>
        </p:nvSpPr>
        <p:spPr/>
        <p:txBody>
          <a:bodyPr vert="horz"/>
          <a:lstStyle/>
          <a:p>
            <a:r>
              <a:rPr lang="en-US" dirty="0"/>
              <a:t>Agenda</a:t>
            </a:r>
          </a:p>
        </p:txBody>
      </p:sp>
      <p:sp>
        <p:nvSpPr>
          <p:cNvPr id="13" name="Footer Placeholder 12">
            <a:extLst>
              <a:ext uri="{FF2B5EF4-FFF2-40B4-BE49-F238E27FC236}">
                <a16:creationId xmlns:a16="http://schemas.microsoft.com/office/drawing/2014/main" id="{A6007BC8-F5E1-93BC-C6D1-782267E004B1}"/>
              </a:ext>
            </a:extLst>
          </p:cNvPr>
          <p:cNvSpPr>
            <a:spLocks noGrp="1"/>
          </p:cNvSpPr>
          <p:nvPr>
            <p:ph type="ftr" sz="quarter" idx="16"/>
          </p:nvPr>
        </p:nvSpPr>
        <p:spPr/>
        <p:txBody>
          <a:bodyPr/>
          <a:lstStyle/>
          <a:p>
            <a:r>
              <a:rPr lang="en-US"/>
              <a:t>CONFIDENTIAL | DRAFT</a:t>
            </a:r>
          </a:p>
        </p:txBody>
      </p:sp>
      <p:sp>
        <p:nvSpPr>
          <p:cNvPr id="14" name="Slide Number Placeholder 13">
            <a:extLst>
              <a:ext uri="{FF2B5EF4-FFF2-40B4-BE49-F238E27FC236}">
                <a16:creationId xmlns:a16="http://schemas.microsoft.com/office/drawing/2014/main" id="{5E8ADCFC-238B-BFA9-331B-6AA2AA20F001}"/>
              </a:ext>
            </a:extLst>
          </p:cNvPr>
          <p:cNvSpPr>
            <a:spLocks noGrp="1"/>
          </p:cNvSpPr>
          <p:nvPr>
            <p:ph type="sldNum" sz="quarter" idx="17"/>
          </p:nvPr>
        </p:nvSpPr>
        <p:spPr/>
        <p:txBody>
          <a:bodyPr/>
          <a:lstStyle/>
          <a:p>
            <a:fld id="{0122C274-3D99-4A24-ADE9-DD3F36DBA14D}" type="slidenum">
              <a:rPr lang="en-US" smtClean="0"/>
              <a:t>2</a:t>
            </a:fld>
            <a:endParaRPr lang="en-US"/>
          </a:p>
        </p:txBody>
      </p:sp>
    </p:spTree>
    <p:extLst>
      <p:ext uri="{BB962C8B-B14F-4D97-AF65-F5344CB8AC3E}">
        <p14:creationId xmlns:p14="http://schemas.microsoft.com/office/powerpoint/2010/main" val="2497509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BB170-331D-17C0-BFCB-D5E41FBAEC80}"/>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8483A037-A4AC-2A9C-6257-6B4564CC7BD4}"/>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3" imgW="7772400" imgH="10058400" progId="TCLayout.ActiveDocument.1">
                  <p:embed/>
                </p:oleObj>
              </mc:Choice>
              <mc:Fallback>
                <p:oleObj name="think-cell Slide" r:id="rId13" imgW="7772400" imgH="10058400" progId="TCLayout.ActiveDocument.1">
                  <p:embed/>
                  <p:pic>
                    <p:nvPicPr>
                      <p:cNvPr id="7" name="think-cell data - do not delete" hidden="1">
                        <a:extLst>
                          <a:ext uri="{FF2B5EF4-FFF2-40B4-BE49-F238E27FC236}">
                            <a16:creationId xmlns:a16="http://schemas.microsoft.com/office/drawing/2014/main" id="{8483A037-A4AC-2A9C-6257-6B4564CC7BD4}"/>
                          </a:ext>
                        </a:extLst>
                      </p:cNvPr>
                      <p:cNvPicPr/>
                      <p:nvPr/>
                    </p:nvPicPr>
                    <p:blipFill>
                      <a:blip r:embed="rId14"/>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D7CCFC06-CA9C-3465-4196-45EFD30C485A}"/>
              </a:ext>
            </a:extLst>
          </p:cNvPr>
          <p:cNvSpPr>
            <a:spLocks noGrp="1"/>
          </p:cNvSpPr>
          <p:nvPr>
            <p:ph type="title"/>
            <p:custDataLst>
              <p:tags r:id="rId3"/>
            </p:custDataLst>
          </p:nvPr>
        </p:nvSpPr>
        <p:spPr/>
        <p:txBody>
          <a:bodyPr vert="horz">
            <a:normAutofit/>
          </a:bodyPr>
          <a:lstStyle/>
          <a:p>
            <a:r>
              <a:rPr lang="en-US"/>
              <a:t>Contact &amp; Resources</a:t>
            </a:r>
          </a:p>
        </p:txBody>
      </p:sp>
      <p:sp>
        <p:nvSpPr>
          <p:cNvPr id="4" name="Text Placeholder 3">
            <a:extLst>
              <a:ext uri="{FF2B5EF4-FFF2-40B4-BE49-F238E27FC236}">
                <a16:creationId xmlns:a16="http://schemas.microsoft.com/office/drawing/2014/main" id="{5BC58D90-4E14-8787-9228-CDF7FDA1B223}"/>
              </a:ext>
            </a:extLst>
          </p:cNvPr>
          <p:cNvSpPr>
            <a:spLocks noGrp="1"/>
          </p:cNvSpPr>
          <p:nvPr>
            <p:ph type="body" sz="quarter" idx="14"/>
            <p:custDataLst>
              <p:tags r:id="rId4"/>
            </p:custDataLst>
          </p:nvPr>
        </p:nvSpPr>
        <p:spPr/>
        <p:txBody>
          <a:bodyPr/>
          <a:lstStyle/>
          <a:p>
            <a:r>
              <a:rPr lang="en-US"/>
              <a:t>Resources</a:t>
            </a:r>
          </a:p>
        </p:txBody>
      </p:sp>
      <p:sp>
        <p:nvSpPr>
          <p:cNvPr id="5" name="Text Placeholder 4">
            <a:extLst>
              <a:ext uri="{FF2B5EF4-FFF2-40B4-BE49-F238E27FC236}">
                <a16:creationId xmlns:a16="http://schemas.microsoft.com/office/drawing/2014/main" id="{E6A0B5EB-F2FD-E973-1BCF-AFC5DE2DC71F}"/>
              </a:ext>
            </a:extLst>
          </p:cNvPr>
          <p:cNvSpPr>
            <a:spLocks noGrp="1"/>
          </p:cNvSpPr>
          <p:nvPr>
            <p:ph type="body" sz="quarter" idx="15"/>
            <p:custDataLst>
              <p:tags r:id="rId5"/>
            </p:custDataLst>
          </p:nvPr>
        </p:nvSpPr>
        <p:spPr/>
        <p:txBody>
          <a:bodyPr/>
          <a:lstStyle/>
          <a:p>
            <a:r>
              <a:rPr lang="en-US"/>
              <a:t>This slide provides essential contact information for the technical team, key documentation resources, developer tools, and support channels to ensure smooth collaboration and access to necessary MedEssenceAI technical assets.</a:t>
            </a:r>
          </a:p>
        </p:txBody>
      </p:sp>
      <p:sp>
        <p:nvSpPr>
          <p:cNvPr id="6" name="Google Shape;703;p114">
            <a:extLst>
              <a:ext uri="{FF2B5EF4-FFF2-40B4-BE49-F238E27FC236}">
                <a16:creationId xmlns:a16="http://schemas.microsoft.com/office/drawing/2014/main" id="{A8236E1D-EA60-B862-DD29-DF0D8B950433}"/>
              </a:ext>
            </a:extLst>
          </p:cNvPr>
          <p:cNvSpPr txBox="1"/>
          <p:nvPr>
            <p:custDataLst>
              <p:tags r:id="rId6"/>
            </p:custDataLst>
          </p:nvPr>
        </p:nvSpPr>
        <p:spPr>
          <a:xfrm>
            <a:off x="436564" y="2686409"/>
            <a:ext cx="3538671" cy="3282979"/>
          </a:xfrm>
          <a:prstGeom prst="rect">
            <a:avLst/>
          </a:prstGeom>
          <a:noFill/>
          <a:ln>
            <a:noFill/>
          </a:ln>
        </p:spPr>
        <p:txBody>
          <a:bodyPr spcFirstLastPara="1" wrap="square" lIns="91440" tIns="45720" rIns="91440" bIns="45720" anchor="t" anchorCtr="0">
            <a:normAutofit/>
          </a:bodyPr>
          <a:lstStyle/>
          <a:p>
            <a:pPr>
              <a:spcAft>
                <a:spcPts val="1200"/>
              </a:spcAft>
            </a:pPr>
            <a:r>
              <a:rPr lang="en-US" sz="1200"/>
              <a:t>Architecture inquiries: tech@medessence.ai
Developer support: developers@medessence.ai
General information: info@medessence.ai
Status updates: status.medessence.ai
GitHub repository: github.com/medessence</a:t>
            </a:r>
          </a:p>
        </p:txBody>
      </p:sp>
      <p:sp>
        <p:nvSpPr>
          <p:cNvPr id="8" name="Google Shape;10527;p9415">
            <a:extLst>
              <a:ext uri="{FF2B5EF4-FFF2-40B4-BE49-F238E27FC236}">
                <a16:creationId xmlns:a16="http://schemas.microsoft.com/office/drawing/2014/main" id="{E51EF1E4-7C03-FC5F-CEFE-F2F1BFF7CACD}"/>
              </a:ext>
            </a:extLst>
          </p:cNvPr>
          <p:cNvSpPr txBox="1"/>
          <p:nvPr>
            <p:custDataLst>
              <p:tags r:id="rId7"/>
            </p:custDataLst>
          </p:nvPr>
        </p:nvSpPr>
        <p:spPr>
          <a:xfrm>
            <a:off x="457201" y="2137736"/>
            <a:ext cx="3518034" cy="394297"/>
          </a:xfrm>
          <a:prstGeom prst="rect">
            <a:avLst/>
          </a:prstGeom>
          <a:noFill/>
          <a:ln>
            <a:noFill/>
          </a:ln>
        </p:spPr>
        <p:txBody>
          <a:bodyPr spcFirstLastPara="1" wrap="square" lIns="45720" tIns="45720" rIns="45720" bIns="45720" anchor="ctr" anchorCtr="0">
            <a:normAutofit/>
          </a:bodyPr>
          <a:lstStyle/>
          <a:p>
            <a:pPr>
              <a:buSzPts val="1100"/>
            </a:pPr>
            <a:r>
              <a:rPr lang="en-US" sz="1200" b="1"/>
              <a:t>Technical Team Contacts</a:t>
            </a:r>
          </a:p>
        </p:txBody>
      </p:sp>
      <p:sp>
        <p:nvSpPr>
          <p:cNvPr id="10" name="Google Shape;703;p114">
            <a:extLst>
              <a:ext uri="{FF2B5EF4-FFF2-40B4-BE49-F238E27FC236}">
                <a16:creationId xmlns:a16="http://schemas.microsoft.com/office/drawing/2014/main" id="{29D70B0E-EACF-811D-CA52-526F540554DA}"/>
              </a:ext>
            </a:extLst>
          </p:cNvPr>
          <p:cNvSpPr txBox="1"/>
          <p:nvPr>
            <p:custDataLst>
              <p:tags r:id="rId8"/>
            </p:custDataLst>
          </p:nvPr>
        </p:nvSpPr>
        <p:spPr>
          <a:xfrm>
            <a:off x="4329382" y="2684477"/>
            <a:ext cx="3538670" cy="3282979"/>
          </a:xfrm>
          <a:prstGeom prst="rect">
            <a:avLst/>
          </a:prstGeom>
          <a:noFill/>
          <a:ln>
            <a:noFill/>
          </a:ln>
        </p:spPr>
        <p:txBody>
          <a:bodyPr spcFirstLastPara="1" wrap="square" lIns="91440" tIns="45720" rIns="91440" bIns="45720" anchor="t" anchorCtr="0">
            <a:normAutofit/>
          </a:bodyPr>
          <a:lstStyle/>
          <a:p>
            <a:pPr>
              <a:spcAft>
                <a:spcPts val="1200"/>
              </a:spcAft>
            </a:pPr>
            <a:r>
              <a:rPr lang="en-US" sz="1200"/>
              <a:t>Comprehensive API Documentation: docs.medessence.ai
OpenAPI/Swagger specifications available
Component UI documentation with Storybook
SDK installation via npm: npm install @medessence/sdk
Webhooks management: dashboard.medessence.ai/webhooks</a:t>
            </a:r>
          </a:p>
        </p:txBody>
      </p:sp>
      <p:sp>
        <p:nvSpPr>
          <p:cNvPr id="12" name="Google Shape;10527;p9415">
            <a:extLst>
              <a:ext uri="{FF2B5EF4-FFF2-40B4-BE49-F238E27FC236}">
                <a16:creationId xmlns:a16="http://schemas.microsoft.com/office/drawing/2014/main" id="{FE910385-5296-8DF7-1CB9-F5E5F73E1A3A}"/>
              </a:ext>
            </a:extLst>
          </p:cNvPr>
          <p:cNvSpPr txBox="1"/>
          <p:nvPr>
            <p:custDataLst>
              <p:tags r:id="rId9"/>
            </p:custDataLst>
          </p:nvPr>
        </p:nvSpPr>
        <p:spPr>
          <a:xfrm>
            <a:off x="4329381" y="2135804"/>
            <a:ext cx="3538671" cy="394297"/>
          </a:xfrm>
          <a:prstGeom prst="rect">
            <a:avLst/>
          </a:prstGeom>
          <a:noFill/>
          <a:ln>
            <a:noFill/>
          </a:ln>
        </p:spPr>
        <p:txBody>
          <a:bodyPr spcFirstLastPara="1" wrap="square" lIns="45720" tIns="45720" rIns="45720" bIns="45720" anchor="ctr" anchorCtr="0">
            <a:normAutofit/>
          </a:bodyPr>
          <a:lstStyle/>
          <a:p>
            <a:pPr>
              <a:buSzPts val="1100"/>
            </a:pPr>
            <a:r>
              <a:rPr lang="en-US" sz="1200" b="1"/>
              <a:t>Documentation &amp; API Resources</a:t>
            </a:r>
          </a:p>
        </p:txBody>
      </p:sp>
      <p:sp>
        <p:nvSpPr>
          <p:cNvPr id="14" name="Google Shape;703;p114">
            <a:extLst>
              <a:ext uri="{FF2B5EF4-FFF2-40B4-BE49-F238E27FC236}">
                <a16:creationId xmlns:a16="http://schemas.microsoft.com/office/drawing/2014/main" id="{97279EA9-87AD-DE02-4CC0-BF905FB8CA0B}"/>
              </a:ext>
            </a:extLst>
          </p:cNvPr>
          <p:cNvSpPr txBox="1"/>
          <p:nvPr>
            <p:custDataLst>
              <p:tags r:id="rId10"/>
            </p:custDataLst>
          </p:nvPr>
        </p:nvSpPr>
        <p:spPr>
          <a:xfrm>
            <a:off x="8222198" y="2684477"/>
            <a:ext cx="3538669" cy="3282979"/>
          </a:xfrm>
          <a:prstGeom prst="rect">
            <a:avLst/>
          </a:prstGeom>
          <a:noFill/>
          <a:ln>
            <a:noFill/>
          </a:ln>
        </p:spPr>
        <p:txBody>
          <a:bodyPr spcFirstLastPara="1" wrap="square" lIns="91440" tIns="45720" rIns="91440" bIns="45720" anchor="t" anchorCtr="0">
            <a:normAutofit/>
          </a:bodyPr>
          <a:lstStyle/>
          <a:p>
            <a:pPr>
              <a:spcAft>
                <a:spcPts val="1200"/>
              </a:spcAft>
            </a:pPr>
            <a:r>
              <a:rPr lang="en-US" sz="1200"/>
              <a:t>API Key management: dashboard.medessence.ai/api
Real-time issue tracking and status page
Community forums and developer chat channels
Regular updates and release notes
Direct email support for urgent queries</a:t>
            </a:r>
          </a:p>
        </p:txBody>
      </p:sp>
      <p:sp>
        <p:nvSpPr>
          <p:cNvPr id="16" name="Google Shape;10527;p9415">
            <a:extLst>
              <a:ext uri="{FF2B5EF4-FFF2-40B4-BE49-F238E27FC236}">
                <a16:creationId xmlns:a16="http://schemas.microsoft.com/office/drawing/2014/main" id="{3C12952E-5FBA-C6A6-E1C5-41CF7C445D1B}"/>
              </a:ext>
            </a:extLst>
          </p:cNvPr>
          <p:cNvSpPr txBox="1"/>
          <p:nvPr>
            <p:custDataLst>
              <p:tags r:id="rId11"/>
            </p:custDataLst>
          </p:nvPr>
        </p:nvSpPr>
        <p:spPr>
          <a:xfrm>
            <a:off x="8222198" y="2135804"/>
            <a:ext cx="3538672" cy="394297"/>
          </a:xfrm>
          <a:prstGeom prst="rect">
            <a:avLst/>
          </a:prstGeom>
          <a:noFill/>
          <a:ln>
            <a:noFill/>
          </a:ln>
        </p:spPr>
        <p:txBody>
          <a:bodyPr spcFirstLastPara="1" wrap="square" lIns="45720" tIns="45720" rIns="45720" bIns="45720" anchor="ctr" anchorCtr="0">
            <a:normAutofit/>
          </a:bodyPr>
          <a:lstStyle/>
          <a:p>
            <a:pPr>
              <a:buSzPts val="1100"/>
            </a:pPr>
            <a:r>
              <a:rPr lang="en-US" sz="1200" b="1"/>
              <a:t>Developer Tools &amp; Support</a:t>
            </a:r>
          </a:p>
        </p:txBody>
      </p:sp>
      <p:cxnSp>
        <p:nvCxnSpPr>
          <p:cNvPr id="22" name="Straight Connector 21">
            <a:extLst>
              <a:ext uri="{FF2B5EF4-FFF2-40B4-BE49-F238E27FC236}">
                <a16:creationId xmlns:a16="http://schemas.microsoft.com/office/drawing/2014/main" id="{A6630E27-1298-4612-B25D-6DA7AB6CA2B9}"/>
              </a:ext>
            </a:extLst>
          </p:cNvPr>
          <p:cNvCxnSpPr>
            <a:cxnSpLocks/>
          </p:cNvCxnSpPr>
          <p:nvPr/>
        </p:nvCxnSpPr>
        <p:spPr>
          <a:xfrm flipH="1">
            <a:off x="436564" y="2532033"/>
            <a:ext cx="3538671" cy="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DE206CF-CA78-C002-0A62-D145D0FB52AF}"/>
              </a:ext>
            </a:extLst>
          </p:cNvPr>
          <p:cNvCxnSpPr>
            <a:cxnSpLocks/>
          </p:cNvCxnSpPr>
          <p:nvPr/>
        </p:nvCxnSpPr>
        <p:spPr>
          <a:xfrm flipH="1">
            <a:off x="4329381" y="2530101"/>
            <a:ext cx="3538671" cy="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2783B7A-1ED1-6C5B-DC05-0EA07A7A2498}"/>
              </a:ext>
            </a:extLst>
          </p:cNvPr>
          <p:cNvCxnSpPr>
            <a:cxnSpLocks/>
          </p:cNvCxnSpPr>
          <p:nvPr/>
        </p:nvCxnSpPr>
        <p:spPr>
          <a:xfrm flipH="1">
            <a:off x="8151904" y="2532033"/>
            <a:ext cx="3538671" cy="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9" name="Footer Placeholder 8">
            <a:extLst>
              <a:ext uri="{FF2B5EF4-FFF2-40B4-BE49-F238E27FC236}">
                <a16:creationId xmlns:a16="http://schemas.microsoft.com/office/drawing/2014/main" id="{9C250874-5F26-30A2-D60B-72BFEFCB6224}"/>
              </a:ext>
            </a:extLst>
          </p:cNvPr>
          <p:cNvSpPr>
            <a:spLocks noGrp="1"/>
          </p:cNvSpPr>
          <p:nvPr>
            <p:ph type="ftr" sz="quarter" idx="16"/>
          </p:nvPr>
        </p:nvSpPr>
        <p:spPr/>
        <p:txBody>
          <a:bodyPr/>
          <a:lstStyle/>
          <a:p>
            <a:r>
              <a:rPr lang="en-US"/>
              <a:t>CONFIDENTIAL | DRAFT</a:t>
            </a:r>
          </a:p>
        </p:txBody>
      </p:sp>
      <p:sp>
        <p:nvSpPr>
          <p:cNvPr id="11" name="Slide Number Placeholder 10">
            <a:extLst>
              <a:ext uri="{FF2B5EF4-FFF2-40B4-BE49-F238E27FC236}">
                <a16:creationId xmlns:a16="http://schemas.microsoft.com/office/drawing/2014/main" id="{C8E7030A-80BB-E1C3-F10A-AFED41F38E46}"/>
              </a:ext>
            </a:extLst>
          </p:cNvPr>
          <p:cNvSpPr>
            <a:spLocks noGrp="1"/>
          </p:cNvSpPr>
          <p:nvPr>
            <p:ph type="sldNum" sz="quarter" idx="17"/>
          </p:nvPr>
        </p:nvSpPr>
        <p:spPr/>
        <p:txBody>
          <a:bodyPr/>
          <a:lstStyle/>
          <a:p>
            <a:fld id="{0122C274-3D99-4A24-ADE9-DD3F36DBA14D}" type="slidenum">
              <a:rPr lang="en-US" smtClean="0"/>
              <a:t>20</a:t>
            </a:fld>
            <a:endParaRPr lang="en-US"/>
          </a:p>
        </p:txBody>
      </p:sp>
    </p:spTree>
    <p:custDataLst>
      <p:tags r:id="rId1"/>
    </p:custDataLst>
    <p:extLst>
      <p:ext uri="{BB962C8B-B14F-4D97-AF65-F5344CB8AC3E}">
        <p14:creationId xmlns:p14="http://schemas.microsoft.com/office/powerpoint/2010/main" val="779547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214A6-01CC-273A-6BDD-CB7CD6CB9D15}"/>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1A12631E-3973-A2B2-A6A6-C7CD438DE7E1}"/>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15" name="think-cell data - do not delete" hidden="1">
                        <a:extLst>
                          <a:ext uri="{FF2B5EF4-FFF2-40B4-BE49-F238E27FC236}">
                            <a16:creationId xmlns:a16="http://schemas.microsoft.com/office/drawing/2014/main" id="{1A12631E-3973-A2B2-A6A6-C7CD438DE7E1}"/>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2" name="Content Placeholder 1">
            <a:extLst>
              <a:ext uri="{FF2B5EF4-FFF2-40B4-BE49-F238E27FC236}">
                <a16:creationId xmlns:a16="http://schemas.microsoft.com/office/drawing/2014/main" id="{D74F4AE9-E8F1-DBB2-CF16-9F95A0FBEF8D}"/>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19E745BA-A02F-1FB4-D158-870913762246}"/>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0923094A-FD8D-8E42-B369-8A86A599C344}"/>
              </a:ext>
            </a:extLst>
          </p:cNvPr>
          <p:cNvSpPr>
            <a:spLocks noGrp="1"/>
          </p:cNvSpPr>
          <p:nvPr>
            <p:ph type="body" sz="quarter" idx="14"/>
          </p:nvPr>
        </p:nvSpPr>
        <p:spPr/>
        <p:txBody>
          <a:bodyPr/>
          <a:lstStyle/>
          <a:p>
            <a:endParaRPr lang="en-US"/>
          </a:p>
        </p:txBody>
      </p:sp>
      <p:sp>
        <p:nvSpPr>
          <p:cNvPr id="5" name="Text Placeholder 4">
            <a:extLst>
              <a:ext uri="{FF2B5EF4-FFF2-40B4-BE49-F238E27FC236}">
                <a16:creationId xmlns:a16="http://schemas.microsoft.com/office/drawing/2014/main" id="{801D2BC5-C0C5-5695-C6BF-CDD1CA254344}"/>
              </a:ext>
            </a:extLst>
          </p:cNvPr>
          <p:cNvSpPr>
            <a:spLocks noGrp="1"/>
          </p:cNvSpPr>
          <p:nvPr>
            <p:ph type="body" sz="quarter" idx="15"/>
          </p:nvPr>
        </p:nvSpPr>
        <p:spPr/>
        <p:txBody>
          <a:bodyPr/>
          <a:lstStyle/>
          <a:p>
            <a:endParaRPr lang="en-US"/>
          </a:p>
        </p:txBody>
      </p:sp>
      <p:sp>
        <p:nvSpPr>
          <p:cNvPr id="6" name="Footer Placeholder 5">
            <a:extLst>
              <a:ext uri="{FF2B5EF4-FFF2-40B4-BE49-F238E27FC236}">
                <a16:creationId xmlns:a16="http://schemas.microsoft.com/office/drawing/2014/main" id="{20A4D6D4-B893-EC68-6A39-FDD22D811AD6}"/>
              </a:ext>
            </a:extLst>
          </p:cNvPr>
          <p:cNvSpPr>
            <a:spLocks noGrp="1"/>
          </p:cNvSpPr>
          <p:nvPr>
            <p:ph type="ftr" sz="quarter" idx="16"/>
          </p:nvPr>
        </p:nvSpPr>
        <p:spPr/>
        <p:txBody>
          <a:bodyPr/>
          <a:lstStyle/>
          <a:p>
            <a:r>
              <a:rPr lang="en-US"/>
              <a:t>CONFIDENTIAL | DRAFT</a:t>
            </a:r>
          </a:p>
        </p:txBody>
      </p:sp>
      <p:sp>
        <p:nvSpPr>
          <p:cNvPr id="7" name="Slide Number Placeholder 6">
            <a:extLst>
              <a:ext uri="{FF2B5EF4-FFF2-40B4-BE49-F238E27FC236}">
                <a16:creationId xmlns:a16="http://schemas.microsoft.com/office/drawing/2014/main" id="{B2F373A2-4D4B-7AD0-87CF-A47E7E6CD894}"/>
              </a:ext>
            </a:extLst>
          </p:cNvPr>
          <p:cNvSpPr>
            <a:spLocks noGrp="1"/>
          </p:cNvSpPr>
          <p:nvPr>
            <p:ph type="sldNum" sz="quarter" idx="17"/>
          </p:nvPr>
        </p:nvSpPr>
        <p:spPr/>
        <p:txBody>
          <a:bodyPr/>
          <a:lstStyle/>
          <a:p>
            <a:fld id="{0122C274-3D99-4A24-ADE9-DD3F36DBA14D}" type="slidenum">
              <a:rPr lang="en-US" smtClean="0"/>
              <a:t>21</a:t>
            </a:fld>
            <a:endParaRPr lang="en-US"/>
          </a:p>
        </p:txBody>
      </p:sp>
      <p:sp>
        <p:nvSpPr>
          <p:cNvPr id="8" name="Rectangle 7">
            <a:extLst>
              <a:ext uri="{FF2B5EF4-FFF2-40B4-BE49-F238E27FC236}">
                <a16:creationId xmlns:a16="http://schemas.microsoft.com/office/drawing/2014/main" id="{6C63F035-8969-6893-BAD2-FA4E0555AF0C}"/>
              </a:ext>
            </a:extLst>
          </p:cNvPr>
          <p:cNvSpPr/>
          <p:nvPr/>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ED2BF4BB-31E9-13EC-5441-8476EADE8093}"/>
              </a:ext>
            </a:extLst>
          </p:cNvPr>
          <p:cNvSpPr/>
          <p:nvPr/>
        </p:nvSpPr>
        <p:spPr>
          <a:xfrm rot="10800000" flipH="1">
            <a:off x="-3175" y="-1334"/>
            <a:ext cx="1348740" cy="3948865"/>
          </a:xfrm>
          <a:prstGeom prst="rtTriangle">
            <a:avLst/>
          </a:prstGeom>
          <a:solidFill>
            <a:schemeClr val="accent2">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EB725427-FA53-B14B-7031-3A4E46F6B3D0}"/>
              </a:ext>
            </a:extLst>
          </p:cNvPr>
          <p:cNvSpPr/>
          <p:nvPr/>
        </p:nvSpPr>
        <p:spPr>
          <a:xfrm rot="10800000" flipH="1" flipV="1">
            <a:off x="-3176" y="3377025"/>
            <a:ext cx="1107147" cy="3480975"/>
          </a:xfrm>
          <a:prstGeom prst="rtTriangle">
            <a:avLst/>
          </a:prstGeom>
          <a:solidFill>
            <a:schemeClr val="tx2">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55927284-ECC1-EDED-B630-F0F9C85B441B}"/>
              </a:ext>
            </a:extLst>
          </p:cNvPr>
          <p:cNvSpPr/>
          <p:nvPr/>
        </p:nvSpPr>
        <p:spPr>
          <a:xfrm rot="10800000">
            <a:off x="10381784" y="-1332"/>
            <a:ext cx="1807035" cy="6027038"/>
          </a:xfrm>
          <a:prstGeom prst="rtTriangle">
            <a:avLst/>
          </a:prstGeom>
          <a:solidFill>
            <a:schemeClr val="accent4">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EF5B8AA5-C293-B785-A893-69470D98A9B9}"/>
              </a:ext>
            </a:extLst>
          </p:cNvPr>
          <p:cNvSpPr/>
          <p:nvPr/>
        </p:nvSpPr>
        <p:spPr>
          <a:xfrm rot="10800000" flipV="1">
            <a:off x="10268581" y="1308735"/>
            <a:ext cx="1923418" cy="5549551"/>
          </a:xfrm>
          <a:prstGeom prst="rtTriangle">
            <a:avLst/>
          </a:prstGeom>
          <a:solidFill>
            <a:schemeClr val="accent3">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25B311A0-B546-3569-7E6F-3498FAD7AD82}"/>
              </a:ext>
            </a:extLst>
          </p:cNvPr>
          <p:cNvSpPr/>
          <p:nvPr/>
        </p:nvSpPr>
        <p:spPr>
          <a:xfrm rot="10800000" flipV="1">
            <a:off x="11487149" y="1308162"/>
            <a:ext cx="708025" cy="5549551"/>
          </a:xfrm>
          <a:prstGeom prst="rtTriangle">
            <a:avLst/>
          </a:prstGeom>
          <a:solidFill>
            <a:schemeClr val="accent4">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0408C948-FBF2-03D7-B67D-31189B6B859C}"/>
              </a:ext>
            </a:extLst>
          </p:cNvPr>
          <p:cNvSpPr txBox="1">
            <a:spLocks/>
          </p:cNvSpPr>
          <p:nvPr>
            <p:custDataLst>
              <p:tags r:id="rId3"/>
            </p:custDataLst>
          </p:nvPr>
        </p:nvSpPr>
        <p:spPr>
          <a:xfrm>
            <a:off x="1643888" y="2539863"/>
            <a:ext cx="7982712" cy="1778274"/>
          </a:xfrm>
          <a:prstGeom prst="rect">
            <a:avLst/>
          </a:prstGeom>
        </p:spPr>
        <p:txBody>
          <a:bodyPr vert="horz" lIns="91440" tIns="45720" rIns="91440" bIns="0" rtlCol="0" anchor="ctr">
            <a:normAutofit/>
          </a:bodyPr>
          <a:lstStyle>
            <a:lvl1pPr algn="l" defTabSz="914400" rtl="0" eaLnBrk="1" latinLnBrk="0" hangingPunct="1">
              <a:lnSpc>
                <a:spcPct val="90000"/>
              </a:lnSpc>
              <a:spcBef>
                <a:spcPct val="0"/>
              </a:spcBef>
              <a:buNone/>
              <a:defRPr sz="2600" b="0" kern="1200">
                <a:solidFill>
                  <a:schemeClr val="tx1"/>
                </a:solidFill>
                <a:latin typeface="+mj-lt"/>
                <a:ea typeface="+mj-ea"/>
                <a:cs typeface="Arial" panose="020B0604020202020204" pitchFamily="34" charset="0"/>
              </a:defRPr>
            </a:lvl1pPr>
          </a:lstStyle>
          <a:p>
            <a:r>
              <a:rPr lang="da-DK" sz="2400" dirty="0" err="1">
                <a:solidFill>
                  <a:schemeClr val="bg1"/>
                </a:solidFill>
                <a:latin typeface="+mn-lt"/>
              </a:rPr>
              <a:t>Thank you</a:t>
            </a:r>
            <a:endParaRPr lang="en-US" sz="2400" dirty="0">
              <a:solidFill>
                <a:schemeClr val="bg1"/>
              </a:solidFill>
              <a:latin typeface="+mn-lt"/>
            </a:endParaRPr>
          </a:p>
        </p:txBody>
      </p:sp>
      <p:sp>
        <p:nvSpPr>
          <p:cNvPr id="14" name="Footer Placeholder 17">
            <a:extLst>
              <a:ext uri="{FF2B5EF4-FFF2-40B4-BE49-F238E27FC236}">
                <a16:creationId xmlns:a16="http://schemas.microsoft.com/office/drawing/2014/main" id="{F313792E-F1E8-F60B-DF3A-1C4676B4E3D8}"/>
              </a:ext>
            </a:extLst>
          </p:cNvPr>
          <p:cNvSpPr txBox="1">
            <a:spLocks/>
          </p:cNvSpPr>
          <p:nvPr/>
        </p:nvSpPr>
        <p:spPr>
          <a:xfrm>
            <a:off x="1643888" y="6533260"/>
            <a:ext cx="3626069" cy="258857"/>
          </a:xfrm>
          <a:prstGeom prst="rect">
            <a:avLst/>
          </a:prstGeom>
          <a:ln>
            <a:noFill/>
          </a:ln>
        </p:spPr>
        <p:txBody>
          <a:bodyPr vert="horz" lIns="45720" tIns="45720" rIns="45720" bIns="45720" rtlCol="0" anchor="ctr"/>
          <a:lstStyle>
            <a:defPPr>
              <a:defRPr lang="en-US"/>
            </a:defPPr>
            <a:lvl1pPr marL="0" algn="ctr"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Copyright 2025</a:t>
            </a:r>
          </a:p>
        </p:txBody>
      </p:sp>
    </p:spTree>
    <p:custDataLst>
      <p:tags r:id="rId1"/>
    </p:custDataLst>
    <p:extLst>
      <p:ext uri="{BB962C8B-B14F-4D97-AF65-F5344CB8AC3E}">
        <p14:creationId xmlns:p14="http://schemas.microsoft.com/office/powerpoint/2010/main" val="2613832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8810-3ACE-9A92-3F9A-A09958E24DD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C6F7F8F-6E5A-14D4-EB2D-B62541868B0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55829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AAA59-2BCE-0EE1-F7D9-7BBC5405B23B}"/>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CA3CF0C-E913-EE1D-AF60-3FF8C03E4424}"/>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0" imgW="7772400" imgH="10058400" progId="TCLayout.ActiveDocument.1">
                  <p:embed/>
                </p:oleObj>
              </mc:Choice>
              <mc:Fallback>
                <p:oleObj name="think-cell Slide" r:id="rId10" imgW="7772400" imgH="10058400" progId="TCLayout.ActiveDocument.1">
                  <p:embed/>
                  <p:pic>
                    <p:nvPicPr>
                      <p:cNvPr id="9" name="think-cell data - do not delete" hidden="1">
                        <a:extLst>
                          <a:ext uri="{FF2B5EF4-FFF2-40B4-BE49-F238E27FC236}">
                            <a16:creationId xmlns:a16="http://schemas.microsoft.com/office/drawing/2014/main" id="{8CA3CF0C-E913-EE1D-AF60-3FF8C03E4424}"/>
                          </a:ext>
                        </a:extLst>
                      </p:cNvPr>
                      <p:cNvPicPr/>
                      <p:nvPr/>
                    </p:nvPicPr>
                    <p:blipFill>
                      <a:blip r:embed="rId11"/>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205A598-0DFB-F419-AA22-51E092E7C0EE}"/>
              </a:ext>
            </a:extLst>
          </p:cNvPr>
          <p:cNvSpPr>
            <a:spLocks noGrp="1"/>
          </p:cNvSpPr>
          <p:nvPr>
            <p:ph type="title"/>
            <p:custDataLst>
              <p:tags r:id="rId3"/>
            </p:custDataLst>
          </p:nvPr>
        </p:nvSpPr>
        <p:spPr/>
        <p:txBody>
          <a:bodyPr vert="horz">
            <a:normAutofit/>
          </a:bodyPr>
          <a:lstStyle/>
          <a:p>
            <a:r>
              <a:rPr lang="en-US"/>
              <a:t>System Architecture Overview</a:t>
            </a:r>
          </a:p>
        </p:txBody>
      </p:sp>
      <p:sp>
        <p:nvSpPr>
          <p:cNvPr id="4" name="Text Placeholder 3">
            <a:extLst>
              <a:ext uri="{FF2B5EF4-FFF2-40B4-BE49-F238E27FC236}">
                <a16:creationId xmlns:a16="http://schemas.microsoft.com/office/drawing/2014/main" id="{DD72CB85-7F8F-A40B-CE24-494AB427437B}"/>
              </a:ext>
            </a:extLst>
          </p:cNvPr>
          <p:cNvSpPr>
            <a:spLocks noGrp="1"/>
          </p:cNvSpPr>
          <p:nvPr>
            <p:ph type="body" sz="quarter" idx="14"/>
            <p:custDataLst>
              <p:tags r:id="rId4"/>
            </p:custDataLst>
          </p:nvPr>
        </p:nvSpPr>
        <p:spPr/>
        <p:txBody>
          <a:bodyPr/>
          <a:lstStyle/>
          <a:p>
            <a:r>
              <a:rPr lang="en-US"/>
              <a:t>Architecture</a:t>
            </a:r>
          </a:p>
        </p:txBody>
      </p:sp>
      <p:sp>
        <p:nvSpPr>
          <p:cNvPr id="5" name="Text Placeholder 4">
            <a:extLst>
              <a:ext uri="{FF2B5EF4-FFF2-40B4-BE49-F238E27FC236}">
                <a16:creationId xmlns:a16="http://schemas.microsoft.com/office/drawing/2014/main" id="{B45AA188-EC4F-3DA1-0DAA-E2C3C430224C}"/>
              </a:ext>
            </a:extLst>
          </p:cNvPr>
          <p:cNvSpPr>
            <a:spLocks noGrp="1"/>
          </p:cNvSpPr>
          <p:nvPr>
            <p:ph type="body" sz="quarter" idx="15"/>
            <p:custDataLst>
              <p:tags r:id="rId5"/>
            </p:custDataLst>
          </p:nvPr>
        </p:nvSpPr>
        <p:spPr/>
        <p:txBody>
          <a:bodyPr/>
          <a:lstStyle/>
          <a:p>
            <a:r>
              <a:rPr lang="en-US" dirty="0"/>
              <a:t>MedEssenceAI's architecture integrates a modern frontend, an API gateway for seamless communication, robust backend microservices, and a sophisticated data layer. This modular design ensures scalability, high performance, and reliable real-time medical data processing.</a:t>
            </a:r>
          </a:p>
        </p:txBody>
      </p:sp>
      <p:sp>
        <p:nvSpPr>
          <p:cNvPr id="2" name="Google Shape;703;p114">
            <a:extLst>
              <a:ext uri="{FF2B5EF4-FFF2-40B4-BE49-F238E27FC236}">
                <a16:creationId xmlns:a16="http://schemas.microsoft.com/office/drawing/2014/main" id="{DAA8AD1C-559C-9AF4-29C7-64E8FDD58172}"/>
              </a:ext>
            </a:extLst>
          </p:cNvPr>
          <p:cNvSpPr txBox="1"/>
          <p:nvPr>
            <p:custDataLst>
              <p:tags r:id="rId6"/>
            </p:custDataLst>
          </p:nvPr>
        </p:nvSpPr>
        <p:spPr>
          <a:xfrm>
            <a:off x="436563" y="2359301"/>
            <a:ext cx="5415367" cy="3610088"/>
          </a:xfrm>
          <a:prstGeom prst="rect">
            <a:avLst/>
          </a:prstGeom>
          <a:noFill/>
          <a:ln>
            <a:noFill/>
          </a:ln>
        </p:spPr>
        <p:txBody>
          <a:bodyPr spcFirstLastPara="1" wrap="square" lIns="91440" tIns="45720" rIns="91440" bIns="45720" anchor="t" anchorCtr="0">
            <a:normAutofit/>
          </a:bodyPr>
          <a:lstStyle/>
          <a:p>
            <a:pPr marL="171450" indent="-171450">
              <a:spcAft>
                <a:spcPts val="1200"/>
              </a:spcAft>
              <a:buFont typeface="Arial" panose="020B0604020202020204" pitchFamily="34" charset="0"/>
              <a:buChar char="•"/>
            </a:pPr>
            <a:r>
              <a:rPr lang="en-US" sz="1200"/>
              <a:t>Frontend built with Next.js 14 and React 18, styled using TailwindCSS, deployed globally on Vercel CDN for fast access.
API Gateway implemented with Next.js API Routes and WebSocket to handle secure HTTPS/WSS communication between frontend and backend.
Backend services run on Node.js with Express, deployed on Heroku, featuring microservices: Multi-LLM Service, Ontology Service, ICD Matcher, and Report Generator.
Data Layer consists of PostgreSQL for structured storage, Redis for caching, and a Python-based Ontology API powered by FastAPI for semantic medical knowledge integration.</a:t>
            </a:r>
          </a:p>
        </p:txBody>
      </p:sp>
      <p:sp>
        <p:nvSpPr>
          <p:cNvPr id="7" name="Google Shape;10527;p9415">
            <a:extLst>
              <a:ext uri="{FF2B5EF4-FFF2-40B4-BE49-F238E27FC236}">
                <a16:creationId xmlns:a16="http://schemas.microsoft.com/office/drawing/2014/main" id="{83598628-FAE1-A708-8936-80BFA5F5089D}"/>
              </a:ext>
            </a:extLst>
          </p:cNvPr>
          <p:cNvSpPr txBox="1"/>
          <p:nvPr>
            <p:custDataLst>
              <p:tags r:id="rId7"/>
            </p:custDataLst>
          </p:nvPr>
        </p:nvSpPr>
        <p:spPr>
          <a:xfrm>
            <a:off x="436563" y="1865525"/>
            <a:ext cx="5383786" cy="394297"/>
          </a:xfrm>
          <a:prstGeom prst="rect">
            <a:avLst/>
          </a:prstGeom>
          <a:noFill/>
          <a:ln>
            <a:noFill/>
          </a:ln>
        </p:spPr>
        <p:txBody>
          <a:bodyPr spcFirstLastPara="1" wrap="square" lIns="45720" tIns="45720" rIns="45720" bIns="45720" anchor="ctr" anchorCtr="0">
            <a:normAutofit/>
          </a:bodyPr>
          <a:lstStyle/>
          <a:p>
            <a:pPr>
              <a:buSzPts val="1100"/>
            </a:pPr>
            <a:r>
              <a:rPr lang="en-US" sz="1200" b="1"/>
              <a:t>Core Components of MedEssenceAI System</a:t>
            </a:r>
          </a:p>
        </p:txBody>
      </p:sp>
      <p:cxnSp>
        <p:nvCxnSpPr>
          <p:cNvPr id="13" name="Straight Connector 12">
            <a:extLst>
              <a:ext uri="{FF2B5EF4-FFF2-40B4-BE49-F238E27FC236}">
                <a16:creationId xmlns:a16="http://schemas.microsoft.com/office/drawing/2014/main" id="{372D61A7-68BB-5226-9AD1-5BDDC19462CE}"/>
              </a:ext>
            </a:extLst>
          </p:cNvPr>
          <p:cNvCxnSpPr>
            <a:cxnSpLocks/>
          </p:cNvCxnSpPr>
          <p:nvPr/>
        </p:nvCxnSpPr>
        <p:spPr>
          <a:xfrm>
            <a:off x="436563" y="2257890"/>
            <a:ext cx="5394730" cy="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17" name="Footer Placeholder 16">
            <a:extLst>
              <a:ext uri="{FF2B5EF4-FFF2-40B4-BE49-F238E27FC236}">
                <a16:creationId xmlns:a16="http://schemas.microsoft.com/office/drawing/2014/main" id="{1E939F09-12A1-C77D-786D-27DABE8460DE}"/>
              </a:ext>
            </a:extLst>
          </p:cNvPr>
          <p:cNvSpPr>
            <a:spLocks noGrp="1"/>
          </p:cNvSpPr>
          <p:nvPr>
            <p:ph type="ftr" sz="quarter" idx="16"/>
          </p:nvPr>
        </p:nvSpPr>
        <p:spPr/>
        <p:txBody>
          <a:bodyPr/>
          <a:lstStyle/>
          <a:p>
            <a:r>
              <a:rPr lang="en-US"/>
              <a:t>CONFIDENTIAL | DRAFT</a:t>
            </a:r>
          </a:p>
        </p:txBody>
      </p:sp>
      <p:sp>
        <p:nvSpPr>
          <p:cNvPr id="18" name="Slide Number Placeholder 17">
            <a:extLst>
              <a:ext uri="{FF2B5EF4-FFF2-40B4-BE49-F238E27FC236}">
                <a16:creationId xmlns:a16="http://schemas.microsoft.com/office/drawing/2014/main" id="{E3858D6D-8A3B-7D75-DCFA-FAB6BB367F59}"/>
              </a:ext>
            </a:extLst>
          </p:cNvPr>
          <p:cNvSpPr>
            <a:spLocks noGrp="1"/>
          </p:cNvSpPr>
          <p:nvPr>
            <p:ph type="sldNum" sz="quarter" idx="17"/>
          </p:nvPr>
        </p:nvSpPr>
        <p:spPr/>
        <p:txBody>
          <a:bodyPr/>
          <a:lstStyle/>
          <a:p>
            <a:fld id="{0122C274-3D99-4A24-ADE9-DD3F36DBA14D}" type="slidenum">
              <a:rPr lang="en-US" smtClean="0"/>
              <a:t>3</a:t>
            </a:fld>
            <a:endParaRPr lang="en-US"/>
          </a:p>
        </p:txBody>
      </p:sp>
      <p:pic>
        <p:nvPicPr>
          <p:cNvPr id="6" name="Picture Placeholder 12" descr="A building with a archway&#10;&#10;Description automatically generated">
            <a:extLst>
              <a:ext uri="{FF2B5EF4-FFF2-40B4-BE49-F238E27FC236}">
                <a16:creationId xmlns:a16="http://schemas.microsoft.com/office/drawing/2014/main" id="{35F7104D-A736-A268-A60A-B620606E108F}"/>
              </a:ext>
            </a:extLst>
          </p:cNvPr>
          <p:cNvPicPr>
            <a:picLocks noChangeAspect="1"/>
          </p:cNvPicPr>
          <p:nvPr>
            <p:custDataLst>
              <p:tags r:id="rId8"/>
            </p:custDataLst>
          </p:nvPr>
        </p:nvPicPr>
        <p:blipFill rotWithShape="1">
          <a:blip r:embed="rId12" cstate="screen">
            <a:alphaModFix amt="85000"/>
            <a:extLst>
              <a:ext uri="{28A0092B-C50C-407E-A947-70E740481C1C}">
                <a14:useLocalDpi xmlns:a14="http://schemas.microsoft.com/office/drawing/2010/main"/>
              </a:ext>
            </a:extLst>
          </a:blip>
          <a:srcRect t="10436" b="10436"/>
          <a:stretch/>
        </p:blipFill>
        <p:spPr>
          <a:xfrm>
            <a:off x="6210300" y="1865525"/>
            <a:ext cx="5275030" cy="4173960"/>
          </a:xfrm>
          <a:prstGeom prst="rect">
            <a:avLst/>
          </a:prstGeom>
          <a:solidFill>
            <a:schemeClr val="accent1"/>
          </a:solidFill>
        </p:spPr>
      </p:pic>
    </p:spTree>
    <p:custDataLst>
      <p:tags r:id="rId1"/>
    </p:custDataLst>
    <p:extLst>
      <p:ext uri="{BB962C8B-B14F-4D97-AF65-F5344CB8AC3E}">
        <p14:creationId xmlns:p14="http://schemas.microsoft.com/office/powerpoint/2010/main" val="295923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5D855-A92A-B403-1C2D-9F4A77C6FF5F}"/>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6FAFBB5-B1C0-7AAB-5998-993A182FA0BF}"/>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3" imgW="7772400" imgH="10058400" progId="TCLayout.ActiveDocument.1">
                  <p:embed/>
                </p:oleObj>
              </mc:Choice>
              <mc:Fallback>
                <p:oleObj name="think-cell Slide" r:id="rId13" imgW="7772400" imgH="10058400" progId="TCLayout.ActiveDocument.1">
                  <p:embed/>
                  <p:pic>
                    <p:nvPicPr>
                      <p:cNvPr id="5" name="think-cell data - do not delete" hidden="1">
                        <a:extLst>
                          <a:ext uri="{FF2B5EF4-FFF2-40B4-BE49-F238E27FC236}">
                            <a16:creationId xmlns:a16="http://schemas.microsoft.com/office/drawing/2014/main" id="{76FAFBB5-B1C0-7AAB-5998-993A182FA0BF}"/>
                          </a:ext>
                        </a:extLst>
                      </p:cNvPr>
                      <p:cNvPicPr/>
                      <p:nvPr/>
                    </p:nvPicPr>
                    <p:blipFill>
                      <a:blip r:embed="rId14"/>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DA219C9B-B12D-37B2-DE65-1C46235D4E05}"/>
              </a:ext>
            </a:extLst>
          </p:cNvPr>
          <p:cNvSpPr>
            <a:spLocks noGrp="1"/>
          </p:cNvSpPr>
          <p:nvPr>
            <p:ph type="title"/>
            <p:custDataLst>
              <p:tags r:id="rId3"/>
            </p:custDataLst>
          </p:nvPr>
        </p:nvSpPr>
        <p:spPr/>
        <p:txBody>
          <a:bodyPr vert="horz">
            <a:normAutofit/>
          </a:bodyPr>
          <a:lstStyle/>
          <a:p>
            <a:r>
              <a:rPr lang="en-US"/>
              <a:t>Frontend Technologies</a:t>
            </a:r>
          </a:p>
        </p:txBody>
      </p:sp>
      <p:sp>
        <p:nvSpPr>
          <p:cNvPr id="4" name="Text Placeholder 3">
            <a:extLst>
              <a:ext uri="{FF2B5EF4-FFF2-40B4-BE49-F238E27FC236}">
                <a16:creationId xmlns:a16="http://schemas.microsoft.com/office/drawing/2014/main" id="{3E1A6B81-A383-139E-5148-612F7097BDDC}"/>
              </a:ext>
            </a:extLst>
          </p:cNvPr>
          <p:cNvSpPr>
            <a:spLocks noGrp="1"/>
          </p:cNvSpPr>
          <p:nvPr>
            <p:ph type="body" sz="quarter" idx="14"/>
            <p:custDataLst>
              <p:tags r:id="rId4"/>
            </p:custDataLst>
          </p:nvPr>
        </p:nvSpPr>
        <p:spPr/>
        <p:txBody>
          <a:bodyPr/>
          <a:lstStyle/>
          <a:p>
            <a:r>
              <a:rPr lang="en-US"/>
              <a:t>Frontend</a:t>
            </a:r>
          </a:p>
        </p:txBody>
      </p:sp>
      <p:sp>
        <p:nvSpPr>
          <p:cNvPr id="11" name="Text Placeholder 10">
            <a:extLst>
              <a:ext uri="{FF2B5EF4-FFF2-40B4-BE49-F238E27FC236}">
                <a16:creationId xmlns:a16="http://schemas.microsoft.com/office/drawing/2014/main" id="{9EF7CA72-27C8-6123-ADF6-322F348D2406}"/>
              </a:ext>
            </a:extLst>
          </p:cNvPr>
          <p:cNvSpPr>
            <a:spLocks noGrp="1"/>
          </p:cNvSpPr>
          <p:nvPr>
            <p:ph type="body" sz="quarter" idx="15"/>
            <p:custDataLst>
              <p:tags r:id="rId5"/>
            </p:custDataLst>
          </p:nvPr>
        </p:nvSpPr>
        <p:spPr>
          <a:xfrm>
            <a:off x="457200" y="1162209"/>
            <a:ext cx="11274425" cy="617537"/>
          </a:xfrm>
          <a:solidFill>
            <a:schemeClr val="accent4"/>
          </a:solidFill>
        </p:spPr>
        <p:txBody>
          <a:bodyPr lIns="91440" tIns="45720" rIns="91440" bIns="45720" anchor="ctr"/>
          <a:lstStyle/>
          <a:p>
            <a:r>
              <a:rPr lang="en-US" b="1">
                <a:solidFill>
                  <a:schemeClr val="bg1"/>
                </a:solidFill>
              </a:rPr>
              <a:t>The frontend of MedEssenceAI leverages modern, robust technologies including Next.js 14, React 18, TypeScript, and TailwindCSS to deliver a performant and scalable user experience. Key libraries like Web Speech API and Socket.io enable advanced features such as speech recognition and real-time updates, while performance optimizations like SSR, code splitting, and image optimization ensure fast load times and smooth interaction.</a:t>
            </a:r>
          </a:p>
        </p:txBody>
      </p:sp>
      <p:sp>
        <p:nvSpPr>
          <p:cNvPr id="13" name="Google Shape;703;p114">
            <a:extLst>
              <a:ext uri="{FF2B5EF4-FFF2-40B4-BE49-F238E27FC236}">
                <a16:creationId xmlns:a16="http://schemas.microsoft.com/office/drawing/2014/main" id="{6E567C8B-61AC-492F-C455-1320EAD724D0}"/>
              </a:ext>
            </a:extLst>
          </p:cNvPr>
          <p:cNvSpPr txBox="1"/>
          <p:nvPr>
            <p:custDataLst>
              <p:tags r:id="rId6"/>
            </p:custDataLst>
          </p:nvPr>
        </p:nvSpPr>
        <p:spPr>
          <a:xfrm>
            <a:off x="2146061" y="1918438"/>
            <a:ext cx="9600197" cy="1371600"/>
          </a:xfrm>
          <a:prstGeom prst="rect">
            <a:avLst/>
          </a:prstGeom>
          <a:noFill/>
          <a:ln>
            <a:noFill/>
          </a:ln>
        </p:spPr>
        <p:txBody>
          <a:bodyPr spcFirstLastPara="1" wrap="square" lIns="45720" tIns="45720" rIns="45720" bIns="45720" anchor="t" anchorCtr="0">
            <a:normAutofit/>
          </a:bodyPr>
          <a:lstStyle/>
          <a:p>
            <a:pPr marL="171450" indent="-171450">
              <a:spcAft>
                <a:spcPts val="200"/>
              </a:spcAft>
              <a:buFont typeface="Arial" panose="020B0604020202020204" pitchFamily="34" charset="0"/>
              <a:buChar char="•"/>
            </a:pPr>
            <a:r>
              <a:rPr lang="en-US" sz="1200"/>
              <a:t>Next.js 14.2.32 provides server-side rendering and static site generation for optimal performance.
React 18 offers a reactive UI with concurrent features and hooks for state management.
TypeScript enhances code quality with static typing and improved developer experience.
TailwindCSS enables utility-first styling for rapid and consistent UI development.</a:t>
            </a:r>
          </a:p>
        </p:txBody>
      </p:sp>
      <p:sp>
        <p:nvSpPr>
          <p:cNvPr id="15" name="Google Shape;10527;p9415">
            <a:extLst>
              <a:ext uri="{FF2B5EF4-FFF2-40B4-BE49-F238E27FC236}">
                <a16:creationId xmlns:a16="http://schemas.microsoft.com/office/drawing/2014/main" id="{A8AE2B3A-8055-2649-65E3-1B60E0DA08A8}"/>
              </a:ext>
            </a:extLst>
          </p:cNvPr>
          <p:cNvSpPr txBox="1"/>
          <p:nvPr>
            <p:custDataLst>
              <p:tags r:id="rId7"/>
            </p:custDataLst>
          </p:nvPr>
        </p:nvSpPr>
        <p:spPr>
          <a:xfrm>
            <a:off x="457201" y="1918438"/>
            <a:ext cx="1533642" cy="1371600"/>
          </a:xfrm>
          <a:prstGeom prst="rect">
            <a:avLst/>
          </a:prstGeom>
          <a:noFill/>
          <a:ln>
            <a:noFill/>
          </a:ln>
        </p:spPr>
        <p:txBody>
          <a:bodyPr spcFirstLastPara="1" wrap="square" lIns="91440" tIns="91440" rIns="91440" bIns="91440" anchor="t" anchorCtr="0">
            <a:normAutofit/>
          </a:bodyPr>
          <a:lstStyle/>
          <a:p>
            <a:pPr>
              <a:buSzPts val="1100"/>
            </a:pPr>
            <a:r>
              <a:rPr lang="en-US" sz="1200" b="1"/>
              <a:t>Core Framework</a:t>
            </a:r>
          </a:p>
        </p:txBody>
      </p:sp>
      <p:sp>
        <p:nvSpPr>
          <p:cNvPr id="17" name="Google Shape;703;p114">
            <a:extLst>
              <a:ext uri="{FF2B5EF4-FFF2-40B4-BE49-F238E27FC236}">
                <a16:creationId xmlns:a16="http://schemas.microsoft.com/office/drawing/2014/main" id="{66E5873F-19D2-D45E-CF26-BAF2E0FFF329}"/>
              </a:ext>
            </a:extLst>
          </p:cNvPr>
          <p:cNvSpPr txBox="1"/>
          <p:nvPr>
            <p:custDataLst>
              <p:tags r:id="rId8"/>
            </p:custDataLst>
          </p:nvPr>
        </p:nvSpPr>
        <p:spPr>
          <a:xfrm>
            <a:off x="2146061" y="3447516"/>
            <a:ext cx="9600197" cy="1371600"/>
          </a:xfrm>
          <a:prstGeom prst="rect">
            <a:avLst/>
          </a:prstGeom>
          <a:noFill/>
          <a:ln>
            <a:noFill/>
          </a:ln>
        </p:spPr>
        <p:txBody>
          <a:bodyPr spcFirstLastPara="1" wrap="square" lIns="45720" tIns="45720" rIns="45720" bIns="45720" anchor="t" anchorCtr="0">
            <a:normAutofit/>
          </a:bodyPr>
          <a:lstStyle>
            <a:defPPr>
              <a:defRPr lang="en-US"/>
            </a:defPPr>
            <a:lvl1pPr marL="171450" indent="-171450">
              <a:spcAft>
                <a:spcPts val="200"/>
              </a:spcAft>
              <a:buFont typeface="Arial" panose="020B0604020202020204" pitchFamily="34" charset="0"/>
              <a:buChar char="•"/>
              <a:defRPr sz="1200"/>
            </a:lvl1pPr>
          </a:lstStyle>
          <a:p>
            <a:pPr marL="171450" indent="-171450">
              <a:spcAft>
                <a:spcPts val="200"/>
              </a:spcAft>
              <a:buFont typeface="Arial" panose="020B0604020202020204" pitchFamily="34" charset="0"/>
              <a:buChar char="•"/>
            </a:pPr>
            <a:r>
              <a:rPr lang="en-US" sz="1200"/>
              <a:t>Web Speech API (browser native) enables accurate speech recognition for medical transcription.
React Hooks and Context manage local and global state effectively without additional libraries.
Native Fetch API with custom wrappers handles HTTP requests with flexibility and simplicity.
Socket.io-client supports real-time communication through WebSocket connections.
jsPDF and html2canvas enable client-side PDF generation for report exports.
Jest and React Testing Library ensure robust frontend testing with over 76 tests implemented.</a:t>
            </a:r>
          </a:p>
        </p:txBody>
      </p:sp>
      <p:sp>
        <p:nvSpPr>
          <p:cNvPr id="18" name="Google Shape;10527;p9415">
            <a:extLst>
              <a:ext uri="{FF2B5EF4-FFF2-40B4-BE49-F238E27FC236}">
                <a16:creationId xmlns:a16="http://schemas.microsoft.com/office/drawing/2014/main" id="{179A4140-BA94-2F8D-AEB5-5FC78E836C02}"/>
              </a:ext>
            </a:extLst>
          </p:cNvPr>
          <p:cNvSpPr txBox="1"/>
          <p:nvPr>
            <p:custDataLst>
              <p:tags r:id="rId9"/>
            </p:custDataLst>
          </p:nvPr>
        </p:nvSpPr>
        <p:spPr>
          <a:xfrm>
            <a:off x="457200" y="3447516"/>
            <a:ext cx="1533643" cy="1371600"/>
          </a:xfrm>
          <a:prstGeom prst="rect">
            <a:avLst/>
          </a:prstGeom>
          <a:noFill/>
          <a:ln>
            <a:noFill/>
          </a:ln>
        </p:spPr>
        <p:txBody>
          <a:bodyPr spcFirstLastPara="1" wrap="square" lIns="91440" tIns="91440" rIns="91440" bIns="91440" anchor="t" anchorCtr="0">
            <a:normAutofit/>
          </a:bodyPr>
          <a:lstStyle/>
          <a:p>
            <a:pPr>
              <a:buSzPts val="1100"/>
            </a:pPr>
            <a:r>
              <a:rPr lang="en-US" sz="1200" b="1"/>
              <a:t>Key Libraries</a:t>
            </a:r>
          </a:p>
        </p:txBody>
      </p:sp>
      <p:cxnSp>
        <p:nvCxnSpPr>
          <p:cNvPr id="19" name="Straight Connector 18">
            <a:extLst>
              <a:ext uri="{FF2B5EF4-FFF2-40B4-BE49-F238E27FC236}">
                <a16:creationId xmlns:a16="http://schemas.microsoft.com/office/drawing/2014/main" id="{572AB69D-E024-841E-0550-71324F9289F5}"/>
              </a:ext>
            </a:extLst>
          </p:cNvPr>
          <p:cNvCxnSpPr>
            <a:cxnSpLocks/>
          </p:cNvCxnSpPr>
          <p:nvPr/>
        </p:nvCxnSpPr>
        <p:spPr>
          <a:xfrm>
            <a:off x="436560" y="3368777"/>
            <a:ext cx="11309698" cy="0"/>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0" name="Google Shape;703;p114">
            <a:extLst>
              <a:ext uri="{FF2B5EF4-FFF2-40B4-BE49-F238E27FC236}">
                <a16:creationId xmlns:a16="http://schemas.microsoft.com/office/drawing/2014/main" id="{F90BD963-C542-7B20-7192-71B4D24744B1}"/>
              </a:ext>
            </a:extLst>
          </p:cNvPr>
          <p:cNvSpPr txBox="1"/>
          <p:nvPr>
            <p:custDataLst>
              <p:tags r:id="rId10"/>
            </p:custDataLst>
          </p:nvPr>
        </p:nvSpPr>
        <p:spPr>
          <a:xfrm>
            <a:off x="2146061" y="4976595"/>
            <a:ext cx="9600197" cy="1371600"/>
          </a:xfrm>
          <a:prstGeom prst="rect">
            <a:avLst/>
          </a:prstGeom>
          <a:noFill/>
          <a:ln>
            <a:noFill/>
          </a:ln>
        </p:spPr>
        <p:txBody>
          <a:bodyPr spcFirstLastPara="1" wrap="square" lIns="45720" tIns="45720" rIns="45720" bIns="45720" anchor="t" anchorCtr="0">
            <a:normAutofit/>
          </a:bodyPr>
          <a:lstStyle>
            <a:defPPr>
              <a:defRPr lang="en-US"/>
            </a:defPPr>
            <a:lvl1pPr marL="171450" indent="-171450">
              <a:spcAft>
                <a:spcPts val="200"/>
              </a:spcAft>
              <a:buFont typeface="Arial" panose="020B0604020202020204" pitchFamily="34" charset="0"/>
              <a:buChar char="•"/>
              <a:defRPr sz="1200"/>
            </a:lvl1pPr>
          </a:lstStyle>
          <a:p>
            <a:pPr marL="171450" indent="-171450">
              <a:spcAft>
                <a:spcPts val="200"/>
              </a:spcAft>
              <a:buFont typeface="Arial" panose="020B0604020202020204" pitchFamily="34" charset="0"/>
              <a:buChar char="•"/>
            </a:pPr>
            <a:r>
              <a:rPr lang="en-US" sz="1200"/>
              <a:t>Server-side rendering (SSR) reduces initial load times and improves SEO.
Dynamic imports enable code splitting to load only necessary components.
Next.js Image optimizes images for faster delivery and better responsiveness.
API route caching reduces backend load and response times.
Shared JavaScript bundle size is optimized to 87.1 kB to enhance load speed.</a:t>
            </a:r>
          </a:p>
        </p:txBody>
      </p:sp>
      <p:sp>
        <p:nvSpPr>
          <p:cNvPr id="21" name="Google Shape;10527;p9415">
            <a:extLst>
              <a:ext uri="{FF2B5EF4-FFF2-40B4-BE49-F238E27FC236}">
                <a16:creationId xmlns:a16="http://schemas.microsoft.com/office/drawing/2014/main" id="{D3D20029-8B50-725F-10BB-249018B475F3}"/>
              </a:ext>
            </a:extLst>
          </p:cNvPr>
          <p:cNvSpPr txBox="1"/>
          <p:nvPr>
            <p:custDataLst>
              <p:tags r:id="rId11"/>
            </p:custDataLst>
          </p:nvPr>
        </p:nvSpPr>
        <p:spPr>
          <a:xfrm>
            <a:off x="457201" y="4976595"/>
            <a:ext cx="1533643" cy="1371600"/>
          </a:xfrm>
          <a:prstGeom prst="rect">
            <a:avLst/>
          </a:prstGeom>
          <a:noFill/>
          <a:ln>
            <a:noFill/>
          </a:ln>
        </p:spPr>
        <p:txBody>
          <a:bodyPr spcFirstLastPara="1" wrap="square" lIns="91440" tIns="91440" rIns="91440" bIns="91440" anchor="t" anchorCtr="0">
            <a:normAutofit/>
          </a:bodyPr>
          <a:lstStyle/>
          <a:p>
            <a:pPr>
              <a:buSzPts val="1100"/>
            </a:pPr>
            <a:r>
              <a:rPr lang="en-US" sz="1200" b="1"/>
              <a:t>Performance Optimizations</a:t>
            </a:r>
          </a:p>
        </p:txBody>
      </p:sp>
      <p:cxnSp>
        <p:nvCxnSpPr>
          <p:cNvPr id="22" name="Straight Connector 21">
            <a:extLst>
              <a:ext uri="{FF2B5EF4-FFF2-40B4-BE49-F238E27FC236}">
                <a16:creationId xmlns:a16="http://schemas.microsoft.com/office/drawing/2014/main" id="{E0FF2C3A-DFA0-8100-77CC-51E220D7D038}"/>
              </a:ext>
            </a:extLst>
          </p:cNvPr>
          <p:cNvCxnSpPr>
            <a:cxnSpLocks/>
          </p:cNvCxnSpPr>
          <p:nvPr/>
        </p:nvCxnSpPr>
        <p:spPr>
          <a:xfrm>
            <a:off x="436560" y="4897855"/>
            <a:ext cx="11309698" cy="0"/>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F49A56BD-B9A3-AB54-B193-8EAA3B4DC147}"/>
              </a:ext>
            </a:extLst>
          </p:cNvPr>
          <p:cNvSpPr>
            <a:spLocks noGrp="1"/>
          </p:cNvSpPr>
          <p:nvPr>
            <p:ph type="ftr" sz="quarter" idx="16"/>
          </p:nvPr>
        </p:nvSpPr>
        <p:spPr/>
        <p:txBody>
          <a:bodyPr/>
          <a:lstStyle/>
          <a:p>
            <a:r>
              <a:rPr lang="en-US"/>
              <a:t>CONFIDENTIAL | DRAFT</a:t>
            </a:r>
          </a:p>
        </p:txBody>
      </p:sp>
      <p:sp>
        <p:nvSpPr>
          <p:cNvPr id="7" name="Slide Number Placeholder 6">
            <a:extLst>
              <a:ext uri="{FF2B5EF4-FFF2-40B4-BE49-F238E27FC236}">
                <a16:creationId xmlns:a16="http://schemas.microsoft.com/office/drawing/2014/main" id="{488E79DB-C0B6-6448-FB7B-D9B3FBED82E8}"/>
              </a:ext>
            </a:extLst>
          </p:cNvPr>
          <p:cNvSpPr>
            <a:spLocks noGrp="1"/>
          </p:cNvSpPr>
          <p:nvPr>
            <p:ph type="sldNum" sz="quarter" idx="17"/>
          </p:nvPr>
        </p:nvSpPr>
        <p:spPr/>
        <p:txBody>
          <a:bodyPr/>
          <a:lstStyle/>
          <a:p>
            <a:fld id="{0122C274-3D99-4A24-ADE9-DD3F36DBA14D}" type="slidenum">
              <a:rPr lang="en-US" smtClean="0"/>
              <a:t>4</a:t>
            </a:fld>
            <a:endParaRPr lang="en-US"/>
          </a:p>
        </p:txBody>
      </p:sp>
    </p:spTree>
    <p:custDataLst>
      <p:tags r:id="rId1"/>
    </p:custDataLst>
    <p:extLst>
      <p:ext uri="{BB962C8B-B14F-4D97-AF65-F5344CB8AC3E}">
        <p14:creationId xmlns:p14="http://schemas.microsoft.com/office/powerpoint/2010/main" val="276567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F4944-F7F0-71C0-A66D-0706574B2A4A}"/>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6054700-666B-523B-3024-D950E5714FA8}"/>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1" imgW="7772400" imgH="10058400" progId="TCLayout.ActiveDocument.1">
                  <p:embed/>
                </p:oleObj>
              </mc:Choice>
              <mc:Fallback>
                <p:oleObj name="think-cell Slide" r:id="rId11" imgW="7772400" imgH="10058400" progId="TCLayout.ActiveDocument.1">
                  <p:embed/>
                  <p:pic>
                    <p:nvPicPr>
                      <p:cNvPr id="5" name="think-cell data - do not delete" hidden="1">
                        <a:extLst>
                          <a:ext uri="{FF2B5EF4-FFF2-40B4-BE49-F238E27FC236}">
                            <a16:creationId xmlns:a16="http://schemas.microsoft.com/office/drawing/2014/main" id="{A6054700-666B-523B-3024-D950E5714FA8}"/>
                          </a:ext>
                        </a:extLst>
                      </p:cNvPr>
                      <p:cNvPicPr/>
                      <p:nvPr/>
                    </p:nvPicPr>
                    <p:blipFill>
                      <a:blip r:embed="rId12"/>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32A80E6F-2674-4F28-D6A4-B07DEC4892C7}"/>
              </a:ext>
            </a:extLst>
          </p:cNvPr>
          <p:cNvSpPr>
            <a:spLocks noGrp="1"/>
          </p:cNvSpPr>
          <p:nvPr>
            <p:ph type="title"/>
            <p:custDataLst>
              <p:tags r:id="rId3"/>
            </p:custDataLst>
          </p:nvPr>
        </p:nvSpPr>
        <p:spPr/>
        <p:txBody>
          <a:bodyPr vert="horz">
            <a:normAutofit/>
          </a:bodyPr>
          <a:lstStyle/>
          <a:p>
            <a:r>
              <a:rPr lang="en-US"/>
              <a:t>Backend Architecture &amp; Microservices</a:t>
            </a:r>
          </a:p>
        </p:txBody>
      </p:sp>
      <p:sp>
        <p:nvSpPr>
          <p:cNvPr id="4" name="Text Placeholder 3">
            <a:extLst>
              <a:ext uri="{FF2B5EF4-FFF2-40B4-BE49-F238E27FC236}">
                <a16:creationId xmlns:a16="http://schemas.microsoft.com/office/drawing/2014/main" id="{8A2B6435-EBBF-00BB-C73D-286A890EFFDE}"/>
              </a:ext>
            </a:extLst>
          </p:cNvPr>
          <p:cNvSpPr>
            <a:spLocks noGrp="1"/>
          </p:cNvSpPr>
          <p:nvPr>
            <p:ph type="body" sz="quarter" idx="14"/>
            <p:custDataLst>
              <p:tags r:id="rId4"/>
            </p:custDataLst>
          </p:nvPr>
        </p:nvSpPr>
        <p:spPr/>
        <p:txBody>
          <a:bodyPr/>
          <a:lstStyle/>
          <a:p>
            <a:r>
              <a:rPr lang="en-US"/>
              <a:t>Backend</a:t>
            </a:r>
          </a:p>
        </p:txBody>
      </p:sp>
      <p:sp>
        <p:nvSpPr>
          <p:cNvPr id="11" name="Text Placeholder 10">
            <a:extLst>
              <a:ext uri="{FF2B5EF4-FFF2-40B4-BE49-F238E27FC236}">
                <a16:creationId xmlns:a16="http://schemas.microsoft.com/office/drawing/2014/main" id="{ED818F4F-49AF-5411-81C5-275584BFB70B}"/>
              </a:ext>
            </a:extLst>
          </p:cNvPr>
          <p:cNvSpPr>
            <a:spLocks noGrp="1"/>
          </p:cNvSpPr>
          <p:nvPr>
            <p:ph type="body" sz="quarter" idx="15"/>
            <p:custDataLst>
              <p:tags r:id="rId5"/>
            </p:custDataLst>
          </p:nvPr>
        </p:nvSpPr>
        <p:spPr>
          <a:xfrm>
            <a:off x="471833" y="1347247"/>
            <a:ext cx="11274425" cy="617537"/>
          </a:xfrm>
          <a:solidFill>
            <a:schemeClr val="accent4"/>
          </a:solidFill>
        </p:spPr>
        <p:txBody>
          <a:bodyPr lIns="91440" tIns="45720" rIns="91440" bIns="45720" anchor="ctr"/>
          <a:lstStyle/>
          <a:p>
            <a:r>
              <a:rPr lang="en-US" b="1">
                <a:solidFill>
                  <a:schemeClr val="bg1"/>
                </a:solidFill>
              </a:rPr>
              <a:t>The backend of MedEssenceAI is designed with a microservices architecture that ensures modularity, resilience, and scalability. The Multi-LLM service uses a fallback chain across multiple AI providers, achieving a 99.9% success rate with average response times between 500-1500ms.</a:t>
            </a:r>
          </a:p>
        </p:txBody>
      </p:sp>
      <p:sp>
        <p:nvSpPr>
          <p:cNvPr id="13" name="Google Shape;703;p114">
            <a:extLst>
              <a:ext uri="{FF2B5EF4-FFF2-40B4-BE49-F238E27FC236}">
                <a16:creationId xmlns:a16="http://schemas.microsoft.com/office/drawing/2014/main" id="{A5DA1F61-296F-070E-8F67-DB23D51D2289}"/>
              </a:ext>
            </a:extLst>
          </p:cNvPr>
          <p:cNvSpPr txBox="1"/>
          <p:nvPr>
            <p:custDataLst>
              <p:tags r:id="rId6"/>
            </p:custDataLst>
          </p:nvPr>
        </p:nvSpPr>
        <p:spPr>
          <a:xfrm>
            <a:off x="2146061" y="2168958"/>
            <a:ext cx="9600197" cy="1850996"/>
          </a:xfrm>
          <a:prstGeom prst="rect">
            <a:avLst/>
          </a:prstGeom>
          <a:noFill/>
          <a:ln>
            <a:noFill/>
          </a:ln>
        </p:spPr>
        <p:txBody>
          <a:bodyPr spcFirstLastPara="1" wrap="square" lIns="45720" tIns="45720" rIns="45720" bIns="45720" anchor="t" anchorCtr="0">
            <a:normAutofit/>
          </a:bodyPr>
          <a:lstStyle/>
          <a:p>
            <a:pPr marL="171450" indent="-171450">
              <a:spcAft>
                <a:spcPts val="200"/>
              </a:spcAft>
              <a:buFont typeface="Arial" panose="020B0604020202020204" pitchFamily="34" charset="0"/>
              <a:buChar char="•"/>
            </a:pPr>
            <a:r>
              <a:rPr lang="en-US" sz="1200"/>
              <a:t>Backend services run on Node.js with Express, hosted on Heroku at port 3002.
Four core microservices: Multi-LLM Service, Ontology Service, ICD Matcher, and Report Generator.
Each microservice is independently deployable and scalable, facilitating continuous integration and delivery.
API Gateway implemented with Next.js API Routes and WebSocket for communication between frontend and backend.
The architecture supports asynchronous processing and real-time updates, improving responsiveness.</a:t>
            </a:r>
          </a:p>
        </p:txBody>
      </p:sp>
      <p:sp>
        <p:nvSpPr>
          <p:cNvPr id="15" name="Google Shape;10527;p9415">
            <a:extLst>
              <a:ext uri="{FF2B5EF4-FFF2-40B4-BE49-F238E27FC236}">
                <a16:creationId xmlns:a16="http://schemas.microsoft.com/office/drawing/2014/main" id="{4A17D82C-4322-9C1B-4670-8FCDE30B2A3D}"/>
              </a:ext>
            </a:extLst>
          </p:cNvPr>
          <p:cNvSpPr txBox="1"/>
          <p:nvPr>
            <p:custDataLst>
              <p:tags r:id="rId7"/>
            </p:custDataLst>
          </p:nvPr>
        </p:nvSpPr>
        <p:spPr>
          <a:xfrm>
            <a:off x="457201" y="2168958"/>
            <a:ext cx="1533642" cy="1850996"/>
          </a:xfrm>
          <a:prstGeom prst="rect">
            <a:avLst/>
          </a:prstGeom>
          <a:noFill/>
          <a:ln>
            <a:noFill/>
          </a:ln>
        </p:spPr>
        <p:txBody>
          <a:bodyPr spcFirstLastPara="1" wrap="square" lIns="91440" tIns="91440" rIns="91440" bIns="91440" anchor="t" anchorCtr="0">
            <a:normAutofit/>
          </a:bodyPr>
          <a:lstStyle/>
          <a:p>
            <a:pPr>
              <a:buSzPts val="1100"/>
            </a:pPr>
            <a:r>
              <a:rPr lang="en-US" sz="1200" b="1"/>
              <a:t>Microservices Design and Components</a:t>
            </a:r>
          </a:p>
        </p:txBody>
      </p:sp>
      <p:sp>
        <p:nvSpPr>
          <p:cNvPr id="17" name="Google Shape;703;p114">
            <a:extLst>
              <a:ext uri="{FF2B5EF4-FFF2-40B4-BE49-F238E27FC236}">
                <a16:creationId xmlns:a16="http://schemas.microsoft.com/office/drawing/2014/main" id="{9086F969-B903-81B9-92B4-CDCECD1D0276}"/>
              </a:ext>
            </a:extLst>
          </p:cNvPr>
          <p:cNvSpPr txBox="1"/>
          <p:nvPr>
            <p:custDataLst>
              <p:tags r:id="rId8"/>
            </p:custDataLst>
          </p:nvPr>
        </p:nvSpPr>
        <p:spPr>
          <a:xfrm>
            <a:off x="2146061" y="4199076"/>
            <a:ext cx="9600197" cy="1850996"/>
          </a:xfrm>
          <a:prstGeom prst="rect">
            <a:avLst/>
          </a:prstGeom>
          <a:noFill/>
          <a:ln>
            <a:noFill/>
          </a:ln>
        </p:spPr>
        <p:txBody>
          <a:bodyPr spcFirstLastPara="1" wrap="square" lIns="45720" tIns="45720" rIns="45720" bIns="45720" anchor="t" anchorCtr="0">
            <a:normAutofit/>
          </a:bodyPr>
          <a:lstStyle>
            <a:defPPr>
              <a:defRPr lang="en-US"/>
            </a:defPPr>
            <a:lvl1pPr marL="171450" indent="-171450">
              <a:spcAft>
                <a:spcPts val="200"/>
              </a:spcAft>
              <a:buFont typeface="Arial" panose="020B0604020202020204" pitchFamily="34" charset="0"/>
              <a:buChar char="•"/>
              <a:defRPr sz="1200"/>
            </a:lvl1pPr>
          </a:lstStyle>
          <a:p>
            <a:pPr marL="171450" indent="-171450">
              <a:spcAft>
                <a:spcPts val="200"/>
              </a:spcAft>
              <a:buFont typeface="Arial" panose="020B0604020202020204" pitchFamily="34" charset="0"/>
              <a:buChar char="•"/>
            </a:pPr>
            <a:r>
              <a:rPr lang="en-US" sz="1200"/>
              <a:t>Integrates multiple large language model providers: Claude, Gemini, OpenAI, and Ollama.
Fallback mechanism ensures high availability and robustness by sequentially trying providers until successful response.
Average response time ranges from 500ms to 1500ms, maintaining low latency for user queries.
Success rate of 99.9% achieved through fallback, minimizing service interruptions.
Designed to handle structured medical report generation with specialization per provider.</a:t>
            </a:r>
          </a:p>
        </p:txBody>
      </p:sp>
      <p:sp>
        <p:nvSpPr>
          <p:cNvPr id="18" name="Google Shape;10527;p9415">
            <a:extLst>
              <a:ext uri="{FF2B5EF4-FFF2-40B4-BE49-F238E27FC236}">
                <a16:creationId xmlns:a16="http://schemas.microsoft.com/office/drawing/2014/main" id="{502D1401-ECDA-1801-607D-5C15AF061FDE}"/>
              </a:ext>
            </a:extLst>
          </p:cNvPr>
          <p:cNvSpPr txBox="1"/>
          <p:nvPr>
            <p:custDataLst>
              <p:tags r:id="rId9"/>
            </p:custDataLst>
          </p:nvPr>
        </p:nvSpPr>
        <p:spPr>
          <a:xfrm>
            <a:off x="457200" y="4199076"/>
            <a:ext cx="1533643" cy="1850996"/>
          </a:xfrm>
          <a:prstGeom prst="rect">
            <a:avLst/>
          </a:prstGeom>
          <a:noFill/>
          <a:ln>
            <a:noFill/>
          </a:ln>
        </p:spPr>
        <p:txBody>
          <a:bodyPr spcFirstLastPara="1" wrap="square" lIns="91440" tIns="91440" rIns="91440" bIns="91440" anchor="t" anchorCtr="0">
            <a:normAutofit/>
          </a:bodyPr>
          <a:lstStyle/>
          <a:p>
            <a:pPr>
              <a:buSzPts val="1100"/>
            </a:pPr>
            <a:r>
              <a:rPr lang="en-US" sz="1200" b="1"/>
              <a:t>Multi-LLM Service with Fallback Chain</a:t>
            </a:r>
          </a:p>
        </p:txBody>
      </p:sp>
      <p:cxnSp>
        <p:nvCxnSpPr>
          <p:cNvPr id="19" name="Straight Connector 18">
            <a:extLst>
              <a:ext uri="{FF2B5EF4-FFF2-40B4-BE49-F238E27FC236}">
                <a16:creationId xmlns:a16="http://schemas.microsoft.com/office/drawing/2014/main" id="{1837BC9D-5E7A-0A4B-8E78-11745B77C108}"/>
              </a:ext>
            </a:extLst>
          </p:cNvPr>
          <p:cNvCxnSpPr>
            <a:cxnSpLocks/>
          </p:cNvCxnSpPr>
          <p:nvPr/>
        </p:nvCxnSpPr>
        <p:spPr>
          <a:xfrm>
            <a:off x="421927" y="4109515"/>
            <a:ext cx="1130969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D8771619-6D73-0B8B-E8E3-E0D80079C100}"/>
              </a:ext>
            </a:extLst>
          </p:cNvPr>
          <p:cNvSpPr>
            <a:spLocks noGrp="1"/>
          </p:cNvSpPr>
          <p:nvPr>
            <p:ph type="ftr" sz="quarter" idx="16"/>
          </p:nvPr>
        </p:nvSpPr>
        <p:spPr/>
        <p:txBody>
          <a:bodyPr/>
          <a:lstStyle/>
          <a:p>
            <a:r>
              <a:rPr lang="en-US"/>
              <a:t>CONFIDENTIAL | DRAFT</a:t>
            </a:r>
          </a:p>
        </p:txBody>
      </p:sp>
      <p:sp>
        <p:nvSpPr>
          <p:cNvPr id="7" name="Slide Number Placeholder 6">
            <a:extLst>
              <a:ext uri="{FF2B5EF4-FFF2-40B4-BE49-F238E27FC236}">
                <a16:creationId xmlns:a16="http://schemas.microsoft.com/office/drawing/2014/main" id="{2186D4E5-74FE-8ED1-B37A-F5B94531FE9A}"/>
              </a:ext>
            </a:extLst>
          </p:cNvPr>
          <p:cNvSpPr>
            <a:spLocks noGrp="1"/>
          </p:cNvSpPr>
          <p:nvPr>
            <p:ph type="sldNum" sz="quarter" idx="17"/>
          </p:nvPr>
        </p:nvSpPr>
        <p:spPr/>
        <p:txBody>
          <a:bodyPr/>
          <a:lstStyle/>
          <a:p>
            <a:fld id="{0122C274-3D99-4A24-ADE9-DD3F36DBA14D}" type="slidenum">
              <a:rPr lang="en-US" smtClean="0"/>
              <a:t>5</a:t>
            </a:fld>
            <a:endParaRPr lang="en-US"/>
          </a:p>
        </p:txBody>
      </p:sp>
    </p:spTree>
    <p:custDataLst>
      <p:tags r:id="rId1"/>
    </p:custDataLst>
    <p:extLst>
      <p:ext uri="{BB962C8B-B14F-4D97-AF65-F5344CB8AC3E}">
        <p14:creationId xmlns:p14="http://schemas.microsoft.com/office/powerpoint/2010/main" val="1878697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B22A3-B84B-B68C-8130-9EB80092F1E5}"/>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F2C7CB6-F9DD-EF7D-E3B4-1E57A68CCF0D}"/>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3" imgW="7772400" imgH="10058400" progId="TCLayout.ActiveDocument.1">
                  <p:embed/>
                </p:oleObj>
              </mc:Choice>
              <mc:Fallback>
                <p:oleObj name="think-cell Slide" r:id="rId13" imgW="7772400" imgH="10058400" progId="TCLayout.ActiveDocument.1">
                  <p:embed/>
                  <p:pic>
                    <p:nvPicPr>
                      <p:cNvPr id="5" name="think-cell data - do not delete" hidden="1">
                        <a:extLst>
                          <a:ext uri="{FF2B5EF4-FFF2-40B4-BE49-F238E27FC236}">
                            <a16:creationId xmlns:a16="http://schemas.microsoft.com/office/drawing/2014/main" id="{9F2C7CB6-F9DD-EF7D-E3B4-1E57A68CCF0D}"/>
                          </a:ext>
                        </a:extLst>
                      </p:cNvPr>
                      <p:cNvPicPr/>
                      <p:nvPr/>
                    </p:nvPicPr>
                    <p:blipFill>
                      <a:blip r:embed="rId14"/>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CBA44330-2BB3-813E-BC93-328C99BC5B5A}"/>
              </a:ext>
            </a:extLst>
          </p:cNvPr>
          <p:cNvSpPr>
            <a:spLocks noGrp="1"/>
          </p:cNvSpPr>
          <p:nvPr>
            <p:ph type="title"/>
            <p:custDataLst>
              <p:tags r:id="rId3"/>
            </p:custDataLst>
          </p:nvPr>
        </p:nvSpPr>
        <p:spPr/>
        <p:txBody>
          <a:bodyPr vert="horz">
            <a:normAutofit/>
          </a:bodyPr>
          <a:lstStyle/>
          <a:p>
            <a:r>
              <a:rPr lang="en-US"/>
              <a:t>Advanced ICD Matcher</a:t>
            </a:r>
          </a:p>
        </p:txBody>
      </p:sp>
      <p:sp>
        <p:nvSpPr>
          <p:cNvPr id="4" name="Text Placeholder 3">
            <a:extLst>
              <a:ext uri="{FF2B5EF4-FFF2-40B4-BE49-F238E27FC236}">
                <a16:creationId xmlns:a16="http://schemas.microsoft.com/office/drawing/2014/main" id="{224DDD50-1516-927A-C044-DBF9B096775D}"/>
              </a:ext>
            </a:extLst>
          </p:cNvPr>
          <p:cNvSpPr>
            <a:spLocks noGrp="1"/>
          </p:cNvSpPr>
          <p:nvPr>
            <p:ph type="body" sz="quarter" idx="14"/>
            <p:custDataLst>
              <p:tags r:id="rId4"/>
            </p:custDataLst>
          </p:nvPr>
        </p:nvSpPr>
        <p:spPr/>
        <p:txBody>
          <a:bodyPr/>
          <a:lstStyle/>
          <a:p>
            <a:r>
              <a:rPr lang="en-US"/>
              <a:t>ICD Matcher</a:t>
            </a:r>
          </a:p>
        </p:txBody>
      </p:sp>
      <p:sp>
        <p:nvSpPr>
          <p:cNvPr id="11" name="Text Placeholder 10">
            <a:extLst>
              <a:ext uri="{FF2B5EF4-FFF2-40B4-BE49-F238E27FC236}">
                <a16:creationId xmlns:a16="http://schemas.microsoft.com/office/drawing/2014/main" id="{9B3B7AF8-1A9A-A380-B86E-9940C100B0E5}"/>
              </a:ext>
            </a:extLst>
          </p:cNvPr>
          <p:cNvSpPr>
            <a:spLocks noGrp="1"/>
          </p:cNvSpPr>
          <p:nvPr>
            <p:ph type="body" sz="quarter" idx="15"/>
            <p:custDataLst>
              <p:tags r:id="rId5"/>
            </p:custDataLst>
          </p:nvPr>
        </p:nvSpPr>
        <p:spPr/>
        <p:txBody>
          <a:bodyPr/>
          <a:lstStyle/>
          <a:p>
            <a:r>
              <a:rPr lang="en-US"/>
              <a:t>The Advanced ICD Matcher leverages multiple sophisticated algorithms and a comprehensive medical terms mapping to deliver high accuracy and efficient ICD code matching, crucial for medical report precision and workflow optimization.</a:t>
            </a:r>
          </a:p>
        </p:txBody>
      </p:sp>
      <p:sp>
        <p:nvSpPr>
          <p:cNvPr id="13" name="Google Shape;703;p114">
            <a:extLst>
              <a:ext uri="{FF2B5EF4-FFF2-40B4-BE49-F238E27FC236}">
                <a16:creationId xmlns:a16="http://schemas.microsoft.com/office/drawing/2014/main" id="{D14B2B9F-3EA3-441C-338B-BCCACD31C105}"/>
              </a:ext>
            </a:extLst>
          </p:cNvPr>
          <p:cNvSpPr txBox="1"/>
          <p:nvPr>
            <p:custDataLst>
              <p:tags r:id="rId6"/>
            </p:custDataLst>
          </p:nvPr>
        </p:nvSpPr>
        <p:spPr>
          <a:xfrm>
            <a:off x="2146061" y="1798118"/>
            <a:ext cx="9600197" cy="1371600"/>
          </a:xfrm>
          <a:prstGeom prst="rect">
            <a:avLst/>
          </a:prstGeom>
          <a:noFill/>
          <a:ln>
            <a:noFill/>
          </a:ln>
        </p:spPr>
        <p:txBody>
          <a:bodyPr spcFirstLastPara="1" wrap="square" lIns="45720" tIns="45720" rIns="45720" bIns="45720" anchor="t" anchorCtr="0">
            <a:normAutofit/>
          </a:bodyPr>
          <a:lstStyle/>
          <a:p>
            <a:pPr marL="171450" indent="-171450">
              <a:spcAft>
                <a:spcPts val="200"/>
              </a:spcAft>
              <a:buFont typeface="Arial" panose="020B0604020202020204" pitchFamily="34" charset="0"/>
              <a:buChar char="•"/>
            </a:pPr>
            <a:r>
              <a:rPr lang="en-US" sz="1200"/>
              <a:t>Exact Match: Direct comparison of ICD codes and descriptions ensuring precise matches.
Fuzzy Search: Utilizes Fuse.js with Levenshtein distance to handle minor misspellings and variations.
Semantic Search: Employs word embedding similarity for context-aware matching beyond direct text.
Chapter Search: Categorizes matches based on ICD chapter hierarchy for broader relevance.
Category Search: Sub-category level matching to refine results within specific medical domains.</a:t>
            </a:r>
          </a:p>
        </p:txBody>
      </p:sp>
      <p:sp>
        <p:nvSpPr>
          <p:cNvPr id="15" name="Google Shape;10527;p9415">
            <a:extLst>
              <a:ext uri="{FF2B5EF4-FFF2-40B4-BE49-F238E27FC236}">
                <a16:creationId xmlns:a16="http://schemas.microsoft.com/office/drawing/2014/main" id="{FF6AD8BF-96E2-8340-6D1F-11002574D643}"/>
              </a:ext>
            </a:extLst>
          </p:cNvPr>
          <p:cNvSpPr txBox="1"/>
          <p:nvPr>
            <p:custDataLst>
              <p:tags r:id="rId7"/>
            </p:custDataLst>
          </p:nvPr>
        </p:nvSpPr>
        <p:spPr>
          <a:xfrm>
            <a:off x="457199" y="1798118"/>
            <a:ext cx="1533643" cy="1371600"/>
          </a:xfrm>
          <a:prstGeom prst="rect">
            <a:avLst/>
          </a:prstGeom>
          <a:solidFill>
            <a:schemeClr val="accent1"/>
          </a:solidFill>
          <a:ln>
            <a:noFill/>
          </a:ln>
        </p:spPr>
        <p:txBody>
          <a:bodyPr spcFirstLastPara="1" wrap="square" lIns="91440" tIns="91440" rIns="91440" bIns="91440" anchor="t" anchorCtr="0">
            <a:normAutofit/>
          </a:bodyPr>
          <a:lstStyle/>
          <a:p>
            <a:pPr>
              <a:buSzPts val="1100"/>
            </a:pPr>
            <a:r>
              <a:rPr lang="en-US" sz="1200" b="1">
                <a:solidFill>
                  <a:srgbClr val="FFFFFF"/>
                </a:solidFill>
              </a:rPr>
              <a:t>Matching Algorithms</a:t>
            </a:r>
          </a:p>
        </p:txBody>
      </p:sp>
      <p:sp>
        <p:nvSpPr>
          <p:cNvPr id="17" name="Google Shape;703;p114">
            <a:extLst>
              <a:ext uri="{FF2B5EF4-FFF2-40B4-BE49-F238E27FC236}">
                <a16:creationId xmlns:a16="http://schemas.microsoft.com/office/drawing/2014/main" id="{9B385BF9-4149-AD30-2013-B5E8EB13B7A7}"/>
              </a:ext>
            </a:extLst>
          </p:cNvPr>
          <p:cNvSpPr txBox="1"/>
          <p:nvPr>
            <p:custDataLst>
              <p:tags r:id="rId8"/>
            </p:custDataLst>
          </p:nvPr>
        </p:nvSpPr>
        <p:spPr>
          <a:xfrm>
            <a:off x="2146061" y="3327196"/>
            <a:ext cx="9600197" cy="1371600"/>
          </a:xfrm>
          <a:prstGeom prst="rect">
            <a:avLst/>
          </a:prstGeom>
          <a:noFill/>
          <a:ln>
            <a:noFill/>
          </a:ln>
        </p:spPr>
        <p:txBody>
          <a:bodyPr spcFirstLastPara="1" wrap="square" lIns="45720" tIns="45720" rIns="45720" bIns="45720" anchor="t" anchorCtr="0">
            <a:normAutofit/>
          </a:bodyPr>
          <a:lstStyle>
            <a:defPPr>
              <a:defRPr lang="en-US"/>
            </a:defPPr>
            <a:lvl1pPr marL="171450" indent="-171450">
              <a:spcAft>
                <a:spcPts val="200"/>
              </a:spcAft>
              <a:buFont typeface="Arial" panose="020B0604020202020204" pitchFamily="34" charset="0"/>
              <a:buChar char="•"/>
              <a:defRPr sz="1200"/>
            </a:lvl1pPr>
          </a:lstStyle>
          <a:p>
            <a:pPr marL="171450" indent="-171450">
              <a:spcAft>
                <a:spcPts val="200"/>
              </a:spcAft>
              <a:buFont typeface="Arial" panose="020B0604020202020204" pitchFamily="34" charset="0"/>
              <a:buChar char="•"/>
            </a:pPr>
            <a:r>
              <a:rPr lang="en-US" sz="1200"/>
              <a:t>Contains 441+ German-English medical term mappings to enhance recognition and matching.
Includes anatomical, pathological, and procedural terms for comprehensive coverage.
Supports multilingual interpretation improving ICD code suggestion accuracy.
Facilitates validation and correction during transcription and report generation.
Integrates with ontology system for enhanced semantic validation and term enrichment.</a:t>
            </a:r>
          </a:p>
        </p:txBody>
      </p:sp>
      <p:sp>
        <p:nvSpPr>
          <p:cNvPr id="18" name="Google Shape;10527;p9415">
            <a:extLst>
              <a:ext uri="{FF2B5EF4-FFF2-40B4-BE49-F238E27FC236}">
                <a16:creationId xmlns:a16="http://schemas.microsoft.com/office/drawing/2014/main" id="{E909F3C0-28F3-7295-17B6-207483FA57CE}"/>
              </a:ext>
            </a:extLst>
          </p:cNvPr>
          <p:cNvSpPr txBox="1"/>
          <p:nvPr>
            <p:custDataLst>
              <p:tags r:id="rId9"/>
            </p:custDataLst>
          </p:nvPr>
        </p:nvSpPr>
        <p:spPr>
          <a:xfrm>
            <a:off x="457199" y="3327196"/>
            <a:ext cx="1533644" cy="1371600"/>
          </a:xfrm>
          <a:prstGeom prst="rect">
            <a:avLst/>
          </a:prstGeom>
          <a:solidFill>
            <a:schemeClr val="tx2"/>
          </a:solidFill>
          <a:ln>
            <a:noFill/>
          </a:ln>
        </p:spPr>
        <p:txBody>
          <a:bodyPr spcFirstLastPara="1" wrap="square" lIns="91440" tIns="91440" rIns="91440" bIns="91440" anchor="t" anchorCtr="0">
            <a:normAutofit/>
          </a:bodyPr>
          <a:lstStyle/>
          <a:p>
            <a:pPr>
              <a:buSzPts val="1100"/>
            </a:pPr>
            <a:r>
              <a:rPr lang="en-US" sz="1200" b="1">
                <a:solidFill>
                  <a:srgbClr val="FFFFFF"/>
                </a:solidFill>
              </a:rPr>
              <a:t>Medical Terms Mapping</a:t>
            </a:r>
          </a:p>
        </p:txBody>
      </p:sp>
      <p:cxnSp>
        <p:nvCxnSpPr>
          <p:cNvPr id="19" name="Straight Connector 18">
            <a:extLst>
              <a:ext uri="{FF2B5EF4-FFF2-40B4-BE49-F238E27FC236}">
                <a16:creationId xmlns:a16="http://schemas.microsoft.com/office/drawing/2014/main" id="{4C4E7D21-DF7E-424D-2A0D-FCAC31E980BA}"/>
              </a:ext>
            </a:extLst>
          </p:cNvPr>
          <p:cNvCxnSpPr>
            <a:cxnSpLocks/>
          </p:cNvCxnSpPr>
          <p:nvPr/>
        </p:nvCxnSpPr>
        <p:spPr>
          <a:xfrm>
            <a:off x="436560" y="3248457"/>
            <a:ext cx="1130969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0" name="Google Shape;703;p114">
            <a:extLst>
              <a:ext uri="{FF2B5EF4-FFF2-40B4-BE49-F238E27FC236}">
                <a16:creationId xmlns:a16="http://schemas.microsoft.com/office/drawing/2014/main" id="{3C28B636-4AD4-DBDD-0A5E-5CA30BFA97FC}"/>
              </a:ext>
            </a:extLst>
          </p:cNvPr>
          <p:cNvSpPr txBox="1"/>
          <p:nvPr>
            <p:custDataLst>
              <p:tags r:id="rId10"/>
            </p:custDataLst>
          </p:nvPr>
        </p:nvSpPr>
        <p:spPr>
          <a:xfrm>
            <a:off x="2146061" y="4856275"/>
            <a:ext cx="9600197" cy="1371600"/>
          </a:xfrm>
          <a:prstGeom prst="rect">
            <a:avLst/>
          </a:prstGeom>
          <a:noFill/>
          <a:ln>
            <a:noFill/>
          </a:ln>
        </p:spPr>
        <p:txBody>
          <a:bodyPr spcFirstLastPara="1" wrap="square" lIns="45720" tIns="45720" rIns="45720" bIns="45720" anchor="t" anchorCtr="0">
            <a:normAutofit/>
          </a:bodyPr>
          <a:lstStyle>
            <a:defPPr>
              <a:defRPr lang="en-US"/>
            </a:defPPr>
            <a:lvl1pPr marL="171450" indent="-171450">
              <a:spcAft>
                <a:spcPts val="200"/>
              </a:spcAft>
              <a:buFont typeface="Arial" panose="020B0604020202020204" pitchFamily="34" charset="0"/>
              <a:buChar char="•"/>
              <a:defRPr sz="1200"/>
            </a:lvl1pPr>
          </a:lstStyle>
          <a:p>
            <a:pPr marL="171450" indent="-171450">
              <a:spcAft>
                <a:spcPts val="200"/>
              </a:spcAft>
              <a:buFont typeface="Arial" panose="020B0604020202020204" pitchFamily="34" charset="0"/>
              <a:buChar char="•"/>
            </a:pPr>
            <a:r>
              <a:rPr lang="en-US" sz="1200"/>
              <a:t>Response Time: 500-600ms average for matching across 1,657 ICD codes, supporting real-time usage.
Accuracy: Achieves 94% precision and 89% recall, balancing false positives and negatives effectively.
Memory Usage: Optimized with ~50MB footprint for indexing data structures.
Robustness: Combines multiple algorithms to maintain high success rates with fallback mechanisms.
Scalability: Designed to handle increased code volumes and medical terms with minimal performance degradation.</a:t>
            </a:r>
          </a:p>
        </p:txBody>
      </p:sp>
      <p:sp>
        <p:nvSpPr>
          <p:cNvPr id="21" name="Google Shape;10527;p9415">
            <a:extLst>
              <a:ext uri="{FF2B5EF4-FFF2-40B4-BE49-F238E27FC236}">
                <a16:creationId xmlns:a16="http://schemas.microsoft.com/office/drawing/2014/main" id="{7C5CA754-BDCD-C973-5A18-EFC735A1B850}"/>
              </a:ext>
            </a:extLst>
          </p:cNvPr>
          <p:cNvSpPr txBox="1"/>
          <p:nvPr>
            <p:custDataLst>
              <p:tags r:id="rId11"/>
            </p:custDataLst>
          </p:nvPr>
        </p:nvSpPr>
        <p:spPr>
          <a:xfrm>
            <a:off x="457200" y="4856275"/>
            <a:ext cx="1533644" cy="1371600"/>
          </a:xfrm>
          <a:prstGeom prst="rect">
            <a:avLst/>
          </a:prstGeom>
          <a:solidFill>
            <a:schemeClr val="accent2"/>
          </a:solidFill>
          <a:ln>
            <a:noFill/>
          </a:ln>
        </p:spPr>
        <p:txBody>
          <a:bodyPr spcFirstLastPara="1" wrap="square" lIns="91440" tIns="91440" rIns="91440" bIns="91440" anchor="t" anchorCtr="0">
            <a:normAutofit/>
          </a:bodyPr>
          <a:lstStyle/>
          <a:p>
            <a:pPr>
              <a:buSzPts val="1100"/>
            </a:pPr>
            <a:r>
              <a:rPr lang="en-US" sz="1200" b="1">
                <a:solidFill>
                  <a:srgbClr val="FFFFFF"/>
                </a:solidFill>
              </a:rPr>
              <a:t>Performance &amp; Accuracy</a:t>
            </a:r>
          </a:p>
        </p:txBody>
      </p:sp>
      <p:cxnSp>
        <p:nvCxnSpPr>
          <p:cNvPr id="22" name="Straight Connector 21">
            <a:extLst>
              <a:ext uri="{FF2B5EF4-FFF2-40B4-BE49-F238E27FC236}">
                <a16:creationId xmlns:a16="http://schemas.microsoft.com/office/drawing/2014/main" id="{57BD6931-C13F-4C4F-B952-1FB474A83AD8}"/>
              </a:ext>
            </a:extLst>
          </p:cNvPr>
          <p:cNvCxnSpPr>
            <a:cxnSpLocks/>
          </p:cNvCxnSpPr>
          <p:nvPr/>
        </p:nvCxnSpPr>
        <p:spPr>
          <a:xfrm>
            <a:off x="436560" y="4777535"/>
            <a:ext cx="11309698"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17DDFFCA-84E5-B1F2-3A2A-602ECDD324A9}"/>
              </a:ext>
            </a:extLst>
          </p:cNvPr>
          <p:cNvSpPr>
            <a:spLocks noGrp="1"/>
          </p:cNvSpPr>
          <p:nvPr>
            <p:ph type="ftr" sz="quarter" idx="16"/>
          </p:nvPr>
        </p:nvSpPr>
        <p:spPr/>
        <p:txBody>
          <a:bodyPr/>
          <a:lstStyle/>
          <a:p>
            <a:r>
              <a:rPr lang="en-US"/>
              <a:t>CONFIDENTIAL | DRAFT</a:t>
            </a:r>
          </a:p>
        </p:txBody>
      </p:sp>
      <p:sp>
        <p:nvSpPr>
          <p:cNvPr id="7" name="Slide Number Placeholder 6">
            <a:extLst>
              <a:ext uri="{FF2B5EF4-FFF2-40B4-BE49-F238E27FC236}">
                <a16:creationId xmlns:a16="http://schemas.microsoft.com/office/drawing/2014/main" id="{CB4FDCE2-6B03-B1F5-DECE-175C13EEAF83}"/>
              </a:ext>
            </a:extLst>
          </p:cNvPr>
          <p:cNvSpPr>
            <a:spLocks noGrp="1"/>
          </p:cNvSpPr>
          <p:nvPr>
            <p:ph type="sldNum" sz="quarter" idx="17"/>
          </p:nvPr>
        </p:nvSpPr>
        <p:spPr/>
        <p:txBody>
          <a:bodyPr/>
          <a:lstStyle/>
          <a:p>
            <a:fld id="{0122C274-3D99-4A24-ADE9-DD3F36DBA14D}" type="slidenum">
              <a:rPr lang="en-US" smtClean="0"/>
              <a:t>6</a:t>
            </a:fld>
            <a:endParaRPr lang="en-US"/>
          </a:p>
        </p:txBody>
      </p:sp>
    </p:spTree>
    <p:custDataLst>
      <p:tags r:id="rId1"/>
    </p:custDataLst>
    <p:extLst>
      <p:ext uri="{BB962C8B-B14F-4D97-AF65-F5344CB8AC3E}">
        <p14:creationId xmlns:p14="http://schemas.microsoft.com/office/powerpoint/2010/main" val="2531625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91FEF-9E76-E852-6353-E1040D5D7E34}"/>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DA0A230E-C11D-B94F-0358-28AF1FC74AA7}"/>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5" imgW="7772400" imgH="10058400" progId="TCLayout.ActiveDocument.1">
                  <p:embed/>
                </p:oleObj>
              </mc:Choice>
              <mc:Fallback>
                <p:oleObj name="think-cell Slide" r:id="rId15" imgW="7772400" imgH="10058400" progId="TCLayout.ActiveDocument.1">
                  <p:embed/>
                  <p:pic>
                    <p:nvPicPr>
                      <p:cNvPr id="7" name="think-cell data - do not delete" hidden="1">
                        <a:extLst>
                          <a:ext uri="{FF2B5EF4-FFF2-40B4-BE49-F238E27FC236}">
                            <a16:creationId xmlns:a16="http://schemas.microsoft.com/office/drawing/2014/main" id="{DA0A230E-C11D-B94F-0358-28AF1FC74AA7}"/>
                          </a:ext>
                        </a:extLst>
                      </p:cNvPr>
                      <p:cNvPicPr/>
                      <p:nvPr/>
                    </p:nvPicPr>
                    <p:blipFill>
                      <a:blip r:embed="rId16"/>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9D6A2380-83AA-5908-2AC2-5B18D7D143A3}"/>
              </a:ext>
            </a:extLst>
          </p:cNvPr>
          <p:cNvSpPr>
            <a:spLocks noGrp="1"/>
          </p:cNvSpPr>
          <p:nvPr>
            <p:ph type="title"/>
            <p:custDataLst>
              <p:tags r:id="rId3"/>
            </p:custDataLst>
          </p:nvPr>
        </p:nvSpPr>
        <p:spPr>
          <a:xfrm>
            <a:off x="457200" y="548640"/>
            <a:ext cx="11274552" cy="493776"/>
          </a:xfrm>
        </p:spPr>
        <p:txBody>
          <a:bodyPr vert="horz">
            <a:normAutofit/>
          </a:bodyPr>
          <a:lstStyle/>
          <a:p>
            <a:r>
              <a:rPr lang="en-US"/>
              <a:t>Database Schema &amp; Data Volume</a:t>
            </a:r>
          </a:p>
        </p:txBody>
      </p:sp>
      <p:sp>
        <p:nvSpPr>
          <p:cNvPr id="4" name="Text Placeholder 3">
            <a:extLst>
              <a:ext uri="{FF2B5EF4-FFF2-40B4-BE49-F238E27FC236}">
                <a16:creationId xmlns:a16="http://schemas.microsoft.com/office/drawing/2014/main" id="{1BCB6F7E-3D88-1221-1FCB-2BFA47D85B14}"/>
              </a:ext>
            </a:extLst>
          </p:cNvPr>
          <p:cNvSpPr>
            <a:spLocks noGrp="1"/>
          </p:cNvSpPr>
          <p:nvPr>
            <p:ph type="body" sz="quarter" idx="14"/>
            <p:custDataLst>
              <p:tags r:id="rId4"/>
            </p:custDataLst>
          </p:nvPr>
        </p:nvSpPr>
        <p:spPr>
          <a:xfrm>
            <a:off x="457200" y="282321"/>
            <a:ext cx="11274425" cy="266319"/>
          </a:xfrm>
        </p:spPr>
        <p:txBody>
          <a:bodyPr/>
          <a:lstStyle/>
          <a:p>
            <a:r>
              <a:rPr lang="en-US"/>
              <a:t>Database</a:t>
            </a:r>
          </a:p>
        </p:txBody>
      </p:sp>
      <p:sp>
        <p:nvSpPr>
          <p:cNvPr id="6" name="Google Shape;703;p114">
            <a:extLst>
              <a:ext uri="{FF2B5EF4-FFF2-40B4-BE49-F238E27FC236}">
                <a16:creationId xmlns:a16="http://schemas.microsoft.com/office/drawing/2014/main" id="{555916CD-CB87-D293-F4AC-764DC5C0BA92}"/>
              </a:ext>
            </a:extLst>
          </p:cNvPr>
          <p:cNvSpPr txBox="1"/>
          <p:nvPr>
            <p:custDataLst>
              <p:tags r:id="rId5"/>
            </p:custDataLst>
          </p:nvPr>
        </p:nvSpPr>
        <p:spPr>
          <a:xfrm>
            <a:off x="1670899" y="1265216"/>
            <a:ext cx="4315968" cy="1996201"/>
          </a:xfrm>
          <a:prstGeom prst="rect">
            <a:avLst/>
          </a:prstGeom>
          <a:noFill/>
          <a:ln>
            <a:noFill/>
          </a:ln>
        </p:spPr>
        <p:txBody>
          <a:bodyPr spcFirstLastPara="1" wrap="square" lIns="91440" tIns="45720" rIns="91440" bIns="0" anchor="t" anchorCtr="0">
            <a:normAutofit fontScale="92500" lnSpcReduction="10000"/>
          </a:bodyPr>
          <a:lstStyle/>
          <a:p>
            <a:pPr marL="171450" indent="-171450">
              <a:spcAft>
                <a:spcPts val="600"/>
              </a:spcAft>
              <a:buFont typeface="Arial" panose="020B0604020202020204" pitchFamily="34" charset="0"/>
              <a:buChar char="•"/>
            </a:pPr>
            <a:r>
              <a:rPr lang="en-US" sz="1200"/>
              <a:t>MedicalReport stores transcriptions, findings, impressions, recommendations, enhanced findings, ICD predictions, and metadata.
ICDCode maintains ICD-10-GM codes with multilingual descriptions, categories, and confidence scores.
MedicalCase contains patient demographics, symptoms, diagnoses, treatments, modality, and semantic embeddings for advanced searches.
Tables use JSONB columns to flexibly store structured data and metadata for extensibility.</a:t>
            </a:r>
          </a:p>
        </p:txBody>
      </p:sp>
      <p:sp>
        <p:nvSpPr>
          <p:cNvPr id="14" name="Google Shape;10527;p9415">
            <a:extLst>
              <a:ext uri="{FF2B5EF4-FFF2-40B4-BE49-F238E27FC236}">
                <a16:creationId xmlns:a16="http://schemas.microsoft.com/office/drawing/2014/main" id="{0FA9DDEE-535E-0C65-0B5D-E2086118A92B}"/>
              </a:ext>
            </a:extLst>
          </p:cNvPr>
          <p:cNvSpPr txBox="1"/>
          <p:nvPr>
            <p:custDataLst>
              <p:tags r:id="rId6"/>
            </p:custDataLst>
          </p:nvPr>
        </p:nvSpPr>
        <p:spPr>
          <a:xfrm>
            <a:off x="457200" y="1265217"/>
            <a:ext cx="1217221" cy="1216152"/>
          </a:xfrm>
          <a:prstGeom prst="rect">
            <a:avLst/>
          </a:prstGeom>
          <a:solidFill>
            <a:schemeClr val="tx2"/>
          </a:solidFill>
          <a:ln>
            <a:noFill/>
          </a:ln>
        </p:spPr>
        <p:txBody>
          <a:bodyPr spcFirstLastPara="1" wrap="square" lIns="91440" tIns="91440" rIns="91440" bIns="91440" anchor="t" anchorCtr="0">
            <a:noAutofit/>
          </a:bodyPr>
          <a:lstStyle/>
          <a:p>
            <a:pPr>
              <a:buSzPts val="1100"/>
            </a:pPr>
            <a:r>
              <a:rPr lang="en-US" sz="1200" b="1">
                <a:solidFill>
                  <a:srgbClr val="FFFFFF"/>
                </a:solidFill>
              </a:rPr>
              <a:t>Core PostgreSQL Tables</a:t>
            </a:r>
          </a:p>
        </p:txBody>
      </p:sp>
      <p:sp>
        <p:nvSpPr>
          <p:cNvPr id="25" name="Google Shape;703;p114">
            <a:extLst>
              <a:ext uri="{FF2B5EF4-FFF2-40B4-BE49-F238E27FC236}">
                <a16:creationId xmlns:a16="http://schemas.microsoft.com/office/drawing/2014/main" id="{E543207E-1FD9-C28D-AC7D-744891BBB2DF}"/>
              </a:ext>
            </a:extLst>
          </p:cNvPr>
          <p:cNvSpPr txBox="1"/>
          <p:nvPr>
            <p:custDataLst>
              <p:tags r:id="rId7"/>
            </p:custDataLst>
          </p:nvPr>
        </p:nvSpPr>
        <p:spPr>
          <a:xfrm>
            <a:off x="7413542" y="1265216"/>
            <a:ext cx="4315968" cy="1996201"/>
          </a:xfrm>
          <a:prstGeom prst="rect">
            <a:avLst/>
          </a:prstGeom>
          <a:noFill/>
          <a:ln>
            <a:noFill/>
          </a:ln>
        </p:spPr>
        <p:txBody>
          <a:bodyPr spcFirstLastPara="1" wrap="square" lIns="91440" tIns="45720" rIns="91440" bIns="0" anchor="t" anchorCtr="0">
            <a:normAutofit/>
          </a:bodyPr>
          <a:lstStyle>
            <a:defPPr>
              <a:defRPr lang="en-US"/>
            </a:defPPr>
            <a:lvl1pPr>
              <a:spcAft>
                <a:spcPts val="600"/>
              </a:spcAft>
              <a:defRPr sz="1200"/>
            </a:lvl1pPr>
          </a:lstStyle>
          <a:p>
            <a:pPr marL="171450" indent="-171450">
              <a:spcAft>
                <a:spcPts val="600"/>
              </a:spcAft>
              <a:buFont typeface="Arial" panose="020B0604020202020204" pitchFamily="34" charset="0"/>
              <a:buChar char="•"/>
            </a:pPr>
            <a:r>
              <a:rPr lang="en-US" sz="1200"/>
              <a:t>Eight indices implemented targeting key search columns such as ICD codes, patient demographics, and text fields.
Vector data type (VECTOR(768)) used for semantic embedding searches in MedicalCase table.
Indexing strategies enhance precision and recall while maintaining fast response times.
Efficient indexing is critical for real-time ICD matching and report generation workflows.</a:t>
            </a:r>
          </a:p>
        </p:txBody>
      </p:sp>
      <p:sp>
        <p:nvSpPr>
          <p:cNvPr id="29" name="Google Shape;10527;p9415">
            <a:extLst>
              <a:ext uri="{FF2B5EF4-FFF2-40B4-BE49-F238E27FC236}">
                <a16:creationId xmlns:a16="http://schemas.microsoft.com/office/drawing/2014/main" id="{22FF0329-E469-EA15-80BD-FBD3C93EC856}"/>
              </a:ext>
            </a:extLst>
          </p:cNvPr>
          <p:cNvSpPr txBox="1"/>
          <p:nvPr>
            <p:custDataLst>
              <p:tags r:id="rId8"/>
            </p:custDataLst>
          </p:nvPr>
        </p:nvSpPr>
        <p:spPr>
          <a:xfrm>
            <a:off x="6199841" y="1265216"/>
            <a:ext cx="1216152" cy="1216152"/>
          </a:xfrm>
          <a:prstGeom prst="rect">
            <a:avLst/>
          </a:prstGeom>
          <a:solidFill>
            <a:schemeClr val="accent2"/>
          </a:solidFill>
          <a:ln>
            <a:noFill/>
          </a:ln>
        </p:spPr>
        <p:txBody>
          <a:bodyPr spcFirstLastPara="1" wrap="square" lIns="91440" tIns="91440" rIns="91440" bIns="91440" anchor="t" anchorCtr="0">
            <a:noAutofit/>
          </a:bodyPr>
          <a:lstStyle/>
          <a:p>
            <a:pPr>
              <a:buSzPts val="1100"/>
            </a:pPr>
            <a:r>
              <a:rPr lang="en-US" sz="1200" b="1">
                <a:solidFill>
                  <a:srgbClr val="FFFFFF"/>
                </a:solidFill>
              </a:rPr>
              <a:t>Indices &amp; Optimization</a:t>
            </a:r>
          </a:p>
        </p:txBody>
      </p:sp>
      <p:sp>
        <p:nvSpPr>
          <p:cNvPr id="32" name="Google Shape;703;p114">
            <a:extLst>
              <a:ext uri="{FF2B5EF4-FFF2-40B4-BE49-F238E27FC236}">
                <a16:creationId xmlns:a16="http://schemas.microsoft.com/office/drawing/2014/main" id="{05582599-5AF6-DC85-1463-76E1A8714AFF}"/>
              </a:ext>
            </a:extLst>
          </p:cNvPr>
          <p:cNvSpPr txBox="1"/>
          <p:nvPr>
            <p:custDataLst>
              <p:tags r:id="rId9"/>
            </p:custDataLst>
          </p:nvPr>
        </p:nvSpPr>
        <p:spPr>
          <a:xfrm>
            <a:off x="1676193" y="3502150"/>
            <a:ext cx="4315968" cy="1996201"/>
          </a:xfrm>
          <a:prstGeom prst="rect">
            <a:avLst/>
          </a:prstGeom>
          <a:noFill/>
          <a:ln>
            <a:noFill/>
          </a:ln>
        </p:spPr>
        <p:txBody>
          <a:bodyPr spcFirstLastPara="1" wrap="square" lIns="91440" tIns="45720" rIns="91440" bIns="0" anchor="t" anchorCtr="0">
            <a:normAutofit lnSpcReduction="10000"/>
          </a:bodyPr>
          <a:lstStyle>
            <a:defPPr>
              <a:defRPr lang="en-US"/>
            </a:defPPr>
            <a:lvl1pPr>
              <a:spcAft>
                <a:spcPts val="600"/>
              </a:spcAft>
              <a:defRPr sz="1200"/>
            </a:lvl1pPr>
          </a:lstStyle>
          <a:p>
            <a:pPr marL="171450" indent="-171450">
              <a:spcAft>
                <a:spcPts val="600"/>
              </a:spcAft>
              <a:buFont typeface="Arial" panose="020B0604020202020204" pitchFamily="34" charset="0"/>
              <a:buChar char="•"/>
            </a:pPr>
            <a:r>
              <a:rPr lang="en-US" sz="1200"/>
              <a:t>Database holds approximately 189,460 medical case records and 17,331 ICD code entries as per ICD-10-GM 2024.
Supports over 441 German-English medical term mappings used for validation and semantic matching.
Current database size is around 2.5GB, accommodating growing clinical datasets.
Indices are designed to optimize frequent search patterns and improve query performance.</a:t>
            </a:r>
          </a:p>
        </p:txBody>
      </p:sp>
      <p:sp>
        <p:nvSpPr>
          <p:cNvPr id="34" name="Google Shape;10527;p9415">
            <a:extLst>
              <a:ext uri="{FF2B5EF4-FFF2-40B4-BE49-F238E27FC236}">
                <a16:creationId xmlns:a16="http://schemas.microsoft.com/office/drawing/2014/main" id="{1A330B71-7621-257D-55D6-23CB47FA799C}"/>
              </a:ext>
            </a:extLst>
          </p:cNvPr>
          <p:cNvSpPr txBox="1"/>
          <p:nvPr>
            <p:custDataLst>
              <p:tags r:id="rId10"/>
            </p:custDataLst>
          </p:nvPr>
        </p:nvSpPr>
        <p:spPr>
          <a:xfrm>
            <a:off x="454749" y="3503853"/>
            <a:ext cx="1216152" cy="1216152"/>
          </a:xfrm>
          <a:prstGeom prst="rect">
            <a:avLst/>
          </a:prstGeom>
          <a:solidFill>
            <a:schemeClr val="accent1"/>
          </a:solidFill>
          <a:ln>
            <a:noFill/>
          </a:ln>
        </p:spPr>
        <p:txBody>
          <a:bodyPr spcFirstLastPara="1" wrap="square" lIns="91440" tIns="91440" rIns="91440" bIns="91440" anchor="t" anchorCtr="0">
            <a:noAutofit/>
          </a:bodyPr>
          <a:lstStyle/>
          <a:p>
            <a:pPr>
              <a:buSzPts val="1100"/>
            </a:pPr>
            <a:r>
              <a:rPr lang="en-US" sz="1200" b="1">
                <a:solidFill>
                  <a:srgbClr val="FFFFFF"/>
                </a:solidFill>
              </a:rPr>
              <a:t>Data Volume &amp; Scale</a:t>
            </a:r>
          </a:p>
        </p:txBody>
      </p:sp>
      <p:sp>
        <p:nvSpPr>
          <p:cNvPr id="37" name="Google Shape;703;p114">
            <a:extLst>
              <a:ext uri="{FF2B5EF4-FFF2-40B4-BE49-F238E27FC236}">
                <a16:creationId xmlns:a16="http://schemas.microsoft.com/office/drawing/2014/main" id="{C7FAE574-3DF3-2000-FA41-D5E64606F6BA}"/>
              </a:ext>
            </a:extLst>
          </p:cNvPr>
          <p:cNvSpPr txBox="1"/>
          <p:nvPr>
            <p:custDataLst>
              <p:tags r:id="rId11"/>
            </p:custDataLst>
          </p:nvPr>
        </p:nvSpPr>
        <p:spPr>
          <a:xfrm>
            <a:off x="7413540" y="3502150"/>
            <a:ext cx="4315968" cy="1996201"/>
          </a:xfrm>
          <a:prstGeom prst="rect">
            <a:avLst/>
          </a:prstGeom>
          <a:noFill/>
          <a:ln>
            <a:noFill/>
          </a:ln>
        </p:spPr>
        <p:txBody>
          <a:bodyPr spcFirstLastPara="1" wrap="square" lIns="91440" tIns="45720" rIns="91440" bIns="0" anchor="t" anchorCtr="0">
            <a:normAutofit/>
          </a:bodyPr>
          <a:lstStyle>
            <a:defPPr>
              <a:defRPr lang="en-US"/>
            </a:defPPr>
            <a:lvl1pPr>
              <a:spcAft>
                <a:spcPts val="600"/>
              </a:spcAft>
              <a:defRPr sz="1200"/>
            </a:lvl1pPr>
          </a:lstStyle>
          <a:p>
            <a:pPr marL="171450" indent="-171450">
              <a:spcAft>
                <a:spcPts val="600"/>
              </a:spcAft>
              <a:buFont typeface="Arial" panose="020B0604020202020204" pitchFamily="34" charset="0"/>
              <a:buChar char="•"/>
            </a:pPr>
            <a:r>
              <a:rPr lang="en-US" sz="1200"/>
              <a:t>Schema designed for flexibility to support evolving medical data requirements and ontologies.
Use of JSONB enables storing complex nested structures without rigid schema constraints.
Focus on performance and scalability with partitioning and indexing to handle large datasets.
Integration with caching layers (Redis) to reduce database load and improve response times.</a:t>
            </a:r>
          </a:p>
        </p:txBody>
      </p:sp>
      <p:sp>
        <p:nvSpPr>
          <p:cNvPr id="39" name="Google Shape;10527;p9415">
            <a:extLst>
              <a:ext uri="{FF2B5EF4-FFF2-40B4-BE49-F238E27FC236}">
                <a16:creationId xmlns:a16="http://schemas.microsoft.com/office/drawing/2014/main" id="{3D561D23-D531-621B-BD9F-4260292DE2E3}"/>
              </a:ext>
            </a:extLst>
          </p:cNvPr>
          <p:cNvSpPr txBox="1"/>
          <p:nvPr>
            <p:custDataLst>
              <p:tags r:id="rId12"/>
            </p:custDataLst>
          </p:nvPr>
        </p:nvSpPr>
        <p:spPr>
          <a:xfrm>
            <a:off x="6202295" y="3503853"/>
            <a:ext cx="1216152" cy="1216152"/>
          </a:xfrm>
          <a:prstGeom prst="rect">
            <a:avLst/>
          </a:prstGeom>
          <a:solidFill>
            <a:schemeClr val="tx1">
              <a:lumMod val="65000"/>
              <a:lumOff val="35000"/>
            </a:schemeClr>
          </a:solidFill>
          <a:ln>
            <a:noFill/>
          </a:ln>
        </p:spPr>
        <p:txBody>
          <a:bodyPr spcFirstLastPara="1" wrap="square" lIns="91440" tIns="91440" rIns="91440" bIns="91440" anchor="t" anchorCtr="0">
            <a:noAutofit/>
          </a:bodyPr>
          <a:lstStyle/>
          <a:p>
            <a:pPr>
              <a:buSzPts val="1100"/>
            </a:pPr>
            <a:r>
              <a:rPr lang="en-US" sz="1200" b="1">
                <a:solidFill>
                  <a:srgbClr val="FFFFFF"/>
                </a:solidFill>
              </a:rPr>
              <a:t>Database Design Principles</a:t>
            </a:r>
          </a:p>
        </p:txBody>
      </p:sp>
      <p:sp>
        <p:nvSpPr>
          <p:cNvPr id="44" name="Text Placeholder 4">
            <a:extLst>
              <a:ext uri="{FF2B5EF4-FFF2-40B4-BE49-F238E27FC236}">
                <a16:creationId xmlns:a16="http://schemas.microsoft.com/office/drawing/2014/main" id="{4F050D97-7B5D-4545-1F99-DF0AF4585082}"/>
              </a:ext>
            </a:extLst>
          </p:cNvPr>
          <p:cNvSpPr>
            <a:spLocks noGrp="1"/>
          </p:cNvSpPr>
          <p:nvPr>
            <p:ph type="body" sz="quarter" idx="15"/>
            <p:custDataLst>
              <p:tags r:id="rId13"/>
            </p:custDataLst>
          </p:nvPr>
        </p:nvSpPr>
        <p:spPr>
          <a:xfrm>
            <a:off x="457199" y="5695785"/>
            <a:ext cx="11274425" cy="617537"/>
          </a:xfrm>
          <a:solidFill>
            <a:schemeClr val="accent4"/>
          </a:solidFill>
        </p:spPr>
        <p:txBody>
          <a:bodyPr vert="horz" lIns="91440" tIns="91440" rIns="91440" bIns="91440" rtlCol="0" anchor="ctr">
            <a:normAutofit fontScale="92500"/>
          </a:bodyPr>
          <a:lstStyle/>
          <a:p>
            <a:r>
              <a:rPr lang="en-US" b="1">
                <a:solidFill>
                  <a:schemeClr val="bg1"/>
                </a:solidFill>
              </a:rPr>
              <a:t>The MedEssenceAI database is built on a robust PostgreSQL schema optimized for medical data with a focus on efficient search and retrieval. It supports a large volume of medical cases, ICD codes, and medical terms, ensuring scalability and performance through well-designed indices and data structures.</a:t>
            </a:r>
          </a:p>
        </p:txBody>
      </p:sp>
      <p:cxnSp>
        <p:nvCxnSpPr>
          <p:cNvPr id="2" name="Google Shape;559;p88">
            <a:extLst>
              <a:ext uri="{FF2B5EF4-FFF2-40B4-BE49-F238E27FC236}">
                <a16:creationId xmlns:a16="http://schemas.microsoft.com/office/drawing/2014/main" id="{7F3BA1ED-83AE-7B5A-E271-4FB594F83C57}"/>
              </a:ext>
            </a:extLst>
          </p:cNvPr>
          <p:cNvCxnSpPr>
            <a:cxnSpLocks/>
          </p:cNvCxnSpPr>
          <p:nvPr/>
        </p:nvCxnSpPr>
        <p:spPr>
          <a:xfrm>
            <a:off x="6057729" y="1265216"/>
            <a:ext cx="0" cy="4233135"/>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 name="Google Shape;559;p88">
            <a:extLst>
              <a:ext uri="{FF2B5EF4-FFF2-40B4-BE49-F238E27FC236}">
                <a16:creationId xmlns:a16="http://schemas.microsoft.com/office/drawing/2014/main" id="{7C85ABD7-0A83-111B-3346-F5B74B95BA99}"/>
              </a:ext>
            </a:extLst>
          </p:cNvPr>
          <p:cNvCxnSpPr>
            <a:cxnSpLocks/>
          </p:cNvCxnSpPr>
          <p:nvPr/>
        </p:nvCxnSpPr>
        <p:spPr>
          <a:xfrm flipH="1">
            <a:off x="462492" y="3381784"/>
            <a:ext cx="11267016" cy="0"/>
          </a:xfrm>
          <a:prstGeom prst="straightConnector1">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18F012EA-1B8B-1CDB-6572-115321A9F061}"/>
              </a:ext>
            </a:extLst>
          </p:cNvPr>
          <p:cNvSpPr>
            <a:spLocks noGrp="1"/>
          </p:cNvSpPr>
          <p:nvPr>
            <p:ph type="ftr" sz="quarter" idx="16"/>
          </p:nvPr>
        </p:nvSpPr>
        <p:spPr/>
        <p:txBody>
          <a:bodyPr/>
          <a:lstStyle/>
          <a:p>
            <a:r>
              <a:rPr lang="en-US"/>
              <a:t>CONFIDENTIAL | DRAFT</a:t>
            </a:r>
          </a:p>
        </p:txBody>
      </p:sp>
      <p:sp>
        <p:nvSpPr>
          <p:cNvPr id="10" name="Slide Number Placeholder 9">
            <a:extLst>
              <a:ext uri="{FF2B5EF4-FFF2-40B4-BE49-F238E27FC236}">
                <a16:creationId xmlns:a16="http://schemas.microsoft.com/office/drawing/2014/main" id="{BC7C0B1C-A5FC-EB34-FEE0-7A504B08E0B5}"/>
              </a:ext>
            </a:extLst>
          </p:cNvPr>
          <p:cNvSpPr>
            <a:spLocks noGrp="1"/>
          </p:cNvSpPr>
          <p:nvPr>
            <p:ph type="sldNum" sz="quarter" idx="17"/>
          </p:nvPr>
        </p:nvSpPr>
        <p:spPr/>
        <p:txBody>
          <a:bodyPr/>
          <a:lstStyle/>
          <a:p>
            <a:fld id="{0122C274-3D99-4A24-ADE9-DD3F36DBA14D}" type="slidenum">
              <a:rPr lang="en-US" smtClean="0"/>
              <a:t>7</a:t>
            </a:fld>
            <a:endParaRPr lang="en-US"/>
          </a:p>
        </p:txBody>
      </p:sp>
    </p:spTree>
    <p:custDataLst>
      <p:tags r:id="rId1"/>
    </p:custDataLst>
    <p:extLst>
      <p:ext uri="{BB962C8B-B14F-4D97-AF65-F5344CB8AC3E}">
        <p14:creationId xmlns:p14="http://schemas.microsoft.com/office/powerpoint/2010/main" val="3114294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BB170-331D-17C0-BFCB-D5E41FBAEC80}"/>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8483A037-A4AC-2A9C-6257-6B4564CC7BD4}"/>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3" imgW="7772400" imgH="10058400" progId="TCLayout.ActiveDocument.1">
                  <p:embed/>
                </p:oleObj>
              </mc:Choice>
              <mc:Fallback>
                <p:oleObj name="think-cell Slide" r:id="rId13" imgW="7772400" imgH="10058400" progId="TCLayout.ActiveDocument.1">
                  <p:embed/>
                  <p:pic>
                    <p:nvPicPr>
                      <p:cNvPr id="7" name="think-cell data - do not delete" hidden="1">
                        <a:extLst>
                          <a:ext uri="{FF2B5EF4-FFF2-40B4-BE49-F238E27FC236}">
                            <a16:creationId xmlns:a16="http://schemas.microsoft.com/office/drawing/2014/main" id="{8483A037-A4AC-2A9C-6257-6B4564CC7BD4}"/>
                          </a:ext>
                        </a:extLst>
                      </p:cNvPr>
                      <p:cNvPicPr/>
                      <p:nvPr/>
                    </p:nvPicPr>
                    <p:blipFill>
                      <a:blip r:embed="rId14"/>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D7CCFC06-CA9C-3465-4196-45EFD30C485A}"/>
              </a:ext>
            </a:extLst>
          </p:cNvPr>
          <p:cNvSpPr>
            <a:spLocks noGrp="1"/>
          </p:cNvSpPr>
          <p:nvPr>
            <p:ph type="title"/>
            <p:custDataLst>
              <p:tags r:id="rId3"/>
            </p:custDataLst>
          </p:nvPr>
        </p:nvSpPr>
        <p:spPr/>
        <p:txBody>
          <a:bodyPr vert="horz">
            <a:normAutofit/>
          </a:bodyPr>
          <a:lstStyle/>
          <a:p>
            <a:r>
              <a:rPr lang="en-US"/>
              <a:t>Ontology System Architecture</a:t>
            </a:r>
          </a:p>
        </p:txBody>
      </p:sp>
      <p:sp>
        <p:nvSpPr>
          <p:cNvPr id="4" name="Text Placeholder 3">
            <a:extLst>
              <a:ext uri="{FF2B5EF4-FFF2-40B4-BE49-F238E27FC236}">
                <a16:creationId xmlns:a16="http://schemas.microsoft.com/office/drawing/2014/main" id="{5BC58D90-4E14-8787-9228-CDF7FDA1B223}"/>
              </a:ext>
            </a:extLst>
          </p:cNvPr>
          <p:cNvSpPr>
            <a:spLocks noGrp="1"/>
          </p:cNvSpPr>
          <p:nvPr>
            <p:ph type="body" sz="quarter" idx="14"/>
            <p:custDataLst>
              <p:tags r:id="rId4"/>
            </p:custDataLst>
          </p:nvPr>
        </p:nvSpPr>
        <p:spPr/>
        <p:txBody>
          <a:bodyPr/>
          <a:lstStyle/>
          <a:p>
            <a:r>
              <a:rPr lang="en-US"/>
              <a:t>Ontology</a:t>
            </a:r>
          </a:p>
        </p:txBody>
      </p:sp>
      <p:sp>
        <p:nvSpPr>
          <p:cNvPr id="5" name="Text Placeholder 4">
            <a:extLst>
              <a:ext uri="{FF2B5EF4-FFF2-40B4-BE49-F238E27FC236}">
                <a16:creationId xmlns:a16="http://schemas.microsoft.com/office/drawing/2014/main" id="{E6A0B5EB-F2FD-E973-1BCF-AFC5DE2DC71F}"/>
              </a:ext>
            </a:extLst>
          </p:cNvPr>
          <p:cNvSpPr>
            <a:spLocks noGrp="1"/>
          </p:cNvSpPr>
          <p:nvPr>
            <p:ph type="body" sz="quarter" idx="15"/>
            <p:custDataLst>
              <p:tags r:id="rId5"/>
            </p:custDataLst>
          </p:nvPr>
        </p:nvSpPr>
        <p:spPr/>
        <p:txBody>
          <a:bodyPr>
            <a:normAutofit lnSpcReduction="10000"/>
          </a:bodyPr>
          <a:lstStyle/>
          <a:p>
            <a:r>
              <a:rPr lang="en-US"/>
              <a:t>The Ontology System leverages a FastAPI-based microservice with a comprehensive knowledge graph comprising over 50,000 medical concepts and 120,000+ relationships. It integrates real-time enhancement, batch processing, and caching to provide semantic enrichment and ICD code suggestions, ensuring accurate and context-aware medical transcription enhancement.</a:t>
            </a:r>
          </a:p>
        </p:txBody>
      </p:sp>
      <p:sp>
        <p:nvSpPr>
          <p:cNvPr id="6" name="Google Shape;703;p114">
            <a:extLst>
              <a:ext uri="{FF2B5EF4-FFF2-40B4-BE49-F238E27FC236}">
                <a16:creationId xmlns:a16="http://schemas.microsoft.com/office/drawing/2014/main" id="{A8236E1D-EA60-B862-DD29-DF0D8B950433}"/>
              </a:ext>
            </a:extLst>
          </p:cNvPr>
          <p:cNvSpPr txBox="1"/>
          <p:nvPr>
            <p:custDataLst>
              <p:tags r:id="rId6"/>
            </p:custDataLst>
          </p:nvPr>
        </p:nvSpPr>
        <p:spPr>
          <a:xfrm>
            <a:off x="436564" y="2686409"/>
            <a:ext cx="3538671" cy="3282979"/>
          </a:xfrm>
          <a:prstGeom prst="rect">
            <a:avLst/>
          </a:prstGeom>
          <a:noFill/>
          <a:ln>
            <a:noFill/>
          </a:ln>
        </p:spPr>
        <p:txBody>
          <a:bodyPr spcFirstLastPara="1" wrap="square" lIns="91440" tIns="45720" rIns="91440" bIns="45720" anchor="t" anchorCtr="0">
            <a:normAutofit/>
          </a:bodyPr>
          <a:lstStyle/>
          <a:p>
            <a:pPr>
              <a:spcAft>
                <a:spcPts val="1200"/>
              </a:spcAft>
            </a:pPr>
            <a:r>
              <a:rPr lang="en-US" sz="1200"/>
              <a:t>Built with FastAPI running on port 8001 for high performance and async support.
Core class MedicalOntology manages a directed graph using NetworkX and semantic embeddings.
Uses SpaCy for German language NLP with the 'de_core_news_sm' model.
Processes include entity extraction, relationship mapping, ICD code suggestion, and transcription quality scoring.
Returns enhanced text with entities, ICD suggestions, and confidence quality metrics.</a:t>
            </a:r>
          </a:p>
        </p:txBody>
      </p:sp>
      <p:sp>
        <p:nvSpPr>
          <p:cNvPr id="8" name="Google Shape;10527;p9415">
            <a:extLst>
              <a:ext uri="{FF2B5EF4-FFF2-40B4-BE49-F238E27FC236}">
                <a16:creationId xmlns:a16="http://schemas.microsoft.com/office/drawing/2014/main" id="{E51EF1E4-7C03-FC5F-CEFE-F2F1BFF7CACD}"/>
              </a:ext>
            </a:extLst>
          </p:cNvPr>
          <p:cNvSpPr txBox="1"/>
          <p:nvPr>
            <p:custDataLst>
              <p:tags r:id="rId7"/>
            </p:custDataLst>
          </p:nvPr>
        </p:nvSpPr>
        <p:spPr>
          <a:xfrm>
            <a:off x="457201" y="2137736"/>
            <a:ext cx="3518034" cy="394297"/>
          </a:xfrm>
          <a:prstGeom prst="rect">
            <a:avLst/>
          </a:prstGeom>
          <a:noFill/>
          <a:ln>
            <a:noFill/>
          </a:ln>
        </p:spPr>
        <p:txBody>
          <a:bodyPr spcFirstLastPara="1" wrap="square" lIns="45720" tIns="45720" rIns="45720" bIns="45720" anchor="ctr" anchorCtr="0">
            <a:normAutofit/>
          </a:bodyPr>
          <a:lstStyle/>
          <a:p>
            <a:pPr>
              <a:buSzPts val="1100"/>
            </a:pPr>
            <a:r>
              <a:rPr lang="en-US" sz="1200" b="1"/>
              <a:t>FastAPI Ontology Service Design</a:t>
            </a:r>
          </a:p>
        </p:txBody>
      </p:sp>
      <p:sp>
        <p:nvSpPr>
          <p:cNvPr id="10" name="Google Shape;703;p114">
            <a:extLst>
              <a:ext uri="{FF2B5EF4-FFF2-40B4-BE49-F238E27FC236}">
                <a16:creationId xmlns:a16="http://schemas.microsoft.com/office/drawing/2014/main" id="{29D70B0E-EACF-811D-CA52-526F540554DA}"/>
              </a:ext>
            </a:extLst>
          </p:cNvPr>
          <p:cNvSpPr txBox="1"/>
          <p:nvPr>
            <p:custDataLst>
              <p:tags r:id="rId8"/>
            </p:custDataLst>
          </p:nvPr>
        </p:nvSpPr>
        <p:spPr>
          <a:xfrm>
            <a:off x="4329382" y="2684477"/>
            <a:ext cx="3538670" cy="3282979"/>
          </a:xfrm>
          <a:prstGeom prst="rect">
            <a:avLst/>
          </a:prstGeom>
          <a:noFill/>
          <a:ln>
            <a:noFill/>
          </a:ln>
        </p:spPr>
        <p:txBody>
          <a:bodyPr spcFirstLastPara="1" wrap="square" lIns="91440" tIns="45720" rIns="91440" bIns="45720" anchor="t" anchorCtr="0">
            <a:normAutofit/>
          </a:bodyPr>
          <a:lstStyle/>
          <a:p>
            <a:pPr>
              <a:spcAft>
                <a:spcPts val="1200"/>
              </a:spcAft>
            </a:pPr>
            <a:r>
              <a:rPr lang="en-US" sz="1200"/>
              <a:t>Contains over 50,000 medical concept nodes representing diverse clinical entities.
Includes 120,000+ edges defining relationships like IS-A, PART-OF, CAUSES, and TREATS.
Supports primary German and secondary English languages for concept representation.
Enables semantic understanding and contextual linking within medical domains.
Underpins ICD code mapping and ontology-based transcription enhancement.</a:t>
            </a:r>
          </a:p>
        </p:txBody>
      </p:sp>
      <p:sp>
        <p:nvSpPr>
          <p:cNvPr id="12" name="Google Shape;10527;p9415">
            <a:extLst>
              <a:ext uri="{FF2B5EF4-FFF2-40B4-BE49-F238E27FC236}">
                <a16:creationId xmlns:a16="http://schemas.microsoft.com/office/drawing/2014/main" id="{FE910385-5296-8DF7-1CB9-F5E5F73E1A3A}"/>
              </a:ext>
            </a:extLst>
          </p:cNvPr>
          <p:cNvSpPr txBox="1"/>
          <p:nvPr>
            <p:custDataLst>
              <p:tags r:id="rId9"/>
            </p:custDataLst>
          </p:nvPr>
        </p:nvSpPr>
        <p:spPr>
          <a:xfrm>
            <a:off x="4329381" y="2135804"/>
            <a:ext cx="3538671" cy="394297"/>
          </a:xfrm>
          <a:prstGeom prst="rect">
            <a:avLst/>
          </a:prstGeom>
          <a:noFill/>
          <a:ln>
            <a:noFill/>
          </a:ln>
        </p:spPr>
        <p:txBody>
          <a:bodyPr spcFirstLastPara="1" wrap="square" lIns="45720" tIns="45720" rIns="45720" bIns="45720" anchor="ctr" anchorCtr="0">
            <a:normAutofit/>
          </a:bodyPr>
          <a:lstStyle/>
          <a:p>
            <a:pPr>
              <a:buSzPts val="1100"/>
            </a:pPr>
            <a:r>
              <a:rPr lang="en-US" sz="1200" b="1"/>
              <a:t>Knowledge Graph Statistics</a:t>
            </a:r>
          </a:p>
        </p:txBody>
      </p:sp>
      <p:sp>
        <p:nvSpPr>
          <p:cNvPr id="14" name="Google Shape;703;p114">
            <a:extLst>
              <a:ext uri="{FF2B5EF4-FFF2-40B4-BE49-F238E27FC236}">
                <a16:creationId xmlns:a16="http://schemas.microsoft.com/office/drawing/2014/main" id="{97279EA9-87AD-DE02-4CC0-BF905FB8CA0B}"/>
              </a:ext>
            </a:extLst>
          </p:cNvPr>
          <p:cNvSpPr txBox="1"/>
          <p:nvPr>
            <p:custDataLst>
              <p:tags r:id="rId10"/>
            </p:custDataLst>
          </p:nvPr>
        </p:nvSpPr>
        <p:spPr>
          <a:xfrm>
            <a:off x="8222198" y="2684477"/>
            <a:ext cx="3538669" cy="3282979"/>
          </a:xfrm>
          <a:prstGeom prst="rect">
            <a:avLst/>
          </a:prstGeom>
          <a:noFill/>
          <a:ln>
            <a:noFill/>
          </a:ln>
        </p:spPr>
        <p:txBody>
          <a:bodyPr spcFirstLastPara="1" wrap="square" lIns="91440" tIns="45720" rIns="91440" bIns="45720" anchor="t" anchorCtr="0">
            <a:normAutofit/>
          </a:bodyPr>
          <a:lstStyle/>
          <a:p>
            <a:pPr>
              <a:spcAft>
                <a:spcPts val="1200"/>
              </a:spcAft>
            </a:pPr>
            <a:r>
              <a:rPr lang="en-US" sz="1200"/>
              <a:t>Real-time enhancement via WebSocket connections for immediate transcription processing.
Batch processing through asynchronous job queues to handle large data sets efficiently.
Caching implemented using Redis with a 30-second TTL to optimize repeated requests.
Fallback mechanisms ensure graceful degradation if ontology services are unavailable.
Seamless interoperability with backend services and frontend API gateway for smooth data exchange.</a:t>
            </a:r>
          </a:p>
        </p:txBody>
      </p:sp>
      <p:sp>
        <p:nvSpPr>
          <p:cNvPr id="16" name="Google Shape;10527;p9415">
            <a:extLst>
              <a:ext uri="{FF2B5EF4-FFF2-40B4-BE49-F238E27FC236}">
                <a16:creationId xmlns:a16="http://schemas.microsoft.com/office/drawing/2014/main" id="{3C12952E-5FBA-C6A6-E1C5-41CF7C445D1B}"/>
              </a:ext>
            </a:extLst>
          </p:cNvPr>
          <p:cNvSpPr txBox="1"/>
          <p:nvPr>
            <p:custDataLst>
              <p:tags r:id="rId11"/>
            </p:custDataLst>
          </p:nvPr>
        </p:nvSpPr>
        <p:spPr>
          <a:xfrm>
            <a:off x="8222198" y="2135804"/>
            <a:ext cx="3538672" cy="394297"/>
          </a:xfrm>
          <a:prstGeom prst="rect">
            <a:avLst/>
          </a:prstGeom>
          <a:noFill/>
          <a:ln>
            <a:noFill/>
          </a:ln>
        </p:spPr>
        <p:txBody>
          <a:bodyPr spcFirstLastPara="1" wrap="square" lIns="45720" tIns="45720" rIns="45720" bIns="45720" anchor="ctr" anchorCtr="0">
            <a:normAutofit/>
          </a:bodyPr>
          <a:lstStyle/>
          <a:p>
            <a:pPr>
              <a:buSzPts val="1100"/>
            </a:pPr>
            <a:r>
              <a:rPr lang="en-US" sz="1200" b="1"/>
              <a:t>Integration Points</a:t>
            </a:r>
          </a:p>
        </p:txBody>
      </p:sp>
      <p:cxnSp>
        <p:nvCxnSpPr>
          <p:cNvPr id="22" name="Straight Connector 21">
            <a:extLst>
              <a:ext uri="{FF2B5EF4-FFF2-40B4-BE49-F238E27FC236}">
                <a16:creationId xmlns:a16="http://schemas.microsoft.com/office/drawing/2014/main" id="{A6630E27-1298-4612-B25D-6DA7AB6CA2B9}"/>
              </a:ext>
            </a:extLst>
          </p:cNvPr>
          <p:cNvCxnSpPr>
            <a:cxnSpLocks/>
          </p:cNvCxnSpPr>
          <p:nvPr/>
        </p:nvCxnSpPr>
        <p:spPr>
          <a:xfrm flipH="1">
            <a:off x="436564" y="2532033"/>
            <a:ext cx="3538671" cy="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DE206CF-CA78-C002-0A62-D145D0FB52AF}"/>
              </a:ext>
            </a:extLst>
          </p:cNvPr>
          <p:cNvCxnSpPr>
            <a:cxnSpLocks/>
          </p:cNvCxnSpPr>
          <p:nvPr/>
        </p:nvCxnSpPr>
        <p:spPr>
          <a:xfrm flipH="1">
            <a:off x="4329381" y="2530101"/>
            <a:ext cx="3538671" cy="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2783B7A-1ED1-6C5B-DC05-0EA07A7A2498}"/>
              </a:ext>
            </a:extLst>
          </p:cNvPr>
          <p:cNvCxnSpPr>
            <a:cxnSpLocks/>
          </p:cNvCxnSpPr>
          <p:nvPr/>
        </p:nvCxnSpPr>
        <p:spPr>
          <a:xfrm flipH="1">
            <a:off x="8151904" y="2532033"/>
            <a:ext cx="3538671" cy="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9" name="Footer Placeholder 8">
            <a:extLst>
              <a:ext uri="{FF2B5EF4-FFF2-40B4-BE49-F238E27FC236}">
                <a16:creationId xmlns:a16="http://schemas.microsoft.com/office/drawing/2014/main" id="{9C250874-5F26-30A2-D60B-72BFEFCB6224}"/>
              </a:ext>
            </a:extLst>
          </p:cNvPr>
          <p:cNvSpPr>
            <a:spLocks noGrp="1"/>
          </p:cNvSpPr>
          <p:nvPr>
            <p:ph type="ftr" sz="quarter" idx="16"/>
          </p:nvPr>
        </p:nvSpPr>
        <p:spPr/>
        <p:txBody>
          <a:bodyPr/>
          <a:lstStyle/>
          <a:p>
            <a:r>
              <a:rPr lang="en-US"/>
              <a:t>CONFIDENTIAL | DRAFT</a:t>
            </a:r>
          </a:p>
        </p:txBody>
      </p:sp>
      <p:sp>
        <p:nvSpPr>
          <p:cNvPr id="11" name="Slide Number Placeholder 10">
            <a:extLst>
              <a:ext uri="{FF2B5EF4-FFF2-40B4-BE49-F238E27FC236}">
                <a16:creationId xmlns:a16="http://schemas.microsoft.com/office/drawing/2014/main" id="{C8E7030A-80BB-E1C3-F10A-AFED41F38E46}"/>
              </a:ext>
            </a:extLst>
          </p:cNvPr>
          <p:cNvSpPr>
            <a:spLocks noGrp="1"/>
          </p:cNvSpPr>
          <p:nvPr>
            <p:ph type="sldNum" sz="quarter" idx="17"/>
          </p:nvPr>
        </p:nvSpPr>
        <p:spPr/>
        <p:txBody>
          <a:bodyPr/>
          <a:lstStyle/>
          <a:p>
            <a:fld id="{0122C274-3D99-4A24-ADE9-DD3F36DBA14D}" type="slidenum">
              <a:rPr lang="en-US" smtClean="0"/>
              <a:t>8</a:t>
            </a:fld>
            <a:endParaRPr lang="en-US"/>
          </a:p>
        </p:txBody>
      </p:sp>
    </p:spTree>
    <p:custDataLst>
      <p:tags r:id="rId1"/>
    </p:custDataLst>
    <p:extLst>
      <p:ext uri="{BB962C8B-B14F-4D97-AF65-F5344CB8AC3E}">
        <p14:creationId xmlns:p14="http://schemas.microsoft.com/office/powerpoint/2010/main" val="77954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13075-BF05-36C5-FB97-81DB7BD56C5F}"/>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E5E05E8E-0FE8-14BB-4E8C-A7FA1E2F8D1A}"/>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1" imgW="7772400" imgH="10058400" progId="TCLayout.ActiveDocument.1">
                  <p:embed/>
                </p:oleObj>
              </mc:Choice>
              <mc:Fallback>
                <p:oleObj name="think-cell Slide" r:id="rId11" imgW="7772400" imgH="10058400" progId="TCLayout.ActiveDocument.1">
                  <p:embed/>
                  <p:pic>
                    <p:nvPicPr>
                      <p:cNvPr id="5" name="think-cell data - do not delete" hidden="1">
                        <a:extLst>
                          <a:ext uri="{FF2B5EF4-FFF2-40B4-BE49-F238E27FC236}">
                            <a16:creationId xmlns:a16="http://schemas.microsoft.com/office/drawing/2014/main" id="{E5E05E8E-0FE8-14BB-4E8C-A7FA1E2F8D1A}"/>
                          </a:ext>
                        </a:extLst>
                      </p:cNvPr>
                      <p:cNvPicPr/>
                      <p:nvPr/>
                    </p:nvPicPr>
                    <p:blipFill>
                      <a:blip r:embed="rId12"/>
                      <a:stretch>
                        <a:fillRect/>
                      </a:stretch>
                    </p:blipFill>
                    <p:spPr>
                      <a:xfrm>
                        <a:off x="1588" y="1588"/>
                        <a:ext cx="1227"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876A8FAD-3877-7538-E688-15B398DD9158}"/>
              </a:ext>
            </a:extLst>
          </p:cNvPr>
          <p:cNvSpPr>
            <a:spLocks noGrp="1"/>
          </p:cNvSpPr>
          <p:nvPr>
            <p:ph type="title"/>
            <p:custDataLst>
              <p:tags r:id="rId3"/>
            </p:custDataLst>
          </p:nvPr>
        </p:nvSpPr>
        <p:spPr/>
        <p:txBody>
          <a:bodyPr vert="horz">
            <a:normAutofit/>
          </a:bodyPr>
          <a:lstStyle/>
          <a:p>
            <a:r>
              <a:rPr lang="en-US"/>
              <a:t>Speech Recognition Pipeline</a:t>
            </a:r>
          </a:p>
        </p:txBody>
      </p:sp>
      <p:sp>
        <p:nvSpPr>
          <p:cNvPr id="4" name="Text Placeholder 3">
            <a:extLst>
              <a:ext uri="{FF2B5EF4-FFF2-40B4-BE49-F238E27FC236}">
                <a16:creationId xmlns:a16="http://schemas.microsoft.com/office/drawing/2014/main" id="{66DC73AA-FFE9-41AB-1138-4646CBD388F3}"/>
              </a:ext>
            </a:extLst>
          </p:cNvPr>
          <p:cNvSpPr>
            <a:spLocks noGrp="1"/>
          </p:cNvSpPr>
          <p:nvPr>
            <p:ph type="body" sz="quarter" idx="14"/>
            <p:custDataLst>
              <p:tags r:id="rId4"/>
            </p:custDataLst>
          </p:nvPr>
        </p:nvSpPr>
        <p:spPr/>
        <p:txBody>
          <a:bodyPr/>
          <a:lstStyle/>
          <a:p>
            <a:r>
              <a:rPr lang="en-US"/>
              <a:t>Speech Recognition</a:t>
            </a:r>
          </a:p>
        </p:txBody>
      </p:sp>
      <p:sp>
        <p:nvSpPr>
          <p:cNvPr id="11" name="Text Placeholder 10">
            <a:extLst>
              <a:ext uri="{FF2B5EF4-FFF2-40B4-BE49-F238E27FC236}">
                <a16:creationId xmlns:a16="http://schemas.microsoft.com/office/drawing/2014/main" id="{0C4B07E5-B7DD-49BD-2300-9DCABC198AD3}"/>
              </a:ext>
            </a:extLst>
          </p:cNvPr>
          <p:cNvSpPr>
            <a:spLocks noGrp="1"/>
          </p:cNvSpPr>
          <p:nvPr>
            <p:ph type="body" sz="quarter" idx="15"/>
            <p:custDataLst>
              <p:tags r:id="rId5"/>
            </p:custDataLst>
          </p:nvPr>
        </p:nvSpPr>
        <p:spPr/>
        <p:txBody>
          <a:bodyPr/>
          <a:lstStyle/>
          <a:p>
            <a:r>
              <a:rPr lang="en-US"/>
              <a:t>The speech recognition pipeline integrates the Web Speech API to enable continuous, real-time transcription with automatic restart to overcome browser limits. It validates medical terms using a local dictionary and ontology service for enhanced accuracy, ensuring robust medical transcription suitable for clinical environments.</a:t>
            </a:r>
          </a:p>
        </p:txBody>
      </p:sp>
      <p:sp>
        <p:nvSpPr>
          <p:cNvPr id="13" name="Google Shape;703;p114">
            <a:extLst>
              <a:ext uri="{FF2B5EF4-FFF2-40B4-BE49-F238E27FC236}">
                <a16:creationId xmlns:a16="http://schemas.microsoft.com/office/drawing/2014/main" id="{5B8FEEB0-C11E-7F2E-6666-80EC3F22B9F4}"/>
              </a:ext>
            </a:extLst>
          </p:cNvPr>
          <p:cNvSpPr txBox="1"/>
          <p:nvPr>
            <p:custDataLst>
              <p:tags r:id="rId6"/>
            </p:custDataLst>
          </p:nvPr>
        </p:nvSpPr>
        <p:spPr>
          <a:xfrm>
            <a:off x="2146061" y="1798117"/>
            <a:ext cx="9600197" cy="1921205"/>
          </a:xfrm>
          <a:prstGeom prst="rect">
            <a:avLst/>
          </a:prstGeom>
          <a:noFill/>
          <a:ln>
            <a:noFill/>
          </a:ln>
        </p:spPr>
        <p:txBody>
          <a:bodyPr spcFirstLastPara="1" wrap="square" lIns="45720" tIns="45720" rIns="45720" bIns="45720" anchor="t" anchorCtr="0">
            <a:normAutofit/>
          </a:bodyPr>
          <a:lstStyle/>
          <a:p>
            <a:pPr marL="171450" indent="-171450">
              <a:spcAft>
                <a:spcPts val="200"/>
              </a:spcAft>
              <a:buFont typeface="Arial" panose="020B0604020202020204" pitchFamily="34" charset="0"/>
              <a:buChar char="•"/>
            </a:pPr>
            <a:r>
              <a:rPr lang="en-US" sz="1200"/>
              <a:t>Uses browser-native Web Speech API for speech-to-text with continuous listening enabled.
Supports interim results and multiple language alternatives for accuracy.
Set to German language (de-DE) to match medical transcription needs.
Automatically restarts the recognition every 55 seconds to avoid the standard 60-second runtime limit.
This auto-restart ensures uninterrupted transcription during long medical dictation sessions.</a:t>
            </a:r>
          </a:p>
        </p:txBody>
      </p:sp>
      <p:sp>
        <p:nvSpPr>
          <p:cNvPr id="15" name="Google Shape;10527;p9415">
            <a:extLst>
              <a:ext uri="{FF2B5EF4-FFF2-40B4-BE49-F238E27FC236}">
                <a16:creationId xmlns:a16="http://schemas.microsoft.com/office/drawing/2014/main" id="{5CEDA8DA-C846-DFBD-6838-A1D540B5BEBD}"/>
              </a:ext>
            </a:extLst>
          </p:cNvPr>
          <p:cNvSpPr txBox="1"/>
          <p:nvPr>
            <p:custDataLst>
              <p:tags r:id="rId7"/>
            </p:custDataLst>
          </p:nvPr>
        </p:nvSpPr>
        <p:spPr>
          <a:xfrm>
            <a:off x="457199" y="1798117"/>
            <a:ext cx="1533643" cy="1921205"/>
          </a:xfrm>
          <a:prstGeom prst="rect">
            <a:avLst/>
          </a:prstGeom>
          <a:solidFill>
            <a:schemeClr val="accent1"/>
          </a:solidFill>
          <a:ln>
            <a:noFill/>
          </a:ln>
        </p:spPr>
        <p:txBody>
          <a:bodyPr spcFirstLastPara="1" wrap="square" lIns="91440" tIns="91440" rIns="91440" bIns="91440" anchor="t" anchorCtr="0">
            <a:normAutofit/>
          </a:bodyPr>
          <a:lstStyle/>
          <a:p>
            <a:pPr>
              <a:buSzPts val="1100"/>
            </a:pPr>
            <a:r>
              <a:rPr lang="en-US" sz="1200" b="1">
                <a:solidFill>
                  <a:srgbClr val="FFFFFF"/>
                </a:solidFill>
              </a:rPr>
              <a:t>Web Speech API Integration &amp; Auto-Restart</a:t>
            </a:r>
          </a:p>
        </p:txBody>
      </p:sp>
      <p:sp>
        <p:nvSpPr>
          <p:cNvPr id="17" name="Google Shape;703;p114">
            <a:extLst>
              <a:ext uri="{FF2B5EF4-FFF2-40B4-BE49-F238E27FC236}">
                <a16:creationId xmlns:a16="http://schemas.microsoft.com/office/drawing/2014/main" id="{0C40A72A-F011-2293-51F4-EA7057FE3A6A}"/>
              </a:ext>
            </a:extLst>
          </p:cNvPr>
          <p:cNvSpPr txBox="1"/>
          <p:nvPr>
            <p:custDataLst>
              <p:tags r:id="rId8"/>
            </p:custDataLst>
          </p:nvPr>
        </p:nvSpPr>
        <p:spPr>
          <a:xfrm>
            <a:off x="2146061" y="3982337"/>
            <a:ext cx="9600197" cy="1921205"/>
          </a:xfrm>
          <a:prstGeom prst="rect">
            <a:avLst/>
          </a:prstGeom>
          <a:noFill/>
          <a:ln>
            <a:noFill/>
          </a:ln>
        </p:spPr>
        <p:txBody>
          <a:bodyPr spcFirstLastPara="1" wrap="square" lIns="45720" tIns="45720" rIns="45720" bIns="45720" anchor="t" anchorCtr="0">
            <a:normAutofit/>
          </a:bodyPr>
          <a:lstStyle>
            <a:defPPr>
              <a:defRPr lang="en-US"/>
            </a:defPPr>
            <a:lvl1pPr marL="171450" indent="-171450">
              <a:spcAft>
                <a:spcPts val="200"/>
              </a:spcAft>
              <a:buFont typeface="Arial" panose="020B0604020202020204" pitchFamily="34" charset="0"/>
              <a:buChar char="•"/>
              <a:defRPr sz="1200"/>
            </a:lvl1pPr>
          </a:lstStyle>
          <a:p>
            <a:pPr marL="171450" indent="-171450">
              <a:spcAft>
                <a:spcPts val="200"/>
              </a:spcAft>
              <a:buFont typeface="Arial" panose="020B0604020202020204" pitchFamily="34" charset="0"/>
              <a:buChar char="•"/>
            </a:pPr>
            <a:r>
              <a:rPr lang="en-US" sz="1200"/>
              <a:t>Local dictionary contains 441+ German medical terms mapped to English equivalents for initial validation.
Ontology service asynchronously validates and enhances transcription accuracy using medical knowledge graph.
Combines local corrections and ontology suggestions for confidence scoring and improved term accuracy.
Validation pipeline helps reduce transcription errors related to specialized medical vocabulary.
Supports continuous learning and adaptation with integration into real-time enhancement systems.</a:t>
            </a:r>
          </a:p>
        </p:txBody>
      </p:sp>
      <p:sp>
        <p:nvSpPr>
          <p:cNvPr id="18" name="Google Shape;10527;p9415">
            <a:extLst>
              <a:ext uri="{FF2B5EF4-FFF2-40B4-BE49-F238E27FC236}">
                <a16:creationId xmlns:a16="http://schemas.microsoft.com/office/drawing/2014/main" id="{E57CA9A5-E75B-FA8E-496A-7B1FCA59265C}"/>
              </a:ext>
            </a:extLst>
          </p:cNvPr>
          <p:cNvSpPr txBox="1"/>
          <p:nvPr>
            <p:custDataLst>
              <p:tags r:id="rId9"/>
            </p:custDataLst>
          </p:nvPr>
        </p:nvSpPr>
        <p:spPr>
          <a:xfrm>
            <a:off x="457199" y="3982337"/>
            <a:ext cx="1533644" cy="1921205"/>
          </a:xfrm>
          <a:prstGeom prst="rect">
            <a:avLst/>
          </a:prstGeom>
          <a:solidFill>
            <a:schemeClr val="tx2"/>
          </a:solidFill>
          <a:ln>
            <a:noFill/>
          </a:ln>
        </p:spPr>
        <p:txBody>
          <a:bodyPr spcFirstLastPara="1" wrap="square" lIns="91440" tIns="91440" rIns="91440" bIns="91440" anchor="t" anchorCtr="0">
            <a:normAutofit/>
          </a:bodyPr>
          <a:lstStyle/>
          <a:p>
            <a:pPr>
              <a:buSzPts val="1100"/>
            </a:pPr>
            <a:r>
              <a:rPr lang="en-US" sz="1200" b="1">
                <a:solidFill>
                  <a:srgbClr val="FFFFFF"/>
                </a:solidFill>
              </a:rPr>
              <a:t>Medical Term Validation &amp; Enhancement</a:t>
            </a:r>
          </a:p>
        </p:txBody>
      </p:sp>
      <p:cxnSp>
        <p:nvCxnSpPr>
          <p:cNvPr id="19" name="Straight Connector 18">
            <a:extLst>
              <a:ext uri="{FF2B5EF4-FFF2-40B4-BE49-F238E27FC236}">
                <a16:creationId xmlns:a16="http://schemas.microsoft.com/office/drawing/2014/main" id="{6CCFA04D-2C7F-1DB0-E9CA-4B31DDE19C3A}"/>
              </a:ext>
            </a:extLst>
          </p:cNvPr>
          <p:cNvCxnSpPr>
            <a:cxnSpLocks/>
          </p:cNvCxnSpPr>
          <p:nvPr/>
        </p:nvCxnSpPr>
        <p:spPr>
          <a:xfrm>
            <a:off x="421927" y="3849706"/>
            <a:ext cx="11309698" cy="0"/>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F76F045B-4D42-E294-57E7-CF4DA0B38D77}"/>
              </a:ext>
            </a:extLst>
          </p:cNvPr>
          <p:cNvSpPr>
            <a:spLocks noGrp="1"/>
          </p:cNvSpPr>
          <p:nvPr>
            <p:ph type="ftr" sz="quarter" idx="16"/>
          </p:nvPr>
        </p:nvSpPr>
        <p:spPr/>
        <p:txBody>
          <a:bodyPr/>
          <a:lstStyle/>
          <a:p>
            <a:r>
              <a:rPr lang="en-US"/>
              <a:t>CONFIDENTIAL | DRAFT</a:t>
            </a:r>
          </a:p>
        </p:txBody>
      </p:sp>
      <p:sp>
        <p:nvSpPr>
          <p:cNvPr id="7" name="Slide Number Placeholder 6">
            <a:extLst>
              <a:ext uri="{FF2B5EF4-FFF2-40B4-BE49-F238E27FC236}">
                <a16:creationId xmlns:a16="http://schemas.microsoft.com/office/drawing/2014/main" id="{3C8EC36E-5C70-EB91-7A42-291DEF84A99E}"/>
              </a:ext>
            </a:extLst>
          </p:cNvPr>
          <p:cNvSpPr>
            <a:spLocks noGrp="1"/>
          </p:cNvSpPr>
          <p:nvPr>
            <p:ph type="sldNum" sz="quarter" idx="17"/>
          </p:nvPr>
        </p:nvSpPr>
        <p:spPr/>
        <p:txBody>
          <a:bodyPr/>
          <a:lstStyle/>
          <a:p>
            <a:fld id="{0122C274-3D99-4A24-ADE9-DD3F36DBA14D}" type="slidenum">
              <a:rPr lang="en-US" smtClean="0"/>
              <a:t>9</a:t>
            </a:fld>
            <a:endParaRPr lang="en-US"/>
          </a:p>
        </p:txBody>
      </p:sp>
    </p:spTree>
    <p:custDataLst>
      <p:tags r:id="rId1"/>
    </p:custDataLst>
    <p:extLst>
      <p:ext uri="{BB962C8B-B14F-4D97-AF65-F5344CB8AC3E}">
        <p14:creationId xmlns:p14="http://schemas.microsoft.com/office/powerpoint/2010/main" val="38278142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LUS_TEMPLATE" val="iG190W6PEa3wEoxBjE7gtz"/>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PLUS_ID" val="detail_3"/>
</p:tagLst>
</file>

<file path=ppt/tags/tag101.xml><?xml version="1.0" encoding="utf-8"?>
<p:tagLst xmlns:a="http://schemas.openxmlformats.org/drawingml/2006/main" xmlns:r="http://schemas.openxmlformats.org/officeDocument/2006/relationships" xmlns:p="http://schemas.openxmlformats.org/presentationml/2006/main">
  <p:tag name="PLUS_ID" val="header_3"/>
</p:tagLst>
</file>

<file path=ppt/tags/tag102.xml><?xml version="1.0" encoding="utf-8"?>
<p:tagLst xmlns:a="http://schemas.openxmlformats.org/drawingml/2006/main" xmlns:r="http://schemas.openxmlformats.org/officeDocument/2006/relationships" xmlns:p="http://schemas.openxmlformats.org/presentationml/2006/main">
  <p:tag name="PLUS_ID" val="takeaway"/>
</p:tagLst>
</file>

<file path=ppt/tags/tag103.xml><?xml version="1.0" encoding="utf-8"?>
<p:tagLst xmlns:a="http://schemas.openxmlformats.org/drawingml/2006/main" xmlns:r="http://schemas.openxmlformats.org/officeDocument/2006/relationships" xmlns:p="http://schemas.openxmlformats.org/presentationml/2006/main">
  <p:tag name="PLUS_SLIDE_ID" val="uQSCPvEzWkcRQxLVsn93le"/>
  <p:tag name="PLUS_SLIDE_PPT_ID" val="327#779547400"/>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PLUS_ID" val="title"/>
</p:tagLst>
</file>

<file path=ppt/tags/tag106.xml><?xml version="1.0" encoding="utf-8"?>
<p:tagLst xmlns:a="http://schemas.openxmlformats.org/drawingml/2006/main" xmlns:r="http://schemas.openxmlformats.org/officeDocument/2006/relationships" xmlns:p="http://schemas.openxmlformats.org/presentationml/2006/main">
  <p:tag name="PLUS_ID" val="chapter"/>
</p:tagLst>
</file>

<file path=ppt/tags/tag107.xml><?xml version="1.0" encoding="utf-8"?>
<p:tagLst xmlns:a="http://schemas.openxmlformats.org/drawingml/2006/main" xmlns:r="http://schemas.openxmlformats.org/officeDocument/2006/relationships" xmlns:p="http://schemas.openxmlformats.org/presentationml/2006/main">
  <p:tag name="PLUS_ID" val="takeaway"/>
</p:tagLst>
</file>

<file path=ppt/tags/tag108.xml><?xml version="1.0" encoding="utf-8"?>
<p:tagLst xmlns:a="http://schemas.openxmlformats.org/drawingml/2006/main" xmlns:r="http://schemas.openxmlformats.org/officeDocument/2006/relationships" xmlns:p="http://schemas.openxmlformats.org/presentationml/2006/main">
  <p:tag name="PLUS_ID" val="detail_0"/>
</p:tagLst>
</file>

<file path=ppt/tags/tag109.xml><?xml version="1.0" encoding="utf-8"?>
<p:tagLst xmlns:a="http://schemas.openxmlformats.org/drawingml/2006/main" xmlns:r="http://schemas.openxmlformats.org/officeDocument/2006/relationships" xmlns:p="http://schemas.openxmlformats.org/presentationml/2006/main">
  <p:tag name="PLUS_ID" val="header_0"/>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PLUS_ID" val="detail_1"/>
</p:tagLst>
</file>

<file path=ppt/tags/tag111.xml><?xml version="1.0" encoding="utf-8"?>
<p:tagLst xmlns:a="http://schemas.openxmlformats.org/drawingml/2006/main" xmlns:r="http://schemas.openxmlformats.org/officeDocument/2006/relationships" xmlns:p="http://schemas.openxmlformats.org/presentationml/2006/main">
  <p:tag name="PLUS_ID" val="header_1"/>
</p:tagLst>
</file>

<file path=ppt/tags/tag112.xml><?xml version="1.0" encoding="utf-8"?>
<p:tagLst xmlns:a="http://schemas.openxmlformats.org/drawingml/2006/main" xmlns:r="http://schemas.openxmlformats.org/officeDocument/2006/relationships" xmlns:p="http://schemas.openxmlformats.org/presentationml/2006/main">
  <p:tag name="PLUS_ID" val="detail_2"/>
</p:tagLst>
</file>

<file path=ppt/tags/tag113.xml><?xml version="1.0" encoding="utf-8"?>
<p:tagLst xmlns:a="http://schemas.openxmlformats.org/drawingml/2006/main" xmlns:r="http://schemas.openxmlformats.org/officeDocument/2006/relationships" xmlns:p="http://schemas.openxmlformats.org/presentationml/2006/main">
  <p:tag name="PLUS_ID" val="header_2"/>
</p:tagLst>
</file>

<file path=ppt/tags/tag114.xml><?xml version="1.0" encoding="utf-8"?>
<p:tagLst xmlns:a="http://schemas.openxmlformats.org/drawingml/2006/main" xmlns:r="http://schemas.openxmlformats.org/officeDocument/2006/relationships" xmlns:p="http://schemas.openxmlformats.org/presentationml/2006/main">
  <p:tag name="PLUS_SLIDE_ID" val="iG190W6PEa3wEoxBjE8cUY"/>
  <p:tag name="PLUS_SLIDE_PPT_ID" val="325#3827814284"/>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PLUS_ID" val="title"/>
</p:tagLst>
</file>

<file path=ppt/tags/tag117.xml><?xml version="1.0" encoding="utf-8"?>
<p:tagLst xmlns:a="http://schemas.openxmlformats.org/drawingml/2006/main" xmlns:r="http://schemas.openxmlformats.org/officeDocument/2006/relationships" xmlns:p="http://schemas.openxmlformats.org/presentationml/2006/main">
  <p:tag name="PLUS_ID" val="chapter"/>
</p:tagLst>
</file>

<file path=ppt/tags/tag118.xml><?xml version="1.0" encoding="utf-8"?>
<p:tagLst xmlns:a="http://schemas.openxmlformats.org/drawingml/2006/main" xmlns:r="http://schemas.openxmlformats.org/officeDocument/2006/relationships" xmlns:p="http://schemas.openxmlformats.org/presentationml/2006/main">
  <p:tag name="PLUS_ID" val="takeaway"/>
</p:tagLst>
</file>

<file path=ppt/tags/tag119.xml><?xml version="1.0" encoding="utf-8"?>
<p:tagLst xmlns:a="http://schemas.openxmlformats.org/drawingml/2006/main" xmlns:r="http://schemas.openxmlformats.org/officeDocument/2006/relationships" xmlns:p="http://schemas.openxmlformats.org/presentationml/2006/main">
  <p:tag name="PLUS_ID" val="detail_0"/>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PLUS_ID" val="header_0"/>
</p:tagLst>
</file>

<file path=ppt/tags/tag121.xml><?xml version="1.0" encoding="utf-8"?>
<p:tagLst xmlns:a="http://schemas.openxmlformats.org/drawingml/2006/main" xmlns:r="http://schemas.openxmlformats.org/officeDocument/2006/relationships" xmlns:p="http://schemas.openxmlformats.org/presentationml/2006/main">
  <p:tag name="PLUS_ID" val="detail_1"/>
</p:tagLst>
</file>

<file path=ppt/tags/tag122.xml><?xml version="1.0" encoding="utf-8"?>
<p:tagLst xmlns:a="http://schemas.openxmlformats.org/drawingml/2006/main" xmlns:r="http://schemas.openxmlformats.org/officeDocument/2006/relationships" xmlns:p="http://schemas.openxmlformats.org/presentationml/2006/main">
  <p:tag name="PLUS_ID" val="header_1"/>
</p:tagLst>
</file>

<file path=ppt/tags/tag123.xml><?xml version="1.0" encoding="utf-8"?>
<p:tagLst xmlns:a="http://schemas.openxmlformats.org/drawingml/2006/main" xmlns:r="http://schemas.openxmlformats.org/officeDocument/2006/relationships" xmlns:p="http://schemas.openxmlformats.org/presentationml/2006/main">
  <p:tag name="PLUS_SLIDE_ID" val="iG190W6PEa3wEoxBjE8cMl"/>
  <p:tag name="PLUS_SLIDE_PPT_ID" val="324#2804979139"/>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PLUS_ID" val="title"/>
</p:tagLst>
</file>

<file path=ppt/tags/tag126.xml><?xml version="1.0" encoding="utf-8"?>
<p:tagLst xmlns:a="http://schemas.openxmlformats.org/drawingml/2006/main" xmlns:r="http://schemas.openxmlformats.org/officeDocument/2006/relationships" xmlns:p="http://schemas.openxmlformats.org/presentationml/2006/main">
  <p:tag name="PLUS_ID" val="chapter"/>
</p:tagLst>
</file>

<file path=ppt/tags/tag127.xml><?xml version="1.0" encoding="utf-8"?>
<p:tagLst xmlns:a="http://schemas.openxmlformats.org/drawingml/2006/main" xmlns:r="http://schemas.openxmlformats.org/officeDocument/2006/relationships" xmlns:p="http://schemas.openxmlformats.org/presentationml/2006/main">
  <p:tag name="PLUS_ID" val="detail_0"/>
</p:tagLst>
</file>

<file path=ppt/tags/tag128.xml><?xml version="1.0" encoding="utf-8"?>
<p:tagLst xmlns:a="http://schemas.openxmlformats.org/drawingml/2006/main" xmlns:r="http://schemas.openxmlformats.org/officeDocument/2006/relationships" xmlns:p="http://schemas.openxmlformats.org/presentationml/2006/main">
  <p:tag name="PLUS_ID" val="header_0"/>
</p:tagLst>
</file>

<file path=ppt/tags/tag129.xml><?xml version="1.0" encoding="utf-8"?>
<p:tagLst xmlns:a="http://schemas.openxmlformats.org/drawingml/2006/main" xmlns:r="http://schemas.openxmlformats.org/officeDocument/2006/relationships" xmlns:p="http://schemas.openxmlformats.org/presentationml/2006/main">
  <p:tag name="PLUS_ID" val="detail_1"/>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PLUS_ID" val="header_1"/>
</p:tagLst>
</file>

<file path=ppt/tags/tag131.xml><?xml version="1.0" encoding="utf-8"?>
<p:tagLst xmlns:a="http://schemas.openxmlformats.org/drawingml/2006/main" xmlns:r="http://schemas.openxmlformats.org/officeDocument/2006/relationships" xmlns:p="http://schemas.openxmlformats.org/presentationml/2006/main">
  <p:tag name="PLUS_ID" val="takeaway"/>
</p:tagLst>
</file>

<file path=ppt/tags/tag132.xml><?xml version="1.0" encoding="utf-8"?>
<p:tagLst xmlns:a="http://schemas.openxmlformats.org/drawingml/2006/main" xmlns:r="http://schemas.openxmlformats.org/officeDocument/2006/relationships" xmlns:p="http://schemas.openxmlformats.org/presentationml/2006/main">
  <p:tag name="PLUS_SLIDE_ID" val="iG190W6PEa3wEoxBjE8dsF"/>
  <p:tag name="PLUS_SLIDE_PPT_ID" val="328#1747965923"/>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PLUS_ID" val="title"/>
</p:tagLst>
</file>

<file path=ppt/tags/tag135.xml><?xml version="1.0" encoding="utf-8"?>
<p:tagLst xmlns:a="http://schemas.openxmlformats.org/drawingml/2006/main" xmlns:r="http://schemas.openxmlformats.org/officeDocument/2006/relationships" xmlns:p="http://schemas.openxmlformats.org/presentationml/2006/main">
  <p:tag name="PLUS_ID" val="chapter"/>
</p:tagLst>
</file>

<file path=ppt/tags/tag136.xml><?xml version="1.0" encoding="utf-8"?>
<p:tagLst xmlns:a="http://schemas.openxmlformats.org/drawingml/2006/main" xmlns:r="http://schemas.openxmlformats.org/officeDocument/2006/relationships" xmlns:p="http://schemas.openxmlformats.org/presentationml/2006/main">
  <p:tag name="PLUS_ID" val="detail_0"/>
</p:tagLst>
</file>

<file path=ppt/tags/tag137.xml><?xml version="1.0" encoding="utf-8"?>
<p:tagLst xmlns:a="http://schemas.openxmlformats.org/drawingml/2006/main" xmlns:r="http://schemas.openxmlformats.org/officeDocument/2006/relationships" xmlns:p="http://schemas.openxmlformats.org/presentationml/2006/main">
  <p:tag name="PLUS_ID" val="header_0"/>
</p:tagLst>
</file>

<file path=ppt/tags/tag138.xml><?xml version="1.0" encoding="utf-8"?>
<p:tagLst xmlns:a="http://schemas.openxmlformats.org/drawingml/2006/main" xmlns:r="http://schemas.openxmlformats.org/officeDocument/2006/relationships" xmlns:p="http://schemas.openxmlformats.org/presentationml/2006/main">
  <p:tag name="PLUS_ID" val="detail_1"/>
</p:tagLst>
</file>

<file path=ppt/tags/tag139.xml><?xml version="1.0" encoding="utf-8"?>
<p:tagLst xmlns:a="http://schemas.openxmlformats.org/drawingml/2006/main" xmlns:r="http://schemas.openxmlformats.org/officeDocument/2006/relationships" xmlns:p="http://schemas.openxmlformats.org/presentationml/2006/main">
  <p:tag name="PLUS_ID" val="header_1"/>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PLUS_ID" val="detail_2"/>
</p:tagLst>
</file>

<file path=ppt/tags/tag141.xml><?xml version="1.0" encoding="utf-8"?>
<p:tagLst xmlns:a="http://schemas.openxmlformats.org/drawingml/2006/main" xmlns:r="http://schemas.openxmlformats.org/officeDocument/2006/relationships" xmlns:p="http://schemas.openxmlformats.org/presentationml/2006/main">
  <p:tag name="PLUS_ID" val="header_2"/>
</p:tagLst>
</file>

<file path=ppt/tags/tag142.xml><?xml version="1.0" encoding="utf-8"?>
<p:tagLst xmlns:a="http://schemas.openxmlformats.org/drawingml/2006/main" xmlns:r="http://schemas.openxmlformats.org/officeDocument/2006/relationships" xmlns:p="http://schemas.openxmlformats.org/presentationml/2006/main">
  <p:tag name="PLUS_ID" val="takeaway"/>
</p:tagLst>
</file>

<file path=ppt/tags/tag143.xml><?xml version="1.0" encoding="utf-8"?>
<p:tagLst xmlns:a="http://schemas.openxmlformats.org/drawingml/2006/main" xmlns:r="http://schemas.openxmlformats.org/officeDocument/2006/relationships" xmlns:p="http://schemas.openxmlformats.org/presentationml/2006/main">
  <p:tag name="PLUS_SLIDE_PPT_ID" val="354#149506894"/>
  <p:tag name="PLUS_SLIDE_ID" val="uQSCPvEzWkcRQxLVsn9Kui"/>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PLUS_ID" val="title"/>
</p:tagLst>
</file>

<file path=ppt/tags/tag146.xml><?xml version="1.0" encoding="utf-8"?>
<p:tagLst xmlns:a="http://schemas.openxmlformats.org/drawingml/2006/main" xmlns:r="http://schemas.openxmlformats.org/officeDocument/2006/relationships" xmlns:p="http://schemas.openxmlformats.org/presentationml/2006/main">
  <p:tag name="PLUS_ID" val="chapter"/>
</p:tagLst>
</file>

<file path=ppt/tags/tag147.xml><?xml version="1.0" encoding="utf-8"?>
<p:tagLst xmlns:a="http://schemas.openxmlformats.org/drawingml/2006/main" xmlns:r="http://schemas.openxmlformats.org/officeDocument/2006/relationships" xmlns:p="http://schemas.openxmlformats.org/presentationml/2006/main">
  <p:tag name="PLUS_ID" val="takeaway"/>
</p:tagLst>
</file>

<file path=ppt/tags/tag148.xml><?xml version="1.0" encoding="utf-8"?>
<p:tagLst xmlns:a="http://schemas.openxmlformats.org/drawingml/2006/main" xmlns:r="http://schemas.openxmlformats.org/officeDocument/2006/relationships" xmlns:p="http://schemas.openxmlformats.org/presentationml/2006/main">
  <p:tag name="PLUS_ID" val="detail"/>
</p:tagLst>
</file>

<file path=ppt/tags/tag149.xml><?xml version="1.0" encoding="utf-8"?>
<p:tagLst xmlns:a="http://schemas.openxmlformats.org/drawingml/2006/main" xmlns:r="http://schemas.openxmlformats.org/officeDocument/2006/relationships" xmlns:p="http://schemas.openxmlformats.org/presentationml/2006/main">
  <p:tag name="PLUS_ID" val="chart_titl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PLUS_ID" val="chart"/>
</p:tagLst>
</file>

<file path=ppt/tags/tag151.xml><?xml version="1.0" encoding="utf-8"?>
<p:tagLst xmlns:a="http://schemas.openxmlformats.org/drawingml/2006/main" xmlns:r="http://schemas.openxmlformats.org/officeDocument/2006/relationships" xmlns:p="http://schemas.openxmlformats.org/presentationml/2006/main">
  <p:tag name="PLUS_ID" val="chart_callout"/>
</p:tagLst>
</file>

<file path=ppt/tags/tag152.xml><?xml version="1.0" encoding="utf-8"?>
<p:tagLst xmlns:a="http://schemas.openxmlformats.org/drawingml/2006/main" xmlns:r="http://schemas.openxmlformats.org/officeDocument/2006/relationships" xmlns:p="http://schemas.openxmlformats.org/presentationml/2006/main">
  <p:tag name="PLUS_ID" val="header"/>
</p:tagLst>
</file>

<file path=ppt/tags/tag153.xml><?xml version="1.0" encoding="utf-8"?>
<p:tagLst xmlns:a="http://schemas.openxmlformats.org/drawingml/2006/main" xmlns:r="http://schemas.openxmlformats.org/officeDocument/2006/relationships" xmlns:p="http://schemas.openxmlformats.org/presentationml/2006/main">
  <p:tag name="PLUS_SLIDE_PPT_ID" val="353#506411492"/>
  <p:tag name="PLUS_SLIDE_ID" val="uQSCPvEzWkcRQxLVsn9KFC"/>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PLUS_ID" val="chart"/>
</p:tagLst>
</file>

<file path=ppt/tags/tag156.xml><?xml version="1.0" encoding="utf-8"?>
<p:tagLst xmlns:a="http://schemas.openxmlformats.org/drawingml/2006/main" xmlns:r="http://schemas.openxmlformats.org/officeDocument/2006/relationships" xmlns:p="http://schemas.openxmlformats.org/presentationml/2006/main">
  <p:tag name="PLUS_ID" val="title"/>
</p:tagLst>
</file>

<file path=ppt/tags/tag157.xml><?xml version="1.0" encoding="utf-8"?>
<p:tagLst xmlns:a="http://schemas.openxmlformats.org/drawingml/2006/main" xmlns:r="http://schemas.openxmlformats.org/officeDocument/2006/relationships" xmlns:p="http://schemas.openxmlformats.org/presentationml/2006/main">
  <p:tag name="PLUS_ID" val="chapter"/>
</p:tagLst>
</file>

<file path=ppt/tags/tag158.xml><?xml version="1.0" encoding="utf-8"?>
<p:tagLst xmlns:a="http://schemas.openxmlformats.org/drawingml/2006/main" xmlns:r="http://schemas.openxmlformats.org/officeDocument/2006/relationships" xmlns:p="http://schemas.openxmlformats.org/presentationml/2006/main">
  <p:tag name="PLUS_ID" val="takeaway"/>
</p:tagLst>
</file>

<file path=ppt/tags/tag159.xml><?xml version="1.0" encoding="utf-8"?>
<p:tagLst xmlns:a="http://schemas.openxmlformats.org/drawingml/2006/main" xmlns:r="http://schemas.openxmlformats.org/officeDocument/2006/relationships" xmlns:p="http://schemas.openxmlformats.org/presentationml/2006/main">
  <p:tag name="PLUS_ID" val="chart_callout"/>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PLUS_SLIDE_ID" val="uQSCPvEzWkcRQxLVsn94Ea"/>
  <p:tag name="PLUS_SLIDE_PPT_ID" val="329#2531625332"/>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PLUS_ID" val="title"/>
</p:tagLst>
</file>

<file path=ppt/tags/tag163.xml><?xml version="1.0" encoding="utf-8"?>
<p:tagLst xmlns:a="http://schemas.openxmlformats.org/drawingml/2006/main" xmlns:r="http://schemas.openxmlformats.org/officeDocument/2006/relationships" xmlns:p="http://schemas.openxmlformats.org/presentationml/2006/main">
  <p:tag name="PLUS_ID" val="chapter"/>
</p:tagLst>
</file>

<file path=ppt/tags/tag164.xml><?xml version="1.0" encoding="utf-8"?>
<p:tagLst xmlns:a="http://schemas.openxmlformats.org/drawingml/2006/main" xmlns:r="http://schemas.openxmlformats.org/officeDocument/2006/relationships" xmlns:p="http://schemas.openxmlformats.org/presentationml/2006/main">
  <p:tag name="PLUS_ID" val="takeaway"/>
</p:tagLst>
</file>

<file path=ppt/tags/tag165.xml><?xml version="1.0" encoding="utf-8"?>
<p:tagLst xmlns:a="http://schemas.openxmlformats.org/drawingml/2006/main" xmlns:r="http://schemas.openxmlformats.org/officeDocument/2006/relationships" xmlns:p="http://schemas.openxmlformats.org/presentationml/2006/main">
  <p:tag name="PLUS_ID" val="detail_0"/>
</p:tagLst>
</file>

<file path=ppt/tags/tag166.xml><?xml version="1.0" encoding="utf-8"?>
<p:tagLst xmlns:a="http://schemas.openxmlformats.org/drawingml/2006/main" xmlns:r="http://schemas.openxmlformats.org/officeDocument/2006/relationships" xmlns:p="http://schemas.openxmlformats.org/presentationml/2006/main">
  <p:tag name="PLUS_ID" val="header_0"/>
</p:tagLst>
</file>

<file path=ppt/tags/tag167.xml><?xml version="1.0" encoding="utf-8"?>
<p:tagLst xmlns:a="http://schemas.openxmlformats.org/drawingml/2006/main" xmlns:r="http://schemas.openxmlformats.org/officeDocument/2006/relationships" xmlns:p="http://schemas.openxmlformats.org/presentationml/2006/main">
  <p:tag name="PLUS_ID" val="detail_1"/>
</p:tagLst>
</file>

<file path=ppt/tags/tag168.xml><?xml version="1.0" encoding="utf-8"?>
<p:tagLst xmlns:a="http://schemas.openxmlformats.org/drawingml/2006/main" xmlns:r="http://schemas.openxmlformats.org/officeDocument/2006/relationships" xmlns:p="http://schemas.openxmlformats.org/presentationml/2006/main">
  <p:tag name="PLUS_ID" val="header_1"/>
</p:tagLst>
</file>

<file path=ppt/tags/tag169.xml><?xml version="1.0" encoding="utf-8"?>
<p:tagLst xmlns:a="http://schemas.openxmlformats.org/drawingml/2006/main" xmlns:r="http://schemas.openxmlformats.org/officeDocument/2006/relationships" xmlns:p="http://schemas.openxmlformats.org/presentationml/2006/main">
  <p:tag name="PLUS_ID" val="detail_2"/>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PLUS_ID" val="header_2"/>
</p:tagLst>
</file>

<file path=ppt/tags/tag171.xml><?xml version="1.0" encoding="utf-8"?>
<p:tagLst xmlns:a="http://schemas.openxmlformats.org/drawingml/2006/main" xmlns:r="http://schemas.openxmlformats.org/officeDocument/2006/relationships" xmlns:p="http://schemas.openxmlformats.org/presentationml/2006/main">
  <p:tag name="PLUS_SLIDE_ID" val="uQSCPvEzWkcRQxLVsn94Ea"/>
  <p:tag name="PLUS_SLIDE_PPT_ID" val="329#2531625332"/>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PLUS_ID" val="title"/>
</p:tagLst>
</file>

<file path=ppt/tags/tag174.xml><?xml version="1.0" encoding="utf-8"?>
<p:tagLst xmlns:a="http://schemas.openxmlformats.org/drawingml/2006/main" xmlns:r="http://schemas.openxmlformats.org/officeDocument/2006/relationships" xmlns:p="http://schemas.openxmlformats.org/presentationml/2006/main">
  <p:tag name="PLUS_ID" val="chapter"/>
</p:tagLst>
</file>

<file path=ppt/tags/tag175.xml><?xml version="1.0" encoding="utf-8"?>
<p:tagLst xmlns:a="http://schemas.openxmlformats.org/drawingml/2006/main" xmlns:r="http://schemas.openxmlformats.org/officeDocument/2006/relationships" xmlns:p="http://schemas.openxmlformats.org/presentationml/2006/main">
  <p:tag name="PLUS_ID" val="takeaway"/>
</p:tagLst>
</file>

<file path=ppt/tags/tag176.xml><?xml version="1.0" encoding="utf-8"?>
<p:tagLst xmlns:a="http://schemas.openxmlformats.org/drawingml/2006/main" xmlns:r="http://schemas.openxmlformats.org/officeDocument/2006/relationships" xmlns:p="http://schemas.openxmlformats.org/presentationml/2006/main">
  <p:tag name="PLUS_ID" val="detail_0"/>
</p:tagLst>
</file>

<file path=ppt/tags/tag177.xml><?xml version="1.0" encoding="utf-8"?>
<p:tagLst xmlns:a="http://schemas.openxmlformats.org/drawingml/2006/main" xmlns:r="http://schemas.openxmlformats.org/officeDocument/2006/relationships" xmlns:p="http://schemas.openxmlformats.org/presentationml/2006/main">
  <p:tag name="PLUS_ID" val="header_0"/>
</p:tagLst>
</file>

<file path=ppt/tags/tag178.xml><?xml version="1.0" encoding="utf-8"?>
<p:tagLst xmlns:a="http://schemas.openxmlformats.org/drawingml/2006/main" xmlns:r="http://schemas.openxmlformats.org/officeDocument/2006/relationships" xmlns:p="http://schemas.openxmlformats.org/presentationml/2006/main">
  <p:tag name="PLUS_ID" val="detail_1"/>
</p:tagLst>
</file>

<file path=ppt/tags/tag179.xml><?xml version="1.0" encoding="utf-8"?>
<p:tagLst xmlns:a="http://schemas.openxmlformats.org/drawingml/2006/main" xmlns:r="http://schemas.openxmlformats.org/officeDocument/2006/relationships" xmlns:p="http://schemas.openxmlformats.org/presentationml/2006/main">
  <p:tag name="PLUS_ID" val="header_1"/>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PLUS_ID" val="detail_2"/>
</p:tagLst>
</file>

<file path=ppt/tags/tag181.xml><?xml version="1.0" encoding="utf-8"?>
<p:tagLst xmlns:a="http://schemas.openxmlformats.org/drawingml/2006/main" xmlns:r="http://schemas.openxmlformats.org/officeDocument/2006/relationships" xmlns:p="http://schemas.openxmlformats.org/presentationml/2006/main">
  <p:tag name="PLUS_ID" val="header_2"/>
</p:tagLst>
</file>

<file path=ppt/tags/tag182.xml><?xml version="1.0" encoding="utf-8"?>
<p:tagLst xmlns:a="http://schemas.openxmlformats.org/drawingml/2006/main" xmlns:r="http://schemas.openxmlformats.org/officeDocument/2006/relationships" xmlns:p="http://schemas.openxmlformats.org/presentationml/2006/main">
  <p:tag name="PLUS_SLIDE_ID" val="iG190W6PEa3wEoxBjE8dsF"/>
  <p:tag name="PLUS_SLIDE_PPT_ID" val="328#1747965923"/>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PLUS_ID" val="title"/>
</p:tagLst>
</file>

<file path=ppt/tags/tag185.xml><?xml version="1.0" encoding="utf-8"?>
<p:tagLst xmlns:a="http://schemas.openxmlformats.org/drawingml/2006/main" xmlns:r="http://schemas.openxmlformats.org/officeDocument/2006/relationships" xmlns:p="http://schemas.openxmlformats.org/presentationml/2006/main">
  <p:tag name="PLUS_ID" val="chapter"/>
</p:tagLst>
</file>

<file path=ppt/tags/tag186.xml><?xml version="1.0" encoding="utf-8"?>
<p:tagLst xmlns:a="http://schemas.openxmlformats.org/drawingml/2006/main" xmlns:r="http://schemas.openxmlformats.org/officeDocument/2006/relationships" xmlns:p="http://schemas.openxmlformats.org/presentationml/2006/main">
  <p:tag name="PLUS_ID" val="detail_0"/>
</p:tagLst>
</file>

<file path=ppt/tags/tag187.xml><?xml version="1.0" encoding="utf-8"?>
<p:tagLst xmlns:a="http://schemas.openxmlformats.org/drawingml/2006/main" xmlns:r="http://schemas.openxmlformats.org/officeDocument/2006/relationships" xmlns:p="http://schemas.openxmlformats.org/presentationml/2006/main">
  <p:tag name="PLUS_ID" val="header_0"/>
</p:tagLst>
</file>

<file path=ppt/tags/tag188.xml><?xml version="1.0" encoding="utf-8"?>
<p:tagLst xmlns:a="http://schemas.openxmlformats.org/drawingml/2006/main" xmlns:r="http://schemas.openxmlformats.org/officeDocument/2006/relationships" xmlns:p="http://schemas.openxmlformats.org/presentationml/2006/main">
  <p:tag name="PLUS_ID" val="detail_1"/>
</p:tagLst>
</file>

<file path=ppt/tags/tag189.xml><?xml version="1.0" encoding="utf-8"?>
<p:tagLst xmlns:a="http://schemas.openxmlformats.org/drawingml/2006/main" xmlns:r="http://schemas.openxmlformats.org/officeDocument/2006/relationships" xmlns:p="http://schemas.openxmlformats.org/presentationml/2006/main">
  <p:tag name="PLUS_ID" val="header_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PLUS_ID" val="detail_2"/>
</p:tagLst>
</file>

<file path=ppt/tags/tag191.xml><?xml version="1.0" encoding="utf-8"?>
<p:tagLst xmlns:a="http://schemas.openxmlformats.org/drawingml/2006/main" xmlns:r="http://schemas.openxmlformats.org/officeDocument/2006/relationships" xmlns:p="http://schemas.openxmlformats.org/presentationml/2006/main">
  <p:tag name="PLUS_ID" val="header_2"/>
</p:tagLst>
</file>

<file path=ppt/tags/tag192.xml><?xml version="1.0" encoding="utf-8"?>
<p:tagLst xmlns:a="http://schemas.openxmlformats.org/drawingml/2006/main" xmlns:r="http://schemas.openxmlformats.org/officeDocument/2006/relationships" xmlns:p="http://schemas.openxmlformats.org/presentationml/2006/main">
  <p:tag name="PLUS_ID" val="takeaway"/>
</p:tagLst>
</file>

<file path=ppt/tags/tag193.xml><?xml version="1.0" encoding="utf-8"?>
<p:tagLst xmlns:a="http://schemas.openxmlformats.org/drawingml/2006/main" xmlns:r="http://schemas.openxmlformats.org/officeDocument/2006/relationships" xmlns:p="http://schemas.openxmlformats.org/presentationml/2006/main">
  <p:tag name="PLUS_SLIDE_ID" val="iG190W6PEa3wEoxBjE8cEy"/>
  <p:tag name="PLUS_SLIDE_PPT_ID" val="323#3883767"/>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PLUS_ID" val="title"/>
</p:tagLst>
</file>

<file path=ppt/tags/tag196.xml><?xml version="1.0" encoding="utf-8"?>
<p:tagLst xmlns:a="http://schemas.openxmlformats.org/drawingml/2006/main" xmlns:r="http://schemas.openxmlformats.org/officeDocument/2006/relationships" xmlns:p="http://schemas.openxmlformats.org/presentationml/2006/main">
  <p:tag name="PLUS_ID" val="chapter"/>
</p:tagLst>
</file>

<file path=ppt/tags/tag197.xml><?xml version="1.0" encoding="utf-8"?>
<p:tagLst xmlns:a="http://schemas.openxmlformats.org/drawingml/2006/main" xmlns:r="http://schemas.openxmlformats.org/officeDocument/2006/relationships" xmlns:p="http://schemas.openxmlformats.org/presentationml/2006/main">
  <p:tag name="PLUS_ID" val="takeaway"/>
</p:tagLst>
</file>

<file path=ppt/tags/tag198.xml><?xml version="1.0" encoding="utf-8"?>
<p:tagLst xmlns:a="http://schemas.openxmlformats.org/drawingml/2006/main" xmlns:r="http://schemas.openxmlformats.org/officeDocument/2006/relationships" xmlns:p="http://schemas.openxmlformats.org/presentationml/2006/main">
  <p:tag name="PLUS_ID" val="detail_0"/>
</p:tagLst>
</file>

<file path=ppt/tags/tag199.xml><?xml version="1.0" encoding="utf-8"?>
<p:tagLst xmlns:a="http://schemas.openxmlformats.org/drawingml/2006/main" xmlns:r="http://schemas.openxmlformats.org/officeDocument/2006/relationships" xmlns:p="http://schemas.openxmlformats.org/presentationml/2006/main">
  <p:tag name="PLUS_ID" val="header_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PLUS_ID" val="detail_1"/>
</p:tagLst>
</file>

<file path=ppt/tags/tag201.xml><?xml version="1.0" encoding="utf-8"?>
<p:tagLst xmlns:a="http://schemas.openxmlformats.org/drawingml/2006/main" xmlns:r="http://schemas.openxmlformats.org/officeDocument/2006/relationships" xmlns:p="http://schemas.openxmlformats.org/presentationml/2006/main">
  <p:tag name="PLUS_ID" val="header_1"/>
</p:tagLst>
</file>

<file path=ppt/tags/tag202.xml><?xml version="1.0" encoding="utf-8"?>
<p:tagLst xmlns:a="http://schemas.openxmlformats.org/drawingml/2006/main" xmlns:r="http://schemas.openxmlformats.org/officeDocument/2006/relationships" xmlns:p="http://schemas.openxmlformats.org/presentationml/2006/main">
  <p:tag name="PLUS_SLIDE_PPT_ID" val="349#611500219"/>
  <p:tag name="PLUS_SLIDE_ID" val="sG2yS8DuLtBkuBd5L8rfz2"/>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PLUS_ID" val="title"/>
</p:tagLst>
</file>

<file path=ppt/tags/tag205.xml><?xml version="1.0" encoding="utf-8"?>
<p:tagLst xmlns:a="http://schemas.openxmlformats.org/drawingml/2006/main" xmlns:r="http://schemas.openxmlformats.org/officeDocument/2006/relationships" xmlns:p="http://schemas.openxmlformats.org/presentationml/2006/main">
  <p:tag name="PLUS_ID" val="chapter"/>
</p:tagLst>
</file>

<file path=ppt/tags/tag206.xml><?xml version="1.0" encoding="utf-8"?>
<p:tagLst xmlns:a="http://schemas.openxmlformats.org/drawingml/2006/main" xmlns:r="http://schemas.openxmlformats.org/officeDocument/2006/relationships" xmlns:p="http://schemas.openxmlformats.org/presentationml/2006/main">
  <p:tag name="PLUS_ID" val="detail_0"/>
</p:tagLst>
</file>

<file path=ppt/tags/tag207.xml><?xml version="1.0" encoding="utf-8"?>
<p:tagLst xmlns:a="http://schemas.openxmlformats.org/drawingml/2006/main" xmlns:r="http://schemas.openxmlformats.org/officeDocument/2006/relationships" xmlns:p="http://schemas.openxmlformats.org/presentationml/2006/main">
  <p:tag name="PLUS_ID" val="header_0"/>
</p:tagLst>
</file>

<file path=ppt/tags/tag208.xml><?xml version="1.0" encoding="utf-8"?>
<p:tagLst xmlns:a="http://schemas.openxmlformats.org/drawingml/2006/main" xmlns:r="http://schemas.openxmlformats.org/officeDocument/2006/relationships" xmlns:p="http://schemas.openxmlformats.org/presentationml/2006/main">
  <p:tag name="PLUS_ID" val="detail_2"/>
</p:tagLst>
</file>

<file path=ppt/tags/tag209.xml><?xml version="1.0" encoding="utf-8"?>
<p:tagLst xmlns:a="http://schemas.openxmlformats.org/drawingml/2006/main" xmlns:r="http://schemas.openxmlformats.org/officeDocument/2006/relationships" xmlns:p="http://schemas.openxmlformats.org/presentationml/2006/main">
  <p:tag name="PLUS_ID" val="header_2"/>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PLUS_ID" val="detail_1"/>
</p:tagLst>
</file>

<file path=ppt/tags/tag211.xml><?xml version="1.0" encoding="utf-8"?>
<p:tagLst xmlns:a="http://schemas.openxmlformats.org/drawingml/2006/main" xmlns:r="http://schemas.openxmlformats.org/officeDocument/2006/relationships" xmlns:p="http://schemas.openxmlformats.org/presentationml/2006/main">
  <p:tag name="PLUS_ID" val="header_1"/>
</p:tagLst>
</file>

<file path=ppt/tags/tag212.xml><?xml version="1.0" encoding="utf-8"?>
<p:tagLst xmlns:a="http://schemas.openxmlformats.org/drawingml/2006/main" xmlns:r="http://schemas.openxmlformats.org/officeDocument/2006/relationships" xmlns:p="http://schemas.openxmlformats.org/presentationml/2006/main">
  <p:tag name="PLUS_ID" val="detail_3"/>
</p:tagLst>
</file>

<file path=ppt/tags/tag213.xml><?xml version="1.0" encoding="utf-8"?>
<p:tagLst xmlns:a="http://schemas.openxmlformats.org/drawingml/2006/main" xmlns:r="http://schemas.openxmlformats.org/officeDocument/2006/relationships" xmlns:p="http://schemas.openxmlformats.org/presentationml/2006/main">
  <p:tag name="PLUS_ID" val="header_3"/>
</p:tagLst>
</file>

<file path=ppt/tags/tag214.xml><?xml version="1.0" encoding="utf-8"?>
<p:tagLst xmlns:a="http://schemas.openxmlformats.org/drawingml/2006/main" xmlns:r="http://schemas.openxmlformats.org/officeDocument/2006/relationships" xmlns:p="http://schemas.openxmlformats.org/presentationml/2006/main">
  <p:tag name="PLUS_ID" val="takeaway"/>
</p:tagLst>
</file>

<file path=ppt/tags/tag215.xml><?xml version="1.0" encoding="utf-8"?>
<p:tagLst xmlns:a="http://schemas.openxmlformats.org/drawingml/2006/main" xmlns:r="http://schemas.openxmlformats.org/officeDocument/2006/relationships" xmlns:p="http://schemas.openxmlformats.org/presentationml/2006/main">
  <p:tag name="PLUS_ID" val="deliverable_0"/>
</p:tagLst>
</file>

<file path=ppt/tags/tag216.xml><?xml version="1.0" encoding="utf-8"?>
<p:tagLst xmlns:a="http://schemas.openxmlformats.org/drawingml/2006/main" xmlns:r="http://schemas.openxmlformats.org/officeDocument/2006/relationships" xmlns:p="http://schemas.openxmlformats.org/presentationml/2006/main">
  <p:tag name="PLUS_ID" val="deliverable_2"/>
</p:tagLst>
</file>

<file path=ppt/tags/tag217.xml><?xml version="1.0" encoding="utf-8"?>
<p:tagLst xmlns:a="http://schemas.openxmlformats.org/drawingml/2006/main" xmlns:r="http://schemas.openxmlformats.org/officeDocument/2006/relationships" xmlns:p="http://schemas.openxmlformats.org/presentationml/2006/main">
  <p:tag name="PLUS_ID" val="deliverable_1"/>
</p:tagLst>
</file>

<file path=ppt/tags/tag218.xml><?xml version="1.0" encoding="utf-8"?>
<p:tagLst xmlns:a="http://schemas.openxmlformats.org/drawingml/2006/main" xmlns:r="http://schemas.openxmlformats.org/officeDocument/2006/relationships" xmlns:p="http://schemas.openxmlformats.org/presentationml/2006/main">
  <p:tag name="PLUS_ID" val="deliverable_3"/>
</p:tagLst>
</file>

<file path=ppt/tags/tag219.xml><?xml version="1.0" encoding="utf-8"?>
<p:tagLst xmlns:a="http://schemas.openxmlformats.org/drawingml/2006/main" xmlns:r="http://schemas.openxmlformats.org/officeDocument/2006/relationships" xmlns:p="http://schemas.openxmlformats.org/presentationml/2006/main">
  <p:tag name="PLUS_SLIDE_ID" val="uQSCPvEzWkcRQxLVsn93le"/>
  <p:tag name="PLUS_SLIDE_PPT_ID" val="327#779547400"/>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PLUS_ID" val="title"/>
</p:tagLst>
</file>

<file path=ppt/tags/tag222.xml><?xml version="1.0" encoding="utf-8"?>
<p:tagLst xmlns:a="http://schemas.openxmlformats.org/drawingml/2006/main" xmlns:r="http://schemas.openxmlformats.org/officeDocument/2006/relationships" xmlns:p="http://schemas.openxmlformats.org/presentationml/2006/main">
  <p:tag name="PLUS_ID" val="chapter"/>
</p:tagLst>
</file>

<file path=ppt/tags/tag223.xml><?xml version="1.0" encoding="utf-8"?>
<p:tagLst xmlns:a="http://schemas.openxmlformats.org/drawingml/2006/main" xmlns:r="http://schemas.openxmlformats.org/officeDocument/2006/relationships" xmlns:p="http://schemas.openxmlformats.org/presentationml/2006/main">
  <p:tag name="PLUS_ID" val="takeaway"/>
</p:tagLst>
</file>

<file path=ppt/tags/tag224.xml><?xml version="1.0" encoding="utf-8"?>
<p:tagLst xmlns:a="http://schemas.openxmlformats.org/drawingml/2006/main" xmlns:r="http://schemas.openxmlformats.org/officeDocument/2006/relationships" xmlns:p="http://schemas.openxmlformats.org/presentationml/2006/main">
  <p:tag name="PLUS_ID" val="detail_0"/>
</p:tagLst>
</file>

<file path=ppt/tags/tag225.xml><?xml version="1.0" encoding="utf-8"?>
<p:tagLst xmlns:a="http://schemas.openxmlformats.org/drawingml/2006/main" xmlns:r="http://schemas.openxmlformats.org/officeDocument/2006/relationships" xmlns:p="http://schemas.openxmlformats.org/presentationml/2006/main">
  <p:tag name="PLUS_ID" val="header_0"/>
</p:tagLst>
</file>

<file path=ppt/tags/tag226.xml><?xml version="1.0" encoding="utf-8"?>
<p:tagLst xmlns:a="http://schemas.openxmlformats.org/drawingml/2006/main" xmlns:r="http://schemas.openxmlformats.org/officeDocument/2006/relationships" xmlns:p="http://schemas.openxmlformats.org/presentationml/2006/main">
  <p:tag name="PLUS_ID" val="detail_1"/>
</p:tagLst>
</file>

<file path=ppt/tags/tag227.xml><?xml version="1.0" encoding="utf-8"?>
<p:tagLst xmlns:a="http://schemas.openxmlformats.org/drawingml/2006/main" xmlns:r="http://schemas.openxmlformats.org/officeDocument/2006/relationships" xmlns:p="http://schemas.openxmlformats.org/presentationml/2006/main">
  <p:tag name="PLUS_ID" val="header_1"/>
</p:tagLst>
</file>

<file path=ppt/tags/tag228.xml><?xml version="1.0" encoding="utf-8"?>
<p:tagLst xmlns:a="http://schemas.openxmlformats.org/drawingml/2006/main" xmlns:r="http://schemas.openxmlformats.org/officeDocument/2006/relationships" xmlns:p="http://schemas.openxmlformats.org/presentationml/2006/main">
  <p:tag name="PLUS_ID" val="detail_2"/>
</p:tagLst>
</file>

<file path=ppt/tags/tag229.xml><?xml version="1.0" encoding="utf-8"?>
<p:tagLst xmlns:a="http://schemas.openxmlformats.org/drawingml/2006/main" xmlns:r="http://schemas.openxmlformats.org/officeDocument/2006/relationships" xmlns:p="http://schemas.openxmlformats.org/presentationml/2006/main">
  <p:tag name="PLUS_ID" val="header_2"/>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PLUS_SLIDE_ID" val="uQSCPvEzWkcRQxLVsn93le"/>
  <p:tag name="PLUS_SLIDE_PPT_ID" val="327#779547400"/>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PLUS_ID" val="title"/>
</p:tagLst>
</file>

<file path=ppt/tags/tag233.xml><?xml version="1.0" encoding="utf-8"?>
<p:tagLst xmlns:a="http://schemas.openxmlformats.org/drawingml/2006/main" xmlns:r="http://schemas.openxmlformats.org/officeDocument/2006/relationships" xmlns:p="http://schemas.openxmlformats.org/presentationml/2006/main">
  <p:tag name="PLUS_ID" val="chapter"/>
</p:tagLst>
</file>

<file path=ppt/tags/tag234.xml><?xml version="1.0" encoding="utf-8"?>
<p:tagLst xmlns:a="http://schemas.openxmlformats.org/drawingml/2006/main" xmlns:r="http://schemas.openxmlformats.org/officeDocument/2006/relationships" xmlns:p="http://schemas.openxmlformats.org/presentationml/2006/main">
  <p:tag name="PLUS_ID" val="takeaway"/>
</p:tagLst>
</file>

<file path=ppt/tags/tag235.xml><?xml version="1.0" encoding="utf-8"?>
<p:tagLst xmlns:a="http://schemas.openxmlformats.org/drawingml/2006/main" xmlns:r="http://schemas.openxmlformats.org/officeDocument/2006/relationships" xmlns:p="http://schemas.openxmlformats.org/presentationml/2006/main">
  <p:tag name="PLUS_ID" val="detail_0"/>
</p:tagLst>
</file>

<file path=ppt/tags/tag236.xml><?xml version="1.0" encoding="utf-8"?>
<p:tagLst xmlns:a="http://schemas.openxmlformats.org/drawingml/2006/main" xmlns:r="http://schemas.openxmlformats.org/officeDocument/2006/relationships" xmlns:p="http://schemas.openxmlformats.org/presentationml/2006/main">
  <p:tag name="PLUS_ID" val="header_0"/>
</p:tagLst>
</file>

<file path=ppt/tags/tag237.xml><?xml version="1.0" encoding="utf-8"?>
<p:tagLst xmlns:a="http://schemas.openxmlformats.org/drawingml/2006/main" xmlns:r="http://schemas.openxmlformats.org/officeDocument/2006/relationships" xmlns:p="http://schemas.openxmlformats.org/presentationml/2006/main">
  <p:tag name="PLUS_ID" val="detail_1"/>
</p:tagLst>
</file>

<file path=ppt/tags/tag238.xml><?xml version="1.0" encoding="utf-8"?>
<p:tagLst xmlns:a="http://schemas.openxmlformats.org/drawingml/2006/main" xmlns:r="http://schemas.openxmlformats.org/officeDocument/2006/relationships" xmlns:p="http://schemas.openxmlformats.org/presentationml/2006/main">
  <p:tag name="PLUS_ID" val="header_1"/>
</p:tagLst>
</file>

<file path=ppt/tags/tag239.xml><?xml version="1.0" encoding="utf-8"?>
<p:tagLst xmlns:a="http://schemas.openxmlformats.org/drawingml/2006/main" xmlns:r="http://schemas.openxmlformats.org/officeDocument/2006/relationships" xmlns:p="http://schemas.openxmlformats.org/presentationml/2006/main">
  <p:tag name="PLUS_ID" val="detail_2"/>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PLUS_ID" val="header_2"/>
</p:tagLst>
</file>

<file path=ppt/tags/tag241.xml><?xml version="1.0" encoding="utf-8"?>
<p:tagLst xmlns:a="http://schemas.openxmlformats.org/drawingml/2006/main" xmlns:r="http://schemas.openxmlformats.org/officeDocument/2006/relationships" xmlns:p="http://schemas.openxmlformats.org/presentationml/2006/main">
  <p:tag name="PLUS_SLIDE_ID" val="zaypqwxsSibfVwOwn5y3lD"/>
  <p:tag name="PLUS_SLIDE_PPT_ID" val="389#2613832738"/>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3.xml><?xml version="1.0" encoding="utf-8"?>
<p:tagLst xmlns:a="http://schemas.openxmlformats.org/drawingml/2006/main" xmlns:r="http://schemas.openxmlformats.org/officeDocument/2006/relationships" xmlns:p="http://schemas.openxmlformats.org/presentationml/2006/main">
  <p:tag name="PLUS_ID" val="outro_text"/>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PLUS_SLIDE_ID" val="fiXPOAGczSPPY2Y6NjKHou"/>
  <p:tag name="PLUS_SLIDE_PPT_ID" val="365#2331437246"/>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PLUS_ID" val="presentation_title"/>
</p:tagLst>
</file>

<file path=ppt/tags/tag47.xml><?xml version="1.0" encoding="utf-8"?>
<p:tagLst xmlns:a="http://schemas.openxmlformats.org/drawingml/2006/main" xmlns:r="http://schemas.openxmlformats.org/officeDocument/2006/relationships" xmlns:p="http://schemas.openxmlformats.org/presentationml/2006/main">
  <p:tag name="PLUS_ID" val="da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PLUS_ID" val="agend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PLUS_ID" val="title"/>
</p:tagLst>
</file>

<file path=ppt/tags/tag51.xml><?xml version="1.0" encoding="utf-8"?>
<p:tagLst xmlns:a="http://schemas.openxmlformats.org/drawingml/2006/main" xmlns:r="http://schemas.openxmlformats.org/officeDocument/2006/relationships" xmlns:p="http://schemas.openxmlformats.org/presentationml/2006/main">
  <p:tag name="PLUS_SLIDE_PPT_ID" val="343#2959232056"/>
  <p:tag name="PLUS_SLIDE_ID" val="iG190W6PEa3wEoxBjE8zOz"/>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PLUS_ID" val="title"/>
</p:tagLst>
</file>

<file path=ppt/tags/tag54.xml><?xml version="1.0" encoding="utf-8"?>
<p:tagLst xmlns:a="http://schemas.openxmlformats.org/drawingml/2006/main" xmlns:r="http://schemas.openxmlformats.org/officeDocument/2006/relationships" xmlns:p="http://schemas.openxmlformats.org/presentationml/2006/main">
  <p:tag name="PLUS_ID" val="chapter"/>
</p:tagLst>
</file>

<file path=ppt/tags/tag55.xml><?xml version="1.0" encoding="utf-8"?>
<p:tagLst xmlns:a="http://schemas.openxmlformats.org/drawingml/2006/main" xmlns:r="http://schemas.openxmlformats.org/officeDocument/2006/relationships" xmlns:p="http://schemas.openxmlformats.org/presentationml/2006/main">
  <p:tag name="PLUS_ID" val="takeaway"/>
</p:tagLst>
</file>

<file path=ppt/tags/tag56.xml><?xml version="1.0" encoding="utf-8"?>
<p:tagLst xmlns:a="http://schemas.openxmlformats.org/drawingml/2006/main" xmlns:r="http://schemas.openxmlformats.org/officeDocument/2006/relationships" xmlns:p="http://schemas.openxmlformats.org/presentationml/2006/main">
  <p:tag name="PLUS_ID" val="detail"/>
</p:tagLst>
</file>

<file path=ppt/tags/tag57.xml><?xml version="1.0" encoding="utf-8"?>
<p:tagLst xmlns:a="http://schemas.openxmlformats.org/drawingml/2006/main" xmlns:r="http://schemas.openxmlformats.org/officeDocument/2006/relationships" xmlns:p="http://schemas.openxmlformats.org/presentationml/2006/main">
  <p:tag name="PLUS_ID" val="header"/>
</p:tagLst>
</file>

<file path=ppt/tags/tag58.xml><?xml version="1.0" encoding="utf-8"?>
<p:tagLst xmlns:a="http://schemas.openxmlformats.org/drawingml/2006/main" xmlns:r="http://schemas.openxmlformats.org/officeDocument/2006/relationships" xmlns:p="http://schemas.openxmlformats.org/presentationml/2006/main">
  <p:tag name="PLUS_ID" val="image"/>
</p:tagLst>
</file>

<file path=ppt/tags/tag59.xml><?xml version="1.0" encoding="utf-8"?>
<p:tagLst xmlns:a="http://schemas.openxmlformats.org/drawingml/2006/main" xmlns:r="http://schemas.openxmlformats.org/officeDocument/2006/relationships" xmlns:p="http://schemas.openxmlformats.org/presentationml/2006/main">
  <p:tag name="PLUS_SLIDE_ID" val="uQSCPvEzWkcRQxLVsn94SQ"/>
  <p:tag name="PLUS_SLIDE_PPT_ID" val="330#2765670269"/>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PLUS_ID" val="title"/>
</p:tagLst>
</file>

<file path=ppt/tags/tag62.xml><?xml version="1.0" encoding="utf-8"?>
<p:tagLst xmlns:a="http://schemas.openxmlformats.org/drawingml/2006/main" xmlns:r="http://schemas.openxmlformats.org/officeDocument/2006/relationships" xmlns:p="http://schemas.openxmlformats.org/presentationml/2006/main">
  <p:tag name="PLUS_ID" val="chapter"/>
</p:tagLst>
</file>

<file path=ppt/tags/tag63.xml><?xml version="1.0" encoding="utf-8"?>
<p:tagLst xmlns:a="http://schemas.openxmlformats.org/drawingml/2006/main" xmlns:r="http://schemas.openxmlformats.org/officeDocument/2006/relationships" xmlns:p="http://schemas.openxmlformats.org/presentationml/2006/main">
  <p:tag name="PLUS_ID" val="takeaway"/>
</p:tagLst>
</file>

<file path=ppt/tags/tag64.xml><?xml version="1.0" encoding="utf-8"?>
<p:tagLst xmlns:a="http://schemas.openxmlformats.org/drawingml/2006/main" xmlns:r="http://schemas.openxmlformats.org/officeDocument/2006/relationships" xmlns:p="http://schemas.openxmlformats.org/presentationml/2006/main">
  <p:tag name="PLUS_ID" val="detail_0"/>
</p:tagLst>
</file>

<file path=ppt/tags/tag65.xml><?xml version="1.0" encoding="utf-8"?>
<p:tagLst xmlns:a="http://schemas.openxmlformats.org/drawingml/2006/main" xmlns:r="http://schemas.openxmlformats.org/officeDocument/2006/relationships" xmlns:p="http://schemas.openxmlformats.org/presentationml/2006/main">
  <p:tag name="PLUS_ID" val="header_0"/>
</p:tagLst>
</file>

<file path=ppt/tags/tag66.xml><?xml version="1.0" encoding="utf-8"?>
<p:tagLst xmlns:a="http://schemas.openxmlformats.org/drawingml/2006/main" xmlns:r="http://schemas.openxmlformats.org/officeDocument/2006/relationships" xmlns:p="http://schemas.openxmlformats.org/presentationml/2006/main">
  <p:tag name="PLUS_ID" val="detail_1"/>
</p:tagLst>
</file>

<file path=ppt/tags/tag67.xml><?xml version="1.0" encoding="utf-8"?>
<p:tagLst xmlns:a="http://schemas.openxmlformats.org/drawingml/2006/main" xmlns:r="http://schemas.openxmlformats.org/officeDocument/2006/relationships" xmlns:p="http://schemas.openxmlformats.org/presentationml/2006/main">
  <p:tag name="PLUS_ID" val="header_1"/>
</p:tagLst>
</file>

<file path=ppt/tags/tag68.xml><?xml version="1.0" encoding="utf-8"?>
<p:tagLst xmlns:a="http://schemas.openxmlformats.org/drawingml/2006/main" xmlns:r="http://schemas.openxmlformats.org/officeDocument/2006/relationships" xmlns:p="http://schemas.openxmlformats.org/presentationml/2006/main">
  <p:tag name="PLUS_ID" val="detail_2"/>
</p:tagLst>
</file>

<file path=ppt/tags/tag69.xml><?xml version="1.0" encoding="utf-8"?>
<p:tagLst xmlns:a="http://schemas.openxmlformats.org/drawingml/2006/main" xmlns:r="http://schemas.openxmlformats.org/officeDocument/2006/relationships" xmlns:p="http://schemas.openxmlformats.org/presentationml/2006/main">
  <p:tag name="PLUS_ID" val="header_2"/>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PLUS_SLIDE_ID" val="sG2yS8DuLtBkuBd5L8qQlT"/>
  <p:tag name="PLUS_SLIDE_PPT_ID" val="326#1878697376"/>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PLUS_ID" val="title"/>
</p:tagLst>
</file>

<file path=ppt/tags/tag73.xml><?xml version="1.0" encoding="utf-8"?>
<p:tagLst xmlns:a="http://schemas.openxmlformats.org/drawingml/2006/main" xmlns:r="http://schemas.openxmlformats.org/officeDocument/2006/relationships" xmlns:p="http://schemas.openxmlformats.org/presentationml/2006/main">
  <p:tag name="PLUS_ID" val="chapter"/>
</p:tagLst>
</file>

<file path=ppt/tags/tag74.xml><?xml version="1.0" encoding="utf-8"?>
<p:tagLst xmlns:a="http://schemas.openxmlformats.org/drawingml/2006/main" xmlns:r="http://schemas.openxmlformats.org/officeDocument/2006/relationships" xmlns:p="http://schemas.openxmlformats.org/presentationml/2006/main">
  <p:tag name="PLUS_ID" val="takeaway"/>
</p:tagLst>
</file>

<file path=ppt/tags/tag75.xml><?xml version="1.0" encoding="utf-8"?>
<p:tagLst xmlns:a="http://schemas.openxmlformats.org/drawingml/2006/main" xmlns:r="http://schemas.openxmlformats.org/officeDocument/2006/relationships" xmlns:p="http://schemas.openxmlformats.org/presentationml/2006/main">
  <p:tag name="PLUS_ID" val="detail_0"/>
</p:tagLst>
</file>

<file path=ppt/tags/tag76.xml><?xml version="1.0" encoding="utf-8"?>
<p:tagLst xmlns:a="http://schemas.openxmlformats.org/drawingml/2006/main" xmlns:r="http://schemas.openxmlformats.org/officeDocument/2006/relationships" xmlns:p="http://schemas.openxmlformats.org/presentationml/2006/main">
  <p:tag name="PLUS_ID" val="header_0"/>
</p:tagLst>
</file>

<file path=ppt/tags/tag77.xml><?xml version="1.0" encoding="utf-8"?>
<p:tagLst xmlns:a="http://schemas.openxmlformats.org/drawingml/2006/main" xmlns:r="http://schemas.openxmlformats.org/officeDocument/2006/relationships" xmlns:p="http://schemas.openxmlformats.org/presentationml/2006/main">
  <p:tag name="PLUS_ID" val="detail_1"/>
</p:tagLst>
</file>

<file path=ppt/tags/tag78.xml><?xml version="1.0" encoding="utf-8"?>
<p:tagLst xmlns:a="http://schemas.openxmlformats.org/drawingml/2006/main" xmlns:r="http://schemas.openxmlformats.org/officeDocument/2006/relationships" xmlns:p="http://schemas.openxmlformats.org/presentationml/2006/main">
  <p:tag name="PLUS_ID" val="header_1"/>
</p:tagLst>
</file>

<file path=ppt/tags/tag79.xml><?xml version="1.0" encoding="utf-8"?>
<p:tagLst xmlns:a="http://schemas.openxmlformats.org/drawingml/2006/main" xmlns:r="http://schemas.openxmlformats.org/officeDocument/2006/relationships" xmlns:p="http://schemas.openxmlformats.org/presentationml/2006/main">
  <p:tag name="PLUS_SLIDE_ID" val="uQSCPvEzWkcRQxLVsn94Ea"/>
  <p:tag name="PLUS_SLIDE_PPT_ID" val="329#2531625332"/>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PLUS_ID" val="title"/>
</p:tagLst>
</file>

<file path=ppt/tags/tag82.xml><?xml version="1.0" encoding="utf-8"?>
<p:tagLst xmlns:a="http://schemas.openxmlformats.org/drawingml/2006/main" xmlns:r="http://schemas.openxmlformats.org/officeDocument/2006/relationships" xmlns:p="http://schemas.openxmlformats.org/presentationml/2006/main">
  <p:tag name="PLUS_ID" val="chapter"/>
</p:tagLst>
</file>

<file path=ppt/tags/tag83.xml><?xml version="1.0" encoding="utf-8"?>
<p:tagLst xmlns:a="http://schemas.openxmlformats.org/drawingml/2006/main" xmlns:r="http://schemas.openxmlformats.org/officeDocument/2006/relationships" xmlns:p="http://schemas.openxmlformats.org/presentationml/2006/main">
  <p:tag name="PLUS_ID" val="takeaway"/>
</p:tagLst>
</file>

<file path=ppt/tags/tag84.xml><?xml version="1.0" encoding="utf-8"?>
<p:tagLst xmlns:a="http://schemas.openxmlformats.org/drawingml/2006/main" xmlns:r="http://schemas.openxmlformats.org/officeDocument/2006/relationships" xmlns:p="http://schemas.openxmlformats.org/presentationml/2006/main">
  <p:tag name="PLUS_ID" val="detail_0"/>
</p:tagLst>
</file>

<file path=ppt/tags/tag85.xml><?xml version="1.0" encoding="utf-8"?>
<p:tagLst xmlns:a="http://schemas.openxmlformats.org/drawingml/2006/main" xmlns:r="http://schemas.openxmlformats.org/officeDocument/2006/relationships" xmlns:p="http://schemas.openxmlformats.org/presentationml/2006/main">
  <p:tag name="PLUS_ID" val="header_0"/>
</p:tagLst>
</file>

<file path=ppt/tags/tag86.xml><?xml version="1.0" encoding="utf-8"?>
<p:tagLst xmlns:a="http://schemas.openxmlformats.org/drawingml/2006/main" xmlns:r="http://schemas.openxmlformats.org/officeDocument/2006/relationships" xmlns:p="http://schemas.openxmlformats.org/presentationml/2006/main">
  <p:tag name="PLUS_ID" val="detail_1"/>
</p:tagLst>
</file>

<file path=ppt/tags/tag87.xml><?xml version="1.0" encoding="utf-8"?>
<p:tagLst xmlns:a="http://schemas.openxmlformats.org/drawingml/2006/main" xmlns:r="http://schemas.openxmlformats.org/officeDocument/2006/relationships" xmlns:p="http://schemas.openxmlformats.org/presentationml/2006/main">
  <p:tag name="PLUS_ID" val="header_1"/>
</p:tagLst>
</file>

<file path=ppt/tags/tag88.xml><?xml version="1.0" encoding="utf-8"?>
<p:tagLst xmlns:a="http://schemas.openxmlformats.org/drawingml/2006/main" xmlns:r="http://schemas.openxmlformats.org/officeDocument/2006/relationships" xmlns:p="http://schemas.openxmlformats.org/presentationml/2006/main">
  <p:tag name="PLUS_ID" val="detail_2"/>
</p:tagLst>
</file>

<file path=ppt/tags/tag89.xml><?xml version="1.0" encoding="utf-8"?>
<p:tagLst xmlns:a="http://schemas.openxmlformats.org/drawingml/2006/main" xmlns:r="http://schemas.openxmlformats.org/officeDocument/2006/relationships" xmlns:p="http://schemas.openxmlformats.org/presentationml/2006/main">
  <p:tag name="PLUS_ID" val="header_2"/>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PLUS_SLIDE_PPT_ID" val="336#3114294111"/>
  <p:tag name="PLUS_SLIDE_ID" val="uQSCPvEzWkcRQxLVsn96k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PLUS_ID" val="title"/>
</p:tagLst>
</file>

<file path=ppt/tags/tag93.xml><?xml version="1.0" encoding="utf-8"?>
<p:tagLst xmlns:a="http://schemas.openxmlformats.org/drawingml/2006/main" xmlns:r="http://schemas.openxmlformats.org/officeDocument/2006/relationships" xmlns:p="http://schemas.openxmlformats.org/presentationml/2006/main">
  <p:tag name="PLUS_ID" val="chapter"/>
</p:tagLst>
</file>

<file path=ppt/tags/tag94.xml><?xml version="1.0" encoding="utf-8"?>
<p:tagLst xmlns:a="http://schemas.openxmlformats.org/drawingml/2006/main" xmlns:r="http://schemas.openxmlformats.org/officeDocument/2006/relationships" xmlns:p="http://schemas.openxmlformats.org/presentationml/2006/main">
  <p:tag name="PLUS_ID" val="detail_0"/>
</p:tagLst>
</file>

<file path=ppt/tags/tag95.xml><?xml version="1.0" encoding="utf-8"?>
<p:tagLst xmlns:a="http://schemas.openxmlformats.org/drawingml/2006/main" xmlns:r="http://schemas.openxmlformats.org/officeDocument/2006/relationships" xmlns:p="http://schemas.openxmlformats.org/presentationml/2006/main">
  <p:tag name="PLUS_ID" val="header_0"/>
</p:tagLst>
</file>

<file path=ppt/tags/tag96.xml><?xml version="1.0" encoding="utf-8"?>
<p:tagLst xmlns:a="http://schemas.openxmlformats.org/drawingml/2006/main" xmlns:r="http://schemas.openxmlformats.org/officeDocument/2006/relationships" xmlns:p="http://schemas.openxmlformats.org/presentationml/2006/main">
  <p:tag name="PLUS_ID" val="detail_2"/>
</p:tagLst>
</file>

<file path=ppt/tags/tag97.xml><?xml version="1.0" encoding="utf-8"?>
<p:tagLst xmlns:a="http://schemas.openxmlformats.org/drawingml/2006/main" xmlns:r="http://schemas.openxmlformats.org/officeDocument/2006/relationships" xmlns:p="http://schemas.openxmlformats.org/presentationml/2006/main">
  <p:tag name="PLUS_ID" val="header_2"/>
</p:tagLst>
</file>

<file path=ppt/tags/tag98.xml><?xml version="1.0" encoding="utf-8"?>
<p:tagLst xmlns:a="http://schemas.openxmlformats.org/drawingml/2006/main" xmlns:r="http://schemas.openxmlformats.org/officeDocument/2006/relationships" xmlns:p="http://schemas.openxmlformats.org/presentationml/2006/main">
  <p:tag name="PLUS_ID" val="detail_1"/>
</p:tagLst>
</file>

<file path=ppt/tags/tag99.xml><?xml version="1.0" encoding="utf-8"?>
<p:tagLst xmlns:a="http://schemas.openxmlformats.org/drawingml/2006/main" xmlns:r="http://schemas.openxmlformats.org/officeDocument/2006/relationships" xmlns:p="http://schemas.openxmlformats.org/presentationml/2006/main">
  <p:tag name="PLUS_ID" val="header_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0.xml><?xml version="1.0" encoding="utf-8"?>
<a:theme xmlns:a="http://schemas.openxmlformats.org/drawingml/2006/main" name="office theme">
  <a:themeElements>
    <a:clrScheme name="Insight">
      <a:dk1>
        <a:srgbClr val="000000"/>
      </a:dk1>
      <a:lt1>
        <a:srgbClr val="FFFFFF"/>
      </a:lt1>
      <a:dk2>
        <a:srgbClr val="2C3C5A"/>
      </a:dk2>
      <a:lt2>
        <a:srgbClr val="F1F3F5"/>
      </a:lt2>
      <a:accent1>
        <a:srgbClr val="465674"/>
      </a:accent1>
      <a:accent2>
        <a:srgbClr val="6893C1"/>
      </a:accent2>
      <a:accent3>
        <a:srgbClr val="A1B6C7"/>
      </a:accent3>
      <a:accent4>
        <a:srgbClr val="637A96"/>
      </a:accent4>
      <a:accent5>
        <a:srgbClr val="BFCCCD"/>
      </a:accent5>
      <a:accent6>
        <a:srgbClr val="E6E3E1"/>
      </a:accent6>
      <a:hlink>
        <a:srgbClr val="96607D"/>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1.xml><?xml version="1.0" encoding="utf-8"?>
<a:theme xmlns:a="http://schemas.openxmlformats.org/drawingml/2006/main" name="office theme">
  <a:themeElements>
    <a:clrScheme name="Insight">
      <a:dk1>
        <a:srgbClr val="000000"/>
      </a:dk1>
      <a:lt1>
        <a:srgbClr val="FFFFFF"/>
      </a:lt1>
      <a:dk2>
        <a:srgbClr val="2C3C5A"/>
      </a:dk2>
      <a:lt2>
        <a:srgbClr val="F1F3F5"/>
      </a:lt2>
      <a:accent1>
        <a:srgbClr val="465674"/>
      </a:accent1>
      <a:accent2>
        <a:srgbClr val="6893C1"/>
      </a:accent2>
      <a:accent3>
        <a:srgbClr val="A1B6C7"/>
      </a:accent3>
      <a:accent4>
        <a:srgbClr val="637A96"/>
      </a:accent4>
      <a:accent5>
        <a:srgbClr val="BFCCCD"/>
      </a:accent5>
      <a:accent6>
        <a:srgbClr val="E6E3E1"/>
      </a:accent6>
      <a:hlink>
        <a:srgbClr val="96607D"/>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2.xml><?xml version="1.0" encoding="utf-8"?>
<a:theme xmlns:a="http://schemas.openxmlformats.org/drawingml/2006/main" name="office theme">
  <a:themeElements>
    <a:clrScheme name="Insight">
      <a:dk1>
        <a:srgbClr val="000000"/>
      </a:dk1>
      <a:lt1>
        <a:srgbClr val="FFFFFF"/>
      </a:lt1>
      <a:dk2>
        <a:srgbClr val="2C3C5A"/>
      </a:dk2>
      <a:lt2>
        <a:srgbClr val="F1F3F5"/>
      </a:lt2>
      <a:accent1>
        <a:srgbClr val="465674"/>
      </a:accent1>
      <a:accent2>
        <a:srgbClr val="6893C1"/>
      </a:accent2>
      <a:accent3>
        <a:srgbClr val="A1B6C7"/>
      </a:accent3>
      <a:accent4>
        <a:srgbClr val="637A96"/>
      </a:accent4>
      <a:accent5>
        <a:srgbClr val="BFCCCD"/>
      </a:accent5>
      <a:accent6>
        <a:srgbClr val="E6E3E1"/>
      </a:accent6>
      <a:hlink>
        <a:srgbClr val="96607D"/>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3.xml><?xml version="1.0" encoding="utf-8"?>
<a:theme xmlns:a="http://schemas.openxmlformats.org/drawingml/2006/main" name="office theme">
  <a:themeElements>
    <a:clrScheme name="Insight">
      <a:dk1>
        <a:srgbClr val="000000"/>
      </a:dk1>
      <a:lt1>
        <a:srgbClr val="FFFFFF"/>
      </a:lt1>
      <a:dk2>
        <a:srgbClr val="2C3C5A"/>
      </a:dk2>
      <a:lt2>
        <a:srgbClr val="F1F3F5"/>
      </a:lt2>
      <a:accent1>
        <a:srgbClr val="465674"/>
      </a:accent1>
      <a:accent2>
        <a:srgbClr val="6893C1"/>
      </a:accent2>
      <a:accent3>
        <a:srgbClr val="A1B6C7"/>
      </a:accent3>
      <a:accent4>
        <a:srgbClr val="637A96"/>
      </a:accent4>
      <a:accent5>
        <a:srgbClr val="BFCCCD"/>
      </a:accent5>
      <a:accent6>
        <a:srgbClr val="E6E3E1"/>
      </a:accent6>
      <a:hlink>
        <a:srgbClr val="96607D"/>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4.xml><?xml version="1.0" encoding="utf-8"?>
<a:theme xmlns:a="http://schemas.openxmlformats.org/drawingml/2006/main" name="office theme">
  <a:themeElements>
    <a:clrScheme name="Insight">
      <a:dk1>
        <a:srgbClr val="000000"/>
      </a:dk1>
      <a:lt1>
        <a:srgbClr val="FFFFFF"/>
      </a:lt1>
      <a:dk2>
        <a:srgbClr val="2C3C5A"/>
      </a:dk2>
      <a:lt2>
        <a:srgbClr val="F1F3F5"/>
      </a:lt2>
      <a:accent1>
        <a:srgbClr val="465674"/>
      </a:accent1>
      <a:accent2>
        <a:srgbClr val="6893C1"/>
      </a:accent2>
      <a:accent3>
        <a:srgbClr val="A1B6C7"/>
      </a:accent3>
      <a:accent4>
        <a:srgbClr val="637A96"/>
      </a:accent4>
      <a:accent5>
        <a:srgbClr val="BFCCCD"/>
      </a:accent5>
      <a:accent6>
        <a:srgbClr val="E6E3E1"/>
      </a:accent6>
      <a:hlink>
        <a:srgbClr val="96607D"/>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5.xml><?xml version="1.0" encoding="utf-8"?>
<a:theme xmlns:a="http://schemas.openxmlformats.org/drawingml/2006/main" name="office theme">
  <a:themeElements>
    <a:clrScheme name="Insight">
      <a:dk1>
        <a:srgbClr val="000000"/>
      </a:dk1>
      <a:lt1>
        <a:srgbClr val="FFFFFF"/>
      </a:lt1>
      <a:dk2>
        <a:srgbClr val="2C3C5A"/>
      </a:dk2>
      <a:lt2>
        <a:srgbClr val="F1F3F5"/>
      </a:lt2>
      <a:accent1>
        <a:srgbClr val="465674"/>
      </a:accent1>
      <a:accent2>
        <a:srgbClr val="6893C1"/>
      </a:accent2>
      <a:accent3>
        <a:srgbClr val="A1B6C7"/>
      </a:accent3>
      <a:accent4>
        <a:srgbClr val="637A96"/>
      </a:accent4>
      <a:accent5>
        <a:srgbClr val="BFCCCD"/>
      </a:accent5>
      <a:accent6>
        <a:srgbClr val="E6E3E1"/>
      </a:accent6>
      <a:hlink>
        <a:srgbClr val="96607D"/>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6.xml><?xml version="1.0" encoding="utf-8"?>
<a:theme xmlns:a="http://schemas.openxmlformats.org/drawingml/2006/main" name="office theme">
  <a:themeElements>
    <a:clrScheme name="Insight">
      <a:dk1>
        <a:srgbClr val="000000"/>
      </a:dk1>
      <a:lt1>
        <a:srgbClr val="FFFFFF"/>
      </a:lt1>
      <a:dk2>
        <a:srgbClr val="2C3C5A"/>
      </a:dk2>
      <a:lt2>
        <a:srgbClr val="F1F3F5"/>
      </a:lt2>
      <a:accent1>
        <a:srgbClr val="465674"/>
      </a:accent1>
      <a:accent2>
        <a:srgbClr val="6893C1"/>
      </a:accent2>
      <a:accent3>
        <a:srgbClr val="A1B6C7"/>
      </a:accent3>
      <a:accent4>
        <a:srgbClr val="637A96"/>
      </a:accent4>
      <a:accent5>
        <a:srgbClr val="BFCCCD"/>
      </a:accent5>
      <a:accent6>
        <a:srgbClr val="E6E3E1"/>
      </a:accent6>
      <a:hlink>
        <a:srgbClr val="96607D"/>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7.xml><?xml version="1.0" encoding="utf-8"?>
<a:theme xmlns:a="http://schemas.openxmlformats.org/drawingml/2006/main" name="office theme">
  <a:themeElements>
    <a:clrScheme name="Insight">
      <a:dk1>
        <a:srgbClr val="000000"/>
      </a:dk1>
      <a:lt1>
        <a:srgbClr val="FFFFFF"/>
      </a:lt1>
      <a:dk2>
        <a:srgbClr val="2C3C5A"/>
      </a:dk2>
      <a:lt2>
        <a:srgbClr val="F1F3F5"/>
      </a:lt2>
      <a:accent1>
        <a:srgbClr val="465674"/>
      </a:accent1>
      <a:accent2>
        <a:srgbClr val="6893C1"/>
      </a:accent2>
      <a:accent3>
        <a:srgbClr val="A1B6C7"/>
      </a:accent3>
      <a:accent4>
        <a:srgbClr val="637A96"/>
      </a:accent4>
      <a:accent5>
        <a:srgbClr val="BFCCCD"/>
      </a:accent5>
      <a:accent6>
        <a:srgbClr val="E6E3E1"/>
      </a:accent6>
      <a:hlink>
        <a:srgbClr val="96607D"/>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8.xml><?xml version="1.0" encoding="utf-8"?>
<a:theme xmlns:a="http://schemas.openxmlformats.org/drawingml/2006/main" name="office theme">
  <a:themeElements>
    <a:clrScheme name="Insight">
      <a:dk1>
        <a:srgbClr val="000000"/>
      </a:dk1>
      <a:lt1>
        <a:srgbClr val="FFFFFF"/>
      </a:lt1>
      <a:dk2>
        <a:srgbClr val="2C3C5A"/>
      </a:dk2>
      <a:lt2>
        <a:srgbClr val="F1F3F5"/>
      </a:lt2>
      <a:accent1>
        <a:srgbClr val="465674"/>
      </a:accent1>
      <a:accent2>
        <a:srgbClr val="6893C1"/>
      </a:accent2>
      <a:accent3>
        <a:srgbClr val="A1B6C7"/>
      </a:accent3>
      <a:accent4>
        <a:srgbClr val="637A96"/>
      </a:accent4>
      <a:accent5>
        <a:srgbClr val="BFCCCD"/>
      </a:accent5>
      <a:accent6>
        <a:srgbClr val="E6E3E1"/>
      </a:accent6>
      <a:hlink>
        <a:srgbClr val="96607D"/>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9.xml><?xml version="1.0" encoding="utf-8"?>
<a:theme xmlns:a="http://schemas.openxmlformats.org/drawingml/2006/main" name="office theme">
  <a:themeElements>
    <a:clrScheme name="Insight">
      <a:dk1>
        <a:srgbClr val="000000"/>
      </a:dk1>
      <a:lt1>
        <a:srgbClr val="FFFFFF"/>
      </a:lt1>
      <a:dk2>
        <a:srgbClr val="2C3C5A"/>
      </a:dk2>
      <a:lt2>
        <a:srgbClr val="F1F3F5"/>
      </a:lt2>
      <a:accent1>
        <a:srgbClr val="465674"/>
      </a:accent1>
      <a:accent2>
        <a:srgbClr val="6893C1"/>
      </a:accent2>
      <a:accent3>
        <a:srgbClr val="A1B6C7"/>
      </a:accent3>
      <a:accent4>
        <a:srgbClr val="637A96"/>
      </a:accent4>
      <a:accent5>
        <a:srgbClr val="BFCCCD"/>
      </a:accent5>
      <a:accent6>
        <a:srgbClr val="E6E3E1"/>
      </a:accent6>
      <a:hlink>
        <a:srgbClr val="96607D"/>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Insight">
      <a:dk1>
        <a:srgbClr val="000000"/>
      </a:dk1>
      <a:lt1>
        <a:srgbClr val="FFFFFF"/>
      </a:lt1>
      <a:dk2>
        <a:srgbClr val="2C3C5A"/>
      </a:dk2>
      <a:lt2>
        <a:srgbClr val="F1F3F5"/>
      </a:lt2>
      <a:accent1>
        <a:srgbClr val="465674"/>
      </a:accent1>
      <a:accent2>
        <a:srgbClr val="6893C1"/>
      </a:accent2>
      <a:accent3>
        <a:srgbClr val="A1B6C7"/>
      </a:accent3>
      <a:accent4>
        <a:srgbClr val="637A96"/>
      </a:accent4>
      <a:accent5>
        <a:srgbClr val="BFCCCD"/>
      </a:accent5>
      <a:accent6>
        <a:srgbClr val="E6E3E1"/>
      </a:accent6>
      <a:hlink>
        <a:srgbClr val="96607D"/>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0.xml><?xml version="1.0" encoding="utf-8"?>
<a:theme xmlns:a="http://schemas.openxmlformats.org/drawingml/2006/main" name="office theme">
  <a:themeElements>
    <a:clrScheme name="Insight">
      <a:dk1>
        <a:srgbClr val="000000"/>
      </a:dk1>
      <a:lt1>
        <a:srgbClr val="FFFFFF"/>
      </a:lt1>
      <a:dk2>
        <a:srgbClr val="2C3C5A"/>
      </a:dk2>
      <a:lt2>
        <a:srgbClr val="F1F3F5"/>
      </a:lt2>
      <a:accent1>
        <a:srgbClr val="465674"/>
      </a:accent1>
      <a:accent2>
        <a:srgbClr val="6893C1"/>
      </a:accent2>
      <a:accent3>
        <a:srgbClr val="A1B6C7"/>
      </a:accent3>
      <a:accent4>
        <a:srgbClr val="637A96"/>
      </a:accent4>
      <a:accent5>
        <a:srgbClr val="BFCCCD"/>
      </a:accent5>
      <a:accent6>
        <a:srgbClr val="E6E3E1"/>
      </a:accent6>
      <a:hlink>
        <a:srgbClr val="96607D"/>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1.xml><?xml version="1.0" encoding="utf-8"?>
<a:theme xmlns:a="http://schemas.openxmlformats.org/drawingml/2006/main" name="office theme">
  <a:themeElements>
    <a:clrScheme name="Insight">
      <a:dk1>
        <a:srgbClr val="000000"/>
      </a:dk1>
      <a:lt1>
        <a:srgbClr val="FFFFFF"/>
      </a:lt1>
      <a:dk2>
        <a:srgbClr val="2C3C5A"/>
      </a:dk2>
      <a:lt2>
        <a:srgbClr val="F1F3F5"/>
      </a:lt2>
      <a:accent1>
        <a:srgbClr val="465674"/>
      </a:accent1>
      <a:accent2>
        <a:srgbClr val="6893C1"/>
      </a:accent2>
      <a:accent3>
        <a:srgbClr val="A1B6C7"/>
      </a:accent3>
      <a:accent4>
        <a:srgbClr val="637A96"/>
      </a:accent4>
      <a:accent5>
        <a:srgbClr val="BFCCCD"/>
      </a:accent5>
      <a:accent6>
        <a:srgbClr val="E6E3E1"/>
      </a:accent6>
      <a:hlink>
        <a:srgbClr val="96607D"/>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2.xml><?xml version="1.0" encoding="utf-8"?>
<a:theme xmlns:a="http://schemas.openxmlformats.org/drawingml/2006/main" name="office theme">
  <a:themeElements>
    <a:clrScheme name="Insight">
      <a:dk1>
        <a:srgbClr val="000000"/>
      </a:dk1>
      <a:lt1>
        <a:srgbClr val="FFFFFF"/>
      </a:lt1>
      <a:dk2>
        <a:srgbClr val="2C3C5A"/>
      </a:dk2>
      <a:lt2>
        <a:srgbClr val="F1F3F5"/>
      </a:lt2>
      <a:accent1>
        <a:srgbClr val="465674"/>
      </a:accent1>
      <a:accent2>
        <a:srgbClr val="6893C1"/>
      </a:accent2>
      <a:accent3>
        <a:srgbClr val="A1B6C7"/>
      </a:accent3>
      <a:accent4>
        <a:srgbClr val="637A96"/>
      </a:accent4>
      <a:accent5>
        <a:srgbClr val="BFCCCD"/>
      </a:accent5>
      <a:accent6>
        <a:srgbClr val="E6E3E1"/>
      </a:accent6>
      <a:hlink>
        <a:srgbClr val="96607D"/>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Insight">
      <a:dk1>
        <a:srgbClr val="000000"/>
      </a:dk1>
      <a:lt1>
        <a:srgbClr val="FFFFFF"/>
      </a:lt1>
      <a:dk2>
        <a:srgbClr val="2C3C5A"/>
      </a:dk2>
      <a:lt2>
        <a:srgbClr val="F1F3F5"/>
      </a:lt2>
      <a:accent1>
        <a:srgbClr val="465674"/>
      </a:accent1>
      <a:accent2>
        <a:srgbClr val="6893C1"/>
      </a:accent2>
      <a:accent3>
        <a:srgbClr val="A1B6C7"/>
      </a:accent3>
      <a:accent4>
        <a:srgbClr val="637A96"/>
      </a:accent4>
      <a:accent5>
        <a:srgbClr val="BFCCCD"/>
      </a:accent5>
      <a:accent6>
        <a:srgbClr val="E6E3E1"/>
      </a:accent6>
      <a:hlink>
        <a:srgbClr val="96607D"/>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Insight">
      <a:dk1>
        <a:srgbClr val="000000"/>
      </a:dk1>
      <a:lt1>
        <a:srgbClr val="FFFFFF"/>
      </a:lt1>
      <a:dk2>
        <a:srgbClr val="2C3C5A"/>
      </a:dk2>
      <a:lt2>
        <a:srgbClr val="F1F3F5"/>
      </a:lt2>
      <a:accent1>
        <a:srgbClr val="465674"/>
      </a:accent1>
      <a:accent2>
        <a:srgbClr val="6893C1"/>
      </a:accent2>
      <a:accent3>
        <a:srgbClr val="A1B6C7"/>
      </a:accent3>
      <a:accent4>
        <a:srgbClr val="637A96"/>
      </a:accent4>
      <a:accent5>
        <a:srgbClr val="BFCCCD"/>
      </a:accent5>
      <a:accent6>
        <a:srgbClr val="E6E3E1"/>
      </a:accent6>
      <a:hlink>
        <a:srgbClr val="96607D"/>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
  <a:themeElements>
    <a:clrScheme name="Insight">
      <a:dk1>
        <a:srgbClr val="000000"/>
      </a:dk1>
      <a:lt1>
        <a:srgbClr val="FFFFFF"/>
      </a:lt1>
      <a:dk2>
        <a:srgbClr val="2C3C5A"/>
      </a:dk2>
      <a:lt2>
        <a:srgbClr val="F1F3F5"/>
      </a:lt2>
      <a:accent1>
        <a:srgbClr val="465674"/>
      </a:accent1>
      <a:accent2>
        <a:srgbClr val="6893C1"/>
      </a:accent2>
      <a:accent3>
        <a:srgbClr val="A1B6C7"/>
      </a:accent3>
      <a:accent4>
        <a:srgbClr val="637A96"/>
      </a:accent4>
      <a:accent5>
        <a:srgbClr val="BFCCCD"/>
      </a:accent5>
      <a:accent6>
        <a:srgbClr val="E6E3E1"/>
      </a:accent6>
      <a:hlink>
        <a:srgbClr val="96607D"/>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office theme">
  <a:themeElements>
    <a:clrScheme name="Insight">
      <a:dk1>
        <a:srgbClr val="000000"/>
      </a:dk1>
      <a:lt1>
        <a:srgbClr val="FFFFFF"/>
      </a:lt1>
      <a:dk2>
        <a:srgbClr val="2C3C5A"/>
      </a:dk2>
      <a:lt2>
        <a:srgbClr val="F1F3F5"/>
      </a:lt2>
      <a:accent1>
        <a:srgbClr val="465674"/>
      </a:accent1>
      <a:accent2>
        <a:srgbClr val="6893C1"/>
      </a:accent2>
      <a:accent3>
        <a:srgbClr val="A1B6C7"/>
      </a:accent3>
      <a:accent4>
        <a:srgbClr val="637A96"/>
      </a:accent4>
      <a:accent5>
        <a:srgbClr val="BFCCCD"/>
      </a:accent5>
      <a:accent6>
        <a:srgbClr val="E6E3E1"/>
      </a:accent6>
      <a:hlink>
        <a:srgbClr val="96607D"/>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7.xml><?xml version="1.0" encoding="utf-8"?>
<a:theme xmlns:a="http://schemas.openxmlformats.org/drawingml/2006/main" name="office theme">
  <a:themeElements>
    <a:clrScheme name="Insight">
      <a:dk1>
        <a:srgbClr val="000000"/>
      </a:dk1>
      <a:lt1>
        <a:srgbClr val="FFFFFF"/>
      </a:lt1>
      <a:dk2>
        <a:srgbClr val="2C3C5A"/>
      </a:dk2>
      <a:lt2>
        <a:srgbClr val="F1F3F5"/>
      </a:lt2>
      <a:accent1>
        <a:srgbClr val="465674"/>
      </a:accent1>
      <a:accent2>
        <a:srgbClr val="6893C1"/>
      </a:accent2>
      <a:accent3>
        <a:srgbClr val="A1B6C7"/>
      </a:accent3>
      <a:accent4>
        <a:srgbClr val="637A96"/>
      </a:accent4>
      <a:accent5>
        <a:srgbClr val="BFCCCD"/>
      </a:accent5>
      <a:accent6>
        <a:srgbClr val="E6E3E1"/>
      </a:accent6>
      <a:hlink>
        <a:srgbClr val="96607D"/>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office theme">
  <a:themeElements>
    <a:clrScheme name="Insight">
      <a:dk1>
        <a:srgbClr val="000000"/>
      </a:dk1>
      <a:lt1>
        <a:srgbClr val="FFFFFF"/>
      </a:lt1>
      <a:dk2>
        <a:srgbClr val="2C3C5A"/>
      </a:dk2>
      <a:lt2>
        <a:srgbClr val="F1F3F5"/>
      </a:lt2>
      <a:accent1>
        <a:srgbClr val="465674"/>
      </a:accent1>
      <a:accent2>
        <a:srgbClr val="6893C1"/>
      </a:accent2>
      <a:accent3>
        <a:srgbClr val="A1B6C7"/>
      </a:accent3>
      <a:accent4>
        <a:srgbClr val="637A96"/>
      </a:accent4>
      <a:accent5>
        <a:srgbClr val="BFCCCD"/>
      </a:accent5>
      <a:accent6>
        <a:srgbClr val="E6E3E1"/>
      </a:accent6>
      <a:hlink>
        <a:srgbClr val="96607D"/>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9.xml><?xml version="1.0" encoding="utf-8"?>
<a:theme xmlns:a="http://schemas.openxmlformats.org/drawingml/2006/main" name="office theme">
  <a:themeElements>
    <a:clrScheme name="Insight">
      <a:dk1>
        <a:srgbClr val="000000"/>
      </a:dk1>
      <a:lt1>
        <a:srgbClr val="FFFFFF"/>
      </a:lt1>
      <a:dk2>
        <a:srgbClr val="2C3C5A"/>
      </a:dk2>
      <a:lt2>
        <a:srgbClr val="F1F3F5"/>
      </a:lt2>
      <a:accent1>
        <a:srgbClr val="465674"/>
      </a:accent1>
      <a:accent2>
        <a:srgbClr val="6893C1"/>
      </a:accent2>
      <a:accent3>
        <a:srgbClr val="A1B6C7"/>
      </a:accent3>
      <a:accent4>
        <a:srgbClr val="637A96"/>
      </a:accent4>
      <a:accent5>
        <a:srgbClr val="BFCCCD"/>
      </a:accent5>
      <a:accent6>
        <a:srgbClr val="E6E3E1"/>
      </a:accent6>
      <a:hlink>
        <a:srgbClr val="96607D"/>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D82FCE3-8109-6B43-9779-6C334A8A5EE3}">
  <we:reference id="wa200007130" version="1.0.0.1" store="en-US"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16</TotalTime>
  <Words>4383</Words>
  <Application>Microsoft Macintosh PowerPoint</Application>
  <PresentationFormat>Widescreen</PresentationFormat>
  <Paragraphs>201</Paragraphs>
  <Slides>22</Slides>
  <Notes>0</Notes>
  <HiddenSlides>0</HiddenSlides>
  <MMClips>0</MMClips>
  <ScaleCrop>false</ScaleCrop>
  <HeadingPairs>
    <vt:vector size="8" baseType="variant">
      <vt:variant>
        <vt:lpstr>Fonts Used</vt:lpstr>
      </vt:variant>
      <vt:variant>
        <vt:i4>4</vt:i4>
      </vt:variant>
      <vt:variant>
        <vt:lpstr>Theme</vt:lpstr>
      </vt:variant>
      <vt:variant>
        <vt:i4>22</vt:i4>
      </vt:variant>
      <vt:variant>
        <vt:lpstr>Embedded OLE Servers</vt:lpstr>
      </vt:variant>
      <vt:variant>
        <vt:i4>1</vt:i4>
      </vt:variant>
      <vt:variant>
        <vt:lpstr>Slide Titles</vt:lpstr>
      </vt:variant>
      <vt:variant>
        <vt:i4>22</vt:i4>
      </vt:variant>
    </vt:vector>
  </HeadingPairs>
  <TitlesOfParts>
    <vt:vector size="49" baseType="lpstr">
      <vt:lpstr>Aptos</vt:lpstr>
      <vt:lpstr>Aptos Display</vt:lpstr>
      <vt:lpstr>Arial</vt:lpstr>
      <vt:lpstr>Helvetica Neue Light</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think-cell Slide</vt:lpstr>
      <vt:lpstr>PowerPoint Presentation</vt:lpstr>
      <vt:lpstr>Agenda</vt:lpstr>
      <vt:lpstr>System Architecture Overview</vt:lpstr>
      <vt:lpstr>Frontend Technologies</vt:lpstr>
      <vt:lpstr>Backend Architecture &amp; Microservices</vt:lpstr>
      <vt:lpstr>Advanced ICD Matcher</vt:lpstr>
      <vt:lpstr>Database Schema &amp; Data Volume</vt:lpstr>
      <vt:lpstr>Ontology System Architecture</vt:lpstr>
      <vt:lpstr>Speech Recognition Pipeline</vt:lpstr>
      <vt:lpstr>Medical Dictionary</vt:lpstr>
      <vt:lpstr>AI/LLM Integration &amp; Prompt Engineering</vt:lpstr>
      <vt:lpstr>System Performance Metrics</vt:lpstr>
      <vt:lpstr>Scalability Testing Results</vt:lpstr>
      <vt:lpstr>Security &amp; Compliance</vt:lpstr>
      <vt:lpstr>Deployment Architecture &amp; CI/CD Pipeline</vt:lpstr>
      <vt:lpstr>Testing Strategy &amp; Coverage</vt:lpstr>
      <vt:lpstr>Monitoring &amp; Observability</vt:lpstr>
      <vt:lpstr>Future Technical Roadmap</vt:lpstr>
      <vt:lpstr>Development Best Practices</vt:lpstr>
      <vt:lpstr>Contact &amp; Resources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Kerem Tomak</dc:creator>
  <cp:lastModifiedBy>Kerem Tomak</cp:lastModifiedBy>
  <cp:revision>1</cp:revision>
  <dcterms:created xsi:type="dcterms:W3CDTF">2025-08-23T11:57:30Z</dcterms:created>
  <dcterms:modified xsi:type="dcterms:W3CDTF">2025-08-23T12:13:50Z</dcterms:modified>
</cp:coreProperties>
</file>