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2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3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4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2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1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9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2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E9AF-F8B1-486E-93AD-D4E291A645F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">
            <a:extLst>
              <a:ext uri="{FF2B5EF4-FFF2-40B4-BE49-F238E27FC236}">
                <a16:creationId xmlns:a16="http://schemas.microsoft.com/office/drawing/2014/main" id="{6549C7BD-75A6-487E-9398-5BE99789B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4588" y="1573213"/>
            <a:ext cx="46799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099" name="Text Box 24">
            <a:extLst>
              <a:ext uri="{FF2B5EF4-FFF2-40B4-BE49-F238E27FC236}">
                <a16:creationId xmlns:a16="http://schemas.microsoft.com/office/drawing/2014/main" id="{BC89AE2E-8E08-4675-B810-4BCEAE76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1630364"/>
            <a:ext cx="42497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800" dirty="0">
                <a:latin typeface="돋움체" panose="020B0609000101010101" pitchFamily="49" charset="-127"/>
                <a:ea typeface="돋움체" panose="020B0609000101010101" pitchFamily="49" charset="-127"/>
              </a:rPr>
              <a:t>시스템 아키텍처</a:t>
            </a:r>
            <a:endParaRPr kumimoji="0" lang="en-US" altLang="ko-KR" sz="3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100" name="Text Box 25">
            <a:extLst>
              <a:ext uri="{FF2B5EF4-FFF2-40B4-BE49-F238E27FC236}">
                <a16:creationId xmlns:a16="http://schemas.microsoft.com/office/drawing/2014/main" id="{15AC4357-8EA5-4CA3-AB9A-85331F79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6" y="2762251"/>
            <a:ext cx="10255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>
                <a:latin typeface="돋움체" panose="020B0609000101010101" pitchFamily="49" charset="-127"/>
                <a:ea typeface="돋움체" panose="020B0609000101010101" pitchFamily="49" charset="-127"/>
              </a:rPr>
              <a:t>DID_</a:t>
            </a:r>
            <a:r>
              <a:rPr kumimoji="0" lang="ko-KR" altLang="en-US" sz="1600" b="0">
                <a:latin typeface="돋움체" panose="020B0609000101010101" pitchFamily="49" charset="-127"/>
                <a:ea typeface="돋움체" panose="020B0609000101010101" pitchFamily="49" charset="-127"/>
              </a:rPr>
              <a:t>헌혈증</a:t>
            </a:r>
          </a:p>
        </p:txBody>
      </p:sp>
      <p:sp>
        <p:nvSpPr>
          <p:cNvPr id="4101" name="Text Box 26">
            <a:extLst>
              <a:ext uri="{FF2B5EF4-FFF2-40B4-BE49-F238E27FC236}">
                <a16:creationId xmlns:a16="http://schemas.microsoft.com/office/drawing/2014/main" id="{C0E28093-3BE1-4645-BC47-295E825C9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3824289"/>
            <a:ext cx="1441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lnSpc>
                <a:spcPct val="101000"/>
              </a:lnSpc>
            </a:pPr>
            <a:r>
              <a:rPr kumimoji="0" lang="en-US" altLang="ko-KR" sz="1600" b="0" dirty="0">
                <a:latin typeface="돋움체" panose="020B0609000101010101" pitchFamily="49" charset="-127"/>
                <a:ea typeface="돋움체" panose="020B0609000101010101" pitchFamily="49" charset="-127"/>
              </a:rPr>
              <a:t>2020.08.03</a:t>
            </a:r>
          </a:p>
        </p:txBody>
      </p:sp>
      <p:sp>
        <p:nvSpPr>
          <p:cNvPr id="4102" name="Line 27">
            <a:extLst>
              <a:ext uri="{FF2B5EF4-FFF2-40B4-BE49-F238E27FC236}">
                <a16:creationId xmlns:a16="http://schemas.microsoft.com/office/drawing/2014/main" id="{E437F69C-9C96-4174-A4C5-268876277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4588" y="2690813"/>
            <a:ext cx="46799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03" name="Line 28">
            <a:extLst>
              <a:ext uri="{FF2B5EF4-FFF2-40B4-BE49-F238E27FC236}">
                <a16:creationId xmlns:a16="http://schemas.microsoft.com/office/drawing/2014/main" id="{F4D063C4-5844-4C13-8361-59D1F1C6F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4588" y="3779838"/>
            <a:ext cx="46799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C26ABD2-B726-4214-8ECD-217CE7017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61293"/>
              </p:ext>
            </p:extLst>
          </p:nvPr>
        </p:nvGraphicFramePr>
        <p:xfrm>
          <a:off x="1593850" y="5389563"/>
          <a:ext cx="3009900" cy="854076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17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latin typeface="돋움체" pitchFamily="49" charset="-127"/>
                          <a:ea typeface="돋움체" pitchFamily="49" charset="-127"/>
                        </a:rPr>
                        <a:t>통  제  구  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돋움체" pitchFamily="49" charset="-127"/>
                          <a:ea typeface="돋움체" pitchFamily="49" charset="-127"/>
                        </a:rPr>
                        <a:t>Controlled Copy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7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latin typeface="돋움체" pitchFamily="49" charset="-127"/>
                          <a:ea typeface="돋움체" pitchFamily="49" charset="-127"/>
                        </a:rPr>
                        <a:t>문  서  번  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latin typeface="돋움체" pitchFamily="49" charset="-127"/>
                          <a:ea typeface="돋움체" pitchFamily="49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latin typeface="돋움체" pitchFamily="49" charset="-127"/>
                          <a:ea typeface="돋움체" pitchFamily="49" charset="-127"/>
                        </a:rPr>
                        <a:t>작    성    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latin typeface="돋움체" pitchFamily="49" charset="-127"/>
                          <a:ea typeface="돋움체" pitchFamily="49" charset="-127"/>
                        </a:rPr>
                        <a:t>임   지   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latin typeface="돋움체" pitchFamily="49" charset="-127"/>
                          <a:ea typeface="돋움체" pitchFamily="49" charset="-127"/>
                        </a:rPr>
                        <a:t>보          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latin typeface="돋움체" pitchFamily="49" charset="-127"/>
                          <a:ea typeface="돋움체" pitchFamily="49" charset="-127"/>
                        </a:rPr>
                        <a:t>대   외   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1" name="Rectangle 28">
            <a:extLst>
              <a:ext uri="{FF2B5EF4-FFF2-40B4-BE49-F238E27FC236}">
                <a16:creationId xmlns:a16="http://schemas.microsoft.com/office/drawing/2014/main" id="{0CFE28AF-BABB-48B6-89F8-E92C13630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20878"/>
            <a:ext cx="1847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69" name="Group 277">
            <a:extLst>
              <a:ext uri="{FF2B5EF4-FFF2-40B4-BE49-F238E27FC236}">
                <a16:creationId xmlns:a16="http://schemas.microsoft.com/office/drawing/2014/main" id="{B7558F04-C6F4-49B3-B482-F5FF3DE3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73205"/>
              </p:ext>
            </p:extLst>
          </p:nvPr>
        </p:nvGraphicFramePr>
        <p:xfrm>
          <a:off x="1631950" y="476251"/>
          <a:ext cx="8929688" cy="5832475"/>
        </p:xfrm>
        <a:graphic>
          <a:graphicData uri="http://schemas.openxmlformats.org/drawingml/2006/table">
            <a:tbl>
              <a:tblPr/>
              <a:tblGrid>
                <a:gridCol w="66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1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문서 개정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이력표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버전</a:t>
                      </a: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날짜 </a:t>
                      </a: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내용</a:t>
                      </a: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작성자</a:t>
                      </a: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0.1</a:t>
                      </a: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2020.08.03</a:t>
                      </a: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최초 작성</a:t>
                      </a: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임지연</a:t>
                      </a: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0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1447" marR="91447" marT="45719" marB="45719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81" name="Text Box 8">
            <a:extLst>
              <a:ext uri="{FF2B5EF4-FFF2-40B4-BE49-F238E27FC236}">
                <a16:creationId xmlns:a16="http://schemas.microsoft.com/office/drawing/2014/main" id="{021E2DB8-5EE7-4D07-A9C0-B03EEC292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6456364"/>
            <a:ext cx="32416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b="0">
                <a:latin typeface="돋움" panose="020B0600000101010101" pitchFamily="50" charset="-127"/>
                <a:ea typeface="돋움" panose="020B0600000101010101" pitchFamily="50" charset="-127"/>
              </a:rPr>
              <a:t>프로젝트 명</a:t>
            </a:r>
            <a:endParaRPr lang="en-US" altLang="ko-KR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940835" y="2962746"/>
            <a:ext cx="7228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173591" y="518804"/>
            <a:ext cx="2003368" cy="17872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56719" y="1857154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Ubuntu 20.04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56718" y="1412422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docker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6717" y="992631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Couch 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65031" y="591541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peer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/>
          <p:cNvCxnSpPr>
            <a:cxnSpLocks/>
            <a:stCxn id="6" idx="2"/>
          </p:cNvCxnSpPr>
          <p:nvPr/>
        </p:nvCxnSpPr>
        <p:spPr>
          <a:xfrm>
            <a:off x="4175275" y="2306041"/>
            <a:ext cx="0" cy="65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38115" y="2896244"/>
            <a:ext cx="274320" cy="17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23006" y="143832"/>
            <a:ext cx="148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블록체인 노드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95860" y="532218"/>
            <a:ext cx="2003368" cy="17485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78988" y="1831923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Ubuntu 20.04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78987" y="1399661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docker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87300" y="591541"/>
            <a:ext cx="1820487" cy="733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Left</a:t>
            </a:r>
            <a:r>
              <a:rPr lang="ko-KR" altLang="en-US" dirty="0">
                <a:solidFill>
                  <a:sysClr val="windowText" lastClr="000000"/>
                </a:solidFill>
              </a:rPr>
              <a:t> 기반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orderer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40091" y="163653"/>
            <a:ext cx="1898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블록체인 합의서버</a:t>
            </a: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>
            <a:off x="6414170" y="2272791"/>
            <a:ext cx="0" cy="65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77010" y="2862994"/>
            <a:ext cx="274320" cy="17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618129" y="524453"/>
            <a:ext cx="2551272" cy="17670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701257" y="1846646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Ubuntu 20.04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01256" y="1401914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Java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01255" y="973691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Apache Tomcat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18090" y="143354"/>
            <a:ext cx="85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>
            <a:off x="8827631" y="2272791"/>
            <a:ext cx="0" cy="65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690471" y="2862994"/>
            <a:ext cx="274320" cy="17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37C03-2F36-4BED-A86F-4A4099B63EFA}"/>
              </a:ext>
            </a:extLst>
          </p:cNvPr>
          <p:cNvSpPr/>
          <p:nvPr/>
        </p:nvSpPr>
        <p:spPr>
          <a:xfrm>
            <a:off x="7701255" y="566486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Spring Framework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DF67F1-E398-4A7D-A3B5-02DBD5E5067C}"/>
              </a:ext>
            </a:extLst>
          </p:cNvPr>
          <p:cNvSpPr/>
          <p:nvPr/>
        </p:nvSpPr>
        <p:spPr>
          <a:xfrm>
            <a:off x="1686630" y="2524251"/>
            <a:ext cx="1271200" cy="6567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헌혈의 집</a:t>
            </a:r>
            <a:endParaRPr lang="en-US" altLang="ko-KR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Org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F906FE3-0281-495E-B1F7-6D04F115542C}"/>
              </a:ext>
            </a:extLst>
          </p:cNvPr>
          <p:cNvCxnSpPr>
            <a:cxnSpLocks/>
          </p:cNvCxnSpPr>
          <p:nvPr/>
        </p:nvCxnSpPr>
        <p:spPr>
          <a:xfrm>
            <a:off x="2940835" y="6256313"/>
            <a:ext cx="7228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9C336F-5939-43B5-B9E9-241F2C1FB0FC}"/>
              </a:ext>
            </a:extLst>
          </p:cNvPr>
          <p:cNvSpPr/>
          <p:nvPr/>
        </p:nvSpPr>
        <p:spPr>
          <a:xfrm>
            <a:off x="3173591" y="3812371"/>
            <a:ext cx="2003368" cy="17872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EF49AF-60EC-47FD-896F-21AD20199FA6}"/>
              </a:ext>
            </a:extLst>
          </p:cNvPr>
          <p:cNvSpPr/>
          <p:nvPr/>
        </p:nvSpPr>
        <p:spPr>
          <a:xfrm>
            <a:off x="3256719" y="5150721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Ubuntu 20.04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A2C020B-52D7-40C9-BDA3-9F15E0C25E19}"/>
              </a:ext>
            </a:extLst>
          </p:cNvPr>
          <p:cNvSpPr/>
          <p:nvPr/>
        </p:nvSpPr>
        <p:spPr>
          <a:xfrm>
            <a:off x="3256718" y="4705989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docker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711CA87-95DD-41D6-B2E1-9950032881F3}"/>
              </a:ext>
            </a:extLst>
          </p:cNvPr>
          <p:cNvSpPr/>
          <p:nvPr/>
        </p:nvSpPr>
        <p:spPr>
          <a:xfrm>
            <a:off x="3256717" y="4286198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Couch 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B89ED5-B99E-4151-9AC9-CADC9A5515E8}"/>
              </a:ext>
            </a:extLst>
          </p:cNvPr>
          <p:cNvSpPr/>
          <p:nvPr/>
        </p:nvSpPr>
        <p:spPr>
          <a:xfrm>
            <a:off x="3265031" y="3885108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peer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B6E8C10-3F7F-43AF-8CD9-892CD3B1C222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175275" y="5599608"/>
            <a:ext cx="0" cy="65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BC4430-41DD-49DE-9234-2D3752B1828B}"/>
              </a:ext>
            </a:extLst>
          </p:cNvPr>
          <p:cNvSpPr/>
          <p:nvPr/>
        </p:nvSpPr>
        <p:spPr>
          <a:xfrm>
            <a:off x="4038115" y="6189811"/>
            <a:ext cx="274320" cy="17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DD7E6A-DC0E-434D-A8A5-E19B5A6F38CB}"/>
              </a:ext>
            </a:extLst>
          </p:cNvPr>
          <p:cNvSpPr txBox="1"/>
          <p:nvPr/>
        </p:nvSpPr>
        <p:spPr>
          <a:xfrm>
            <a:off x="3423006" y="3437399"/>
            <a:ext cx="148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블록체인 노드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58D9445-0C0E-4B3C-8456-8A92DD2133EC}"/>
              </a:ext>
            </a:extLst>
          </p:cNvPr>
          <p:cNvSpPr/>
          <p:nvPr/>
        </p:nvSpPr>
        <p:spPr>
          <a:xfrm>
            <a:off x="5395860" y="3825785"/>
            <a:ext cx="2003368" cy="17485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B8EEC04-6B11-47FD-A0E7-C38961BD2F63}"/>
              </a:ext>
            </a:extLst>
          </p:cNvPr>
          <p:cNvSpPr/>
          <p:nvPr/>
        </p:nvSpPr>
        <p:spPr>
          <a:xfrm>
            <a:off x="5478988" y="5125490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Ubuntu 20.04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964D426-8A66-4125-A391-3B9253CF51BA}"/>
              </a:ext>
            </a:extLst>
          </p:cNvPr>
          <p:cNvSpPr/>
          <p:nvPr/>
        </p:nvSpPr>
        <p:spPr>
          <a:xfrm>
            <a:off x="5478987" y="4693228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docker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6332889-BC6A-4874-ABDA-E8528F632727}"/>
              </a:ext>
            </a:extLst>
          </p:cNvPr>
          <p:cNvSpPr/>
          <p:nvPr/>
        </p:nvSpPr>
        <p:spPr>
          <a:xfrm>
            <a:off x="5487300" y="3885108"/>
            <a:ext cx="1820487" cy="733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Left</a:t>
            </a:r>
            <a:r>
              <a:rPr lang="ko-KR" altLang="en-US" dirty="0">
                <a:solidFill>
                  <a:sysClr val="windowText" lastClr="000000"/>
                </a:solidFill>
              </a:rPr>
              <a:t> 기반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orderer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480656-8473-465B-9701-EB7E3D18D331}"/>
              </a:ext>
            </a:extLst>
          </p:cNvPr>
          <p:cNvSpPr txBox="1"/>
          <p:nvPr/>
        </p:nvSpPr>
        <p:spPr>
          <a:xfrm>
            <a:off x="5440091" y="3457220"/>
            <a:ext cx="1898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블록체인 합의서버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9E5E06B-027D-477A-B4F6-2E831277232E}"/>
              </a:ext>
            </a:extLst>
          </p:cNvPr>
          <p:cNvCxnSpPr>
            <a:cxnSpLocks/>
          </p:cNvCxnSpPr>
          <p:nvPr/>
        </p:nvCxnSpPr>
        <p:spPr>
          <a:xfrm>
            <a:off x="6414170" y="5566358"/>
            <a:ext cx="0" cy="65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9DBC1DB-AF34-4564-AF46-E28246FE4163}"/>
              </a:ext>
            </a:extLst>
          </p:cNvPr>
          <p:cNvSpPr/>
          <p:nvPr/>
        </p:nvSpPr>
        <p:spPr>
          <a:xfrm>
            <a:off x="6277010" y="6156561"/>
            <a:ext cx="274320" cy="17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DF4D215-5B5C-4812-8FBA-9970E0822336}"/>
              </a:ext>
            </a:extLst>
          </p:cNvPr>
          <p:cNvSpPr/>
          <p:nvPr/>
        </p:nvSpPr>
        <p:spPr>
          <a:xfrm>
            <a:off x="7618129" y="3818020"/>
            <a:ext cx="2551272" cy="17670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75F91F5-0470-462F-A307-552C86EEAB07}"/>
              </a:ext>
            </a:extLst>
          </p:cNvPr>
          <p:cNvSpPr/>
          <p:nvPr/>
        </p:nvSpPr>
        <p:spPr>
          <a:xfrm>
            <a:off x="7701257" y="5140213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Ubuntu 20.04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86968D0-3FD2-4D46-B128-0A1205569DA8}"/>
              </a:ext>
            </a:extLst>
          </p:cNvPr>
          <p:cNvSpPr/>
          <p:nvPr/>
        </p:nvSpPr>
        <p:spPr>
          <a:xfrm>
            <a:off x="7701256" y="4695481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Java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8F42096-6BAF-48BD-830D-428B2E7269DB}"/>
              </a:ext>
            </a:extLst>
          </p:cNvPr>
          <p:cNvSpPr/>
          <p:nvPr/>
        </p:nvSpPr>
        <p:spPr>
          <a:xfrm>
            <a:off x="7701255" y="4267258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Apache Tomcat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CCF46B-DAFF-4D01-889E-B74F5CE2260B}"/>
              </a:ext>
            </a:extLst>
          </p:cNvPr>
          <p:cNvSpPr txBox="1"/>
          <p:nvPr/>
        </p:nvSpPr>
        <p:spPr>
          <a:xfrm>
            <a:off x="8518090" y="3436921"/>
            <a:ext cx="85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64F0DBE-54F5-4627-AC38-82932C712F1C}"/>
              </a:ext>
            </a:extLst>
          </p:cNvPr>
          <p:cNvCxnSpPr>
            <a:cxnSpLocks/>
          </p:cNvCxnSpPr>
          <p:nvPr/>
        </p:nvCxnSpPr>
        <p:spPr>
          <a:xfrm>
            <a:off x="8827631" y="5566358"/>
            <a:ext cx="0" cy="65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66F0B57-375A-4258-B01C-C9D2206E1CFB}"/>
              </a:ext>
            </a:extLst>
          </p:cNvPr>
          <p:cNvSpPr/>
          <p:nvPr/>
        </p:nvSpPr>
        <p:spPr>
          <a:xfrm>
            <a:off x="8690471" y="6156561"/>
            <a:ext cx="274320" cy="17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0FB557A-76E0-49EA-9D51-30DC748C7B34}"/>
              </a:ext>
            </a:extLst>
          </p:cNvPr>
          <p:cNvSpPr/>
          <p:nvPr/>
        </p:nvSpPr>
        <p:spPr>
          <a:xfrm>
            <a:off x="7701255" y="3860053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Spring Framework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167513A-86C3-415E-B70A-86002475A12D}"/>
              </a:ext>
            </a:extLst>
          </p:cNvPr>
          <p:cNvSpPr/>
          <p:nvPr/>
        </p:nvSpPr>
        <p:spPr>
          <a:xfrm>
            <a:off x="1686630" y="5817818"/>
            <a:ext cx="1271200" cy="6567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병원 </a:t>
            </a:r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Org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05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912260" y="4420071"/>
            <a:ext cx="7228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145016" y="1976129"/>
            <a:ext cx="2003368" cy="17872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28144" y="3314479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Ubuntu 20.04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28143" y="2869747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docker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8142" y="2449956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Couch 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36456" y="2048866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peer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/>
          <p:cNvCxnSpPr>
            <a:cxnSpLocks/>
            <a:stCxn id="6" idx="2"/>
          </p:cNvCxnSpPr>
          <p:nvPr/>
        </p:nvCxnSpPr>
        <p:spPr>
          <a:xfrm>
            <a:off x="4146700" y="3763366"/>
            <a:ext cx="0" cy="65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09540" y="4353569"/>
            <a:ext cx="274320" cy="17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94431" y="1601157"/>
            <a:ext cx="148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블록체인 노드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67285" y="1989543"/>
            <a:ext cx="2003368" cy="17485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50413" y="3289248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Ubuntu 20.04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50412" y="2856986"/>
            <a:ext cx="1820487" cy="357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docker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58725" y="2048866"/>
            <a:ext cx="1820487" cy="733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Left</a:t>
            </a:r>
            <a:r>
              <a:rPr lang="ko-KR" altLang="en-US" dirty="0">
                <a:solidFill>
                  <a:sysClr val="windowText" lastClr="000000"/>
                </a:solidFill>
              </a:rPr>
              <a:t> 기반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orderer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1516" y="1620978"/>
            <a:ext cx="1898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블록체인 합의서버</a:t>
            </a: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>
            <a:off x="6385595" y="3730116"/>
            <a:ext cx="0" cy="65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48435" y="4320319"/>
            <a:ext cx="274320" cy="17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589554" y="1981778"/>
            <a:ext cx="2551272" cy="17670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672682" y="3303971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Ubuntu 20.04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672681" y="2859239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Java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672680" y="2431016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Apache Tomcat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9515" y="1600679"/>
            <a:ext cx="85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>
            <a:off x="8799056" y="3730116"/>
            <a:ext cx="0" cy="65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661896" y="4320319"/>
            <a:ext cx="274320" cy="17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37C03-2F36-4BED-A86F-4A4099B63EFA}"/>
              </a:ext>
            </a:extLst>
          </p:cNvPr>
          <p:cNvSpPr/>
          <p:nvPr/>
        </p:nvSpPr>
        <p:spPr>
          <a:xfrm>
            <a:off x="7672680" y="2023811"/>
            <a:ext cx="2375101" cy="353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Spring Framework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DF67F1-E398-4A7D-A3B5-02DBD5E5067C}"/>
              </a:ext>
            </a:extLst>
          </p:cNvPr>
          <p:cNvSpPr/>
          <p:nvPr/>
        </p:nvSpPr>
        <p:spPr>
          <a:xfrm>
            <a:off x="1658055" y="3981576"/>
            <a:ext cx="1271200" cy="6567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사랑의 집</a:t>
            </a:r>
            <a:endParaRPr lang="en-US" altLang="ko-KR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Org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39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122</Words>
  <Application>Microsoft Office PowerPoint</Application>
  <PresentationFormat>와이드스크린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돋움</vt:lpstr>
      <vt:lpstr>돋움체</vt:lpstr>
      <vt:lpstr>맑은 고딕</vt:lpstr>
      <vt:lpstr>바탕체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변재영 책임연구원 블록체인기술팀 (jaeyoung.byun@lgcns.com, )</dc:creator>
  <cp:lastModifiedBy>임지연</cp:lastModifiedBy>
  <cp:revision>11</cp:revision>
  <dcterms:created xsi:type="dcterms:W3CDTF">2020-07-24T10:15:53Z</dcterms:created>
  <dcterms:modified xsi:type="dcterms:W3CDTF">2020-08-02T14:59:39Z</dcterms:modified>
</cp:coreProperties>
</file>