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4" r:id="rId7"/>
    <p:sldId id="265" r:id="rId8"/>
    <p:sldId id="266" r:id="rId9"/>
    <p:sldId id="268" r:id="rId10"/>
    <p:sldId id="263"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E Higgens" userId="1003000090E93DBA@LIVE.COM" providerId="AD" clId="Web-{7655C090-4E06-43DE-98D3-012AFAD60C0E}"/>
    <pc:docChg chg="modSld">
      <pc:chgData name="Sarah E Higgens" userId="1003000090E93DBA@LIVE.COM" providerId="AD" clId="Web-{7655C090-4E06-43DE-98D3-012AFAD60C0E}" dt="2017-12-12T05:13:57.759" v="9"/>
      <pc:docMkLst>
        <pc:docMk/>
      </pc:docMkLst>
      <pc:sldChg chg="modSp">
        <pc:chgData name="Sarah E Higgens" userId="1003000090E93DBA@LIVE.COM" providerId="AD" clId="Web-{7655C090-4E06-43DE-98D3-012AFAD60C0E}" dt="2017-12-12T05:13:57.759" v="8"/>
        <pc:sldMkLst>
          <pc:docMk/>
          <pc:sldMk cId="2599908309" sldId="260"/>
        </pc:sldMkLst>
        <pc:spChg chg="mod">
          <ac:chgData name="Sarah E Higgens" userId="1003000090E93DBA@LIVE.COM" providerId="AD" clId="Web-{7655C090-4E06-43DE-98D3-012AFAD60C0E}" dt="2017-12-12T05:13:57.759" v="8"/>
          <ac:spMkLst>
            <pc:docMk/>
            <pc:sldMk cId="2599908309" sldId="260"/>
            <ac:spMk id="7" creationId="{F1DBBF60-E38E-4820-8467-AC2773A6DE6F}"/>
          </ac:spMkLst>
        </pc:spChg>
      </pc:sldChg>
    </pc:docChg>
  </pc:docChgLst>
  <pc:docChgLst>
    <pc:chgData name="Sarah E Higgens" userId="1003000090E93DBA@LIVE.COM" providerId="AD" clId="Web-{6BA0BB56-CE92-44A0-B146-7716DEA2341F}"/>
    <pc:docChg chg="modSld">
      <pc:chgData name="Sarah E Higgens" userId="1003000090E93DBA@LIVE.COM" providerId="AD" clId="Web-{6BA0BB56-CE92-44A0-B146-7716DEA2341F}" dt="2017-12-12T05:06:25.391" v="11"/>
      <pc:docMkLst>
        <pc:docMk/>
      </pc:docMkLst>
      <pc:sldChg chg="modSp">
        <pc:chgData name="Sarah E Higgens" userId="1003000090E93DBA@LIVE.COM" providerId="AD" clId="Web-{6BA0BB56-CE92-44A0-B146-7716DEA2341F}" dt="2017-12-12T05:06:25.375" v="10"/>
        <pc:sldMkLst>
          <pc:docMk/>
          <pc:sldMk cId="2599908309" sldId="260"/>
        </pc:sldMkLst>
        <pc:spChg chg="mod">
          <ac:chgData name="Sarah E Higgens" userId="1003000090E93DBA@LIVE.COM" providerId="AD" clId="Web-{6BA0BB56-CE92-44A0-B146-7716DEA2341F}" dt="2017-12-12T05:06:25.375" v="10"/>
          <ac:spMkLst>
            <pc:docMk/>
            <pc:sldMk cId="2599908309" sldId="260"/>
            <ac:spMk id="7" creationId="{F1DBBF60-E38E-4820-8467-AC2773A6DE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1212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5283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338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3338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4912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28616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94163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11725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0168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09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28323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845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222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0575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452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12/13/2017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3678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1858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12/13/2017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2193162282"/>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F9039D-E63C-4CB3-B2FD-00C5D76B5914}"/>
              </a:ext>
            </a:extLst>
          </p:cNvPr>
          <p:cNvPicPr>
            <a:picLocks noChangeAspect="1"/>
          </p:cNvPicPr>
          <p:nvPr/>
        </p:nvPicPr>
        <p:blipFill>
          <a:blip r:embed="rId3"/>
          <a:stretch>
            <a:fillRect/>
          </a:stretch>
        </p:blipFill>
        <p:spPr>
          <a:xfrm>
            <a:off x="482891" y="2392318"/>
            <a:ext cx="2993122" cy="2073014"/>
          </a:xfrm>
          <a:prstGeom prst="rect">
            <a:avLst/>
          </a:prstGeom>
          <a:effectLst/>
        </p:spPr>
      </p:pic>
      <p:sp>
        <p:nvSpPr>
          <p:cNvPr id="2" name="Title 1">
            <a:extLst>
              <a:ext uri="{FF2B5EF4-FFF2-40B4-BE49-F238E27FC236}">
                <a16:creationId xmlns:a16="http://schemas.microsoft.com/office/drawing/2014/main" id="{3E62639C-0353-477C-9059-0A8A15A58271}"/>
              </a:ext>
            </a:extLst>
          </p:cNvPr>
          <p:cNvSpPr>
            <a:spLocks noGrp="1"/>
          </p:cNvSpPr>
          <p:nvPr>
            <p:ph type="ctrTitle"/>
          </p:nvPr>
        </p:nvSpPr>
        <p:spPr>
          <a:xfrm>
            <a:off x="4454904" y="1851661"/>
            <a:ext cx="4203322" cy="2299880"/>
          </a:xfrm>
        </p:spPr>
        <p:txBody>
          <a:bodyPr>
            <a:normAutofit/>
          </a:bodyPr>
          <a:lstStyle/>
          <a:p>
            <a:pPr algn="ctr"/>
            <a:r>
              <a:rPr lang="en-US" sz="4950"/>
              <a:t>Food 2 U</a:t>
            </a:r>
            <a:br>
              <a:rPr lang="en-US" sz="4950"/>
            </a:br>
            <a:r>
              <a:rPr lang="en-US" sz="4950"/>
              <a:t>Meal System</a:t>
            </a:r>
          </a:p>
        </p:txBody>
      </p:sp>
      <p:sp>
        <p:nvSpPr>
          <p:cNvPr id="3" name="Subtitle 2">
            <a:extLst>
              <a:ext uri="{FF2B5EF4-FFF2-40B4-BE49-F238E27FC236}">
                <a16:creationId xmlns:a16="http://schemas.microsoft.com/office/drawing/2014/main" id="{0DEB408B-24FC-46EF-A992-36F08DFBFBE2}"/>
              </a:ext>
            </a:extLst>
          </p:cNvPr>
          <p:cNvSpPr>
            <a:spLocks noGrp="1"/>
          </p:cNvSpPr>
          <p:nvPr>
            <p:ph type="subTitle" idx="1"/>
          </p:nvPr>
        </p:nvSpPr>
        <p:spPr>
          <a:xfrm>
            <a:off x="4454904" y="4298497"/>
            <a:ext cx="4203322" cy="1216131"/>
          </a:xfrm>
        </p:spPr>
        <p:txBody>
          <a:bodyPr>
            <a:normAutofit/>
          </a:bodyPr>
          <a:lstStyle/>
          <a:p>
            <a:r>
              <a:rPr lang="en-US" sz="1350"/>
              <a:t>Brought to you by joseph garetson, sarah higgens, keeghan motquin, Samantha murphy, and Daniel zellmer</a:t>
            </a:r>
          </a:p>
        </p:txBody>
      </p:sp>
    </p:spTree>
    <p:extLst>
      <p:ext uri="{BB962C8B-B14F-4D97-AF65-F5344CB8AC3E}">
        <p14:creationId xmlns:p14="http://schemas.microsoft.com/office/powerpoint/2010/main" val="316991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BEC4-BF5E-4B7D-9BBD-2F1DDC0007AE}"/>
              </a:ext>
            </a:extLst>
          </p:cNvPr>
          <p:cNvSpPr>
            <a:spLocks noGrp="1"/>
          </p:cNvSpPr>
          <p:nvPr>
            <p:ph type="title"/>
          </p:nvPr>
        </p:nvSpPr>
        <p:spPr>
          <a:xfrm>
            <a:off x="1452541" y="2867193"/>
            <a:ext cx="6238919" cy="561808"/>
          </a:xfrm>
        </p:spPr>
        <p:txBody>
          <a:bodyPr/>
          <a:lstStyle/>
          <a:p>
            <a:r>
              <a:rPr lang="en-US"/>
              <a:t>Now it’s time to see the product!</a:t>
            </a:r>
          </a:p>
        </p:txBody>
      </p:sp>
    </p:spTree>
    <p:extLst>
      <p:ext uri="{BB962C8B-B14F-4D97-AF65-F5344CB8AC3E}">
        <p14:creationId xmlns:p14="http://schemas.microsoft.com/office/powerpoint/2010/main" val="4109281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1A92-D4DE-4190-932C-D91BEEAF3657}"/>
              </a:ext>
            </a:extLst>
          </p:cNvPr>
          <p:cNvSpPr>
            <a:spLocks noGrp="1"/>
          </p:cNvSpPr>
          <p:nvPr>
            <p:ph type="title"/>
          </p:nvPr>
        </p:nvSpPr>
        <p:spPr>
          <a:xfrm>
            <a:off x="1119435" y="2465461"/>
            <a:ext cx="6619243" cy="1436735"/>
          </a:xfrm>
        </p:spPr>
        <p:txBody>
          <a:bodyPr/>
          <a:lstStyle/>
          <a:p>
            <a:pPr algn="ctr"/>
            <a:r>
              <a:rPr lang="en-US" dirty="0"/>
              <a:t>Questions??</a:t>
            </a:r>
          </a:p>
        </p:txBody>
      </p:sp>
    </p:spTree>
    <p:extLst>
      <p:ext uri="{BB962C8B-B14F-4D97-AF65-F5344CB8AC3E}">
        <p14:creationId xmlns:p14="http://schemas.microsoft.com/office/powerpoint/2010/main" val="373751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2B5452-6408-460D-82DD-1B37B14AF3D4}"/>
              </a:ext>
            </a:extLst>
          </p:cNvPr>
          <p:cNvPicPr>
            <a:picLocks noChangeAspect="1"/>
          </p:cNvPicPr>
          <p:nvPr/>
        </p:nvPicPr>
        <p:blipFill>
          <a:blip r:embed="rId3"/>
          <a:stretch>
            <a:fillRect/>
          </a:stretch>
        </p:blipFill>
        <p:spPr>
          <a:xfrm>
            <a:off x="5293206" y="1669160"/>
            <a:ext cx="1504076" cy="1614669"/>
          </a:xfrm>
          <a:prstGeom prst="rect">
            <a:avLst/>
          </a:prstGeom>
          <a:effectLst/>
        </p:spPr>
      </p:pic>
      <p:pic>
        <p:nvPicPr>
          <p:cNvPr id="5" name="Picture 4" descr="A picture containing clipart&#10;&#10;Description generated with high confidence">
            <a:extLst>
              <a:ext uri="{FF2B5EF4-FFF2-40B4-BE49-F238E27FC236}">
                <a16:creationId xmlns:a16="http://schemas.microsoft.com/office/drawing/2014/main" id="{7B67D91E-8096-4FDB-9DAD-17DF21893013}"/>
              </a:ext>
            </a:extLst>
          </p:cNvPr>
          <p:cNvPicPr>
            <a:picLocks noChangeAspect="1"/>
          </p:cNvPicPr>
          <p:nvPr/>
        </p:nvPicPr>
        <p:blipFill>
          <a:blip r:embed="rId4"/>
          <a:stretch>
            <a:fillRect/>
          </a:stretch>
        </p:blipFill>
        <p:spPr>
          <a:xfrm>
            <a:off x="6914434" y="1816051"/>
            <a:ext cx="1504076" cy="1320887"/>
          </a:xfrm>
          <a:prstGeom prst="rect">
            <a:avLst/>
          </a:prstGeom>
          <a:effectLst/>
        </p:spPr>
      </p:pic>
      <p:pic>
        <p:nvPicPr>
          <p:cNvPr id="4" name="Picture 3" descr="A close up of a logo&#10;&#10;Description generated with very high confidence">
            <a:extLst>
              <a:ext uri="{FF2B5EF4-FFF2-40B4-BE49-F238E27FC236}">
                <a16:creationId xmlns:a16="http://schemas.microsoft.com/office/drawing/2014/main" id="{C0CBBFE4-C657-4F50-BA53-663F8F4EB898}"/>
              </a:ext>
            </a:extLst>
          </p:cNvPr>
          <p:cNvPicPr>
            <a:picLocks noChangeAspect="1"/>
          </p:cNvPicPr>
          <p:nvPr/>
        </p:nvPicPr>
        <p:blipFill>
          <a:blip r:embed="rId5"/>
          <a:stretch>
            <a:fillRect/>
          </a:stretch>
        </p:blipFill>
        <p:spPr>
          <a:xfrm>
            <a:off x="5550865" y="3488616"/>
            <a:ext cx="2607674" cy="1674401"/>
          </a:xfrm>
          <a:prstGeom prst="rect">
            <a:avLst/>
          </a:prstGeom>
          <a:effectLst/>
        </p:spPr>
      </p:pic>
      <p:sp>
        <p:nvSpPr>
          <p:cNvPr id="2" name="Title 1">
            <a:extLst>
              <a:ext uri="{FF2B5EF4-FFF2-40B4-BE49-F238E27FC236}">
                <a16:creationId xmlns:a16="http://schemas.microsoft.com/office/drawing/2014/main" id="{710F73A6-5128-43D1-B92E-A6AF87E71BB6}"/>
              </a:ext>
            </a:extLst>
          </p:cNvPr>
          <p:cNvSpPr>
            <a:spLocks noGrp="1"/>
          </p:cNvSpPr>
          <p:nvPr>
            <p:ph type="title"/>
          </p:nvPr>
        </p:nvSpPr>
        <p:spPr>
          <a:xfrm>
            <a:off x="484584" y="618762"/>
            <a:ext cx="3598632" cy="1050398"/>
          </a:xfrm>
        </p:spPr>
        <p:txBody>
          <a:bodyPr>
            <a:normAutofit fontScale="90000"/>
          </a:bodyPr>
          <a:lstStyle/>
          <a:p>
            <a:r>
              <a:rPr lang="en-US" dirty="0"/>
              <a:t>Our Motivation</a:t>
            </a:r>
          </a:p>
        </p:txBody>
      </p:sp>
      <p:sp>
        <p:nvSpPr>
          <p:cNvPr id="3" name="Content Placeholder 2">
            <a:extLst>
              <a:ext uri="{FF2B5EF4-FFF2-40B4-BE49-F238E27FC236}">
                <a16:creationId xmlns:a16="http://schemas.microsoft.com/office/drawing/2014/main" id="{C4EAE491-9FA2-4D0A-AEC4-F40174A6EAB3}"/>
              </a:ext>
            </a:extLst>
          </p:cNvPr>
          <p:cNvSpPr>
            <a:spLocks noGrp="1"/>
          </p:cNvSpPr>
          <p:nvPr>
            <p:ph idx="1"/>
          </p:nvPr>
        </p:nvSpPr>
        <p:spPr>
          <a:xfrm>
            <a:off x="484584" y="1915310"/>
            <a:ext cx="3598257" cy="3146611"/>
          </a:xfrm>
        </p:spPr>
        <p:txBody>
          <a:bodyPr>
            <a:normAutofit fontScale="85000" lnSpcReduction="20000"/>
          </a:bodyPr>
          <a:lstStyle/>
          <a:p>
            <a:r>
              <a:rPr lang="en-US" sz="2100" dirty="0"/>
              <a:t>Our system is based off a similar idea to a meal ordering service such as Blue Apron, Hello Fresh, and Schwan’s.</a:t>
            </a:r>
          </a:p>
          <a:p>
            <a:r>
              <a:rPr lang="en-US" sz="2100" dirty="0"/>
              <a:t>The main purpose of the system is to make it easier for consumers to cook meals by providing instructions and ingredients that can be ordered for them to cook their own meals.</a:t>
            </a:r>
          </a:p>
        </p:txBody>
      </p:sp>
    </p:spTree>
    <p:extLst>
      <p:ext uri="{BB962C8B-B14F-4D97-AF65-F5344CB8AC3E}">
        <p14:creationId xmlns:p14="http://schemas.microsoft.com/office/powerpoint/2010/main" val="342403135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C195-66F9-4ED4-9756-6BF8087995F0}"/>
              </a:ext>
            </a:extLst>
          </p:cNvPr>
          <p:cNvSpPr>
            <a:spLocks noGrp="1"/>
          </p:cNvSpPr>
          <p:nvPr>
            <p:ph type="title"/>
          </p:nvPr>
        </p:nvSpPr>
        <p:spPr>
          <a:xfrm>
            <a:off x="208243" y="1713305"/>
            <a:ext cx="2912738" cy="476954"/>
          </a:xfrm>
        </p:spPr>
        <p:txBody>
          <a:bodyPr vert="horz" lIns="68580" tIns="34290" rIns="68580" bIns="34290" rtlCol="0" anchor="b">
            <a:normAutofit/>
          </a:bodyPr>
          <a:lstStyle/>
          <a:p>
            <a:r>
              <a:rPr lang="en-US" sz="2400"/>
              <a:t>Use Case Diagram</a:t>
            </a:r>
          </a:p>
        </p:txBody>
      </p:sp>
      <p:pic>
        <p:nvPicPr>
          <p:cNvPr id="10" name="Content Placeholder 9" descr="A picture containing text, map&#10;&#10;Description generated with very high confidence">
            <a:extLst>
              <a:ext uri="{FF2B5EF4-FFF2-40B4-BE49-F238E27FC236}">
                <a16:creationId xmlns:a16="http://schemas.microsoft.com/office/drawing/2014/main" id="{F226265F-BA4B-46DB-BAE2-21A5435776E6}"/>
              </a:ext>
            </a:extLst>
          </p:cNvPr>
          <p:cNvPicPr>
            <a:picLocks noGrp="1" noChangeAspect="1"/>
          </p:cNvPicPr>
          <p:nvPr>
            <p:ph sz="half" idx="1"/>
          </p:nvPr>
        </p:nvPicPr>
        <p:blipFill>
          <a:blip r:embed="rId3"/>
          <a:stretch>
            <a:fillRect/>
          </a:stretch>
        </p:blipFill>
        <p:spPr>
          <a:xfrm>
            <a:off x="3120981" y="2248365"/>
            <a:ext cx="6028289" cy="4549635"/>
          </a:xfrm>
          <a:prstGeom prst="rect">
            <a:avLst/>
          </a:prstGeom>
          <a:effectLst/>
        </p:spPr>
      </p:pic>
      <p:sp>
        <p:nvSpPr>
          <p:cNvPr id="4" name="Content Placeholder 3">
            <a:extLst>
              <a:ext uri="{FF2B5EF4-FFF2-40B4-BE49-F238E27FC236}">
                <a16:creationId xmlns:a16="http://schemas.microsoft.com/office/drawing/2014/main" id="{28ADA259-3864-4B34-984E-DC3492033016}"/>
              </a:ext>
            </a:extLst>
          </p:cNvPr>
          <p:cNvSpPr>
            <a:spLocks noGrp="1"/>
          </p:cNvSpPr>
          <p:nvPr>
            <p:ph sz="half" idx="2"/>
          </p:nvPr>
        </p:nvSpPr>
        <p:spPr>
          <a:xfrm>
            <a:off x="288978" y="2248365"/>
            <a:ext cx="2643473" cy="3051810"/>
          </a:xfrm>
        </p:spPr>
        <p:txBody>
          <a:bodyPr vert="horz" lIns="68580" tIns="34290" rIns="68580" bIns="34290" rtlCol="0">
            <a:normAutofit lnSpcReduction="10000"/>
          </a:bodyPr>
          <a:lstStyle/>
          <a:p>
            <a:r>
              <a:rPr lang="en-US" sz="1050"/>
              <a:t>Customer’s main use cases</a:t>
            </a:r>
          </a:p>
          <a:p>
            <a:pPr lvl="1"/>
            <a:r>
              <a:rPr lang="en-US" sz="900"/>
              <a:t>Order Meal</a:t>
            </a:r>
          </a:p>
          <a:p>
            <a:pPr lvl="1"/>
            <a:r>
              <a:rPr lang="en-US" sz="900"/>
              <a:t>Search Meals</a:t>
            </a:r>
          </a:p>
          <a:p>
            <a:pPr lvl="1"/>
            <a:r>
              <a:rPr lang="en-US" sz="900"/>
              <a:t>Manage Account</a:t>
            </a:r>
          </a:p>
          <a:p>
            <a:pPr lvl="1"/>
            <a:r>
              <a:rPr lang="en-US" sz="900"/>
              <a:t>Request New Meal</a:t>
            </a:r>
          </a:p>
          <a:p>
            <a:r>
              <a:rPr lang="en-US" sz="1050"/>
              <a:t>Administrator’s main use cases</a:t>
            </a:r>
          </a:p>
          <a:p>
            <a:pPr lvl="1"/>
            <a:r>
              <a:rPr lang="en-US" sz="900"/>
              <a:t>Manage Meals</a:t>
            </a:r>
          </a:p>
          <a:p>
            <a:pPr lvl="1"/>
            <a:r>
              <a:rPr lang="en-US" sz="900"/>
              <a:t>Add Admin Account</a:t>
            </a:r>
          </a:p>
          <a:p>
            <a:pPr lvl="1"/>
            <a:r>
              <a:rPr lang="en-US" sz="900"/>
              <a:t>View Statistics</a:t>
            </a:r>
          </a:p>
          <a:p>
            <a:pPr lvl="1"/>
            <a:r>
              <a:rPr lang="en-US" sz="900"/>
              <a:t>Modify Stock</a:t>
            </a:r>
          </a:p>
          <a:p>
            <a:r>
              <a:rPr lang="en-US" sz="1050"/>
              <a:t>Shared use cases</a:t>
            </a:r>
          </a:p>
          <a:p>
            <a:pPr lvl="1"/>
            <a:r>
              <a:rPr lang="en-US" sz="900"/>
              <a:t>Login</a:t>
            </a:r>
          </a:p>
          <a:p>
            <a:endParaRPr lang="en-US" sz="1050"/>
          </a:p>
        </p:txBody>
      </p:sp>
    </p:spTree>
    <p:extLst>
      <p:ext uri="{BB962C8B-B14F-4D97-AF65-F5344CB8AC3E}">
        <p14:creationId xmlns:p14="http://schemas.microsoft.com/office/powerpoint/2010/main" val="37026433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486699" y="246935"/>
            <a:ext cx="6939116" cy="762491"/>
          </a:xfrm>
        </p:spPr>
        <p:txBody>
          <a:bodyPr>
            <a:normAutofit/>
          </a:bodyPr>
          <a:lstStyle/>
          <a:p>
            <a:r>
              <a:rPr lang="en-US" dirty="0"/>
              <a:t>Class Diagram</a:t>
            </a:r>
          </a:p>
        </p:txBody>
      </p:sp>
      <p:pic>
        <p:nvPicPr>
          <p:cNvPr id="6" name="Picture 5">
            <a:extLst>
              <a:ext uri="{FF2B5EF4-FFF2-40B4-BE49-F238E27FC236}">
                <a16:creationId xmlns:a16="http://schemas.microsoft.com/office/drawing/2014/main" id="{6B9473F9-7504-439B-9295-E5EA7B41997B}"/>
              </a:ext>
            </a:extLst>
          </p:cNvPr>
          <p:cNvPicPr>
            <a:picLocks noChangeAspect="1"/>
          </p:cNvPicPr>
          <p:nvPr/>
        </p:nvPicPr>
        <p:blipFill>
          <a:blip r:embed="rId3"/>
          <a:stretch>
            <a:fillRect/>
          </a:stretch>
        </p:blipFill>
        <p:spPr>
          <a:xfrm>
            <a:off x="0" y="1420461"/>
            <a:ext cx="9144000" cy="5033078"/>
          </a:xfrm>
          <a:prstGeom prst="rect">
            <a:avLst/>
          </a:prstGeom>
        </p:spPr>
      </p:pic>
    </p:spTree>
    <p:extLst>
      <p:ext uri="{BB962C8B-B14F-4D97-AF65-F5344CB8AC3E}">
        <p14:creationId xmlns:p14="http://schemas.microsoft.com/office/powerpoint/2010/main" val="2209634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31A-96E0-4826-85EB-C7C3B9D5ABAB}"/>
              </a:ext>
            </a:extLst>
          </p:cNvPr>
          <p:cNvSpPr>
            <a:spLocks noGrp="1"/>
          </p:cNvSpPr>
          <p:nvPr>
            <p:ph type="title"/>
          </p:nvPr>
        </p:nvSpPr>
        <p:spPr>
          <a:xfrm>
            <a:off x="484584" y="934503"/>
            <a:ext cx="7053542" cy="642824"/>
          </a:xfrm>
        </p:spPr>
        <p:txBody>
          <a:bodyPr/>
          <a:lstStyle/>
          <a:p>
            <a:r>
              <a:rPr lang="en-US" dirty="0"/>
              <a:t>Robustness Diagram</a:t>
            </a:r>
          </a:p>
        </p:txBody>
      </p:sp>
      <p:pic>
        <p:nvPicPr>
          <p:cNvPr id="8" name="Content Placeholder 7" descr="A close up of a map&#10;&#10;Description generated with high confidence">
            <a:extLst>
              <a:ext uri="{FF2B5EF4-FFF2-40B4-BE49-F238E27FC236}">
                <a16:creationId xmlns:a16="http://schemas.microsoft.com/office/drawing/2014/main" id="{9E596758-FB13-47C0-93DF-421BF574C0DD}"/>
              </a:ext>
            </a:extLst>
          </p:cNvPr>
          <p:cNvPicPr>
            <a:picLocks noGrp="1" noChangeAspect="1"/>
          </p:cNvPicPr>
          <p:nvPr>
            <p:ph idx="1"/>
          </p:nvPr>
        </p:nvPicPr>
        <p:blipFill>
          <a:blip r:embed="rId2"/>
          <a:stretch>
            <a:fillRect/>
          </a:stretch>
        </p:blipFill>
        <p:spPr>
          <a:xfrm>
            <a:off x="2454522" y="2249714"/>
            <a:ext cx="6504163" cy="4336108"/>
          </a:xfrm>
        </p:spPr>
      </p:pic>
      <p:sp>
        <p:nvSpPr>
          <p:cNvPr id="7" name="Content Placeholder 9">
            <a:extLst>
              <a:ext uri="{FF2B5EF4-FFF2-40B4-BE49-F238E27FC236}">
                <a16:creationId xmlns:a16="http://schemas.microsoft.com/office/drawing/2014/main" id="{F1DBBF60-E38E-4820-8467-AC2773A6DE6F}"/>
              </a:ext>
            </a:extLst>
          </p:cNvPr>
          <p:cNvSpPr txBox="1">
            <a:spLocks/>
          </p:cNvSpPr>
          <p:nvPr/>
        </p:nvSpPr>
        <p:spPr>
          <a:xfrm>
            <a:off x="484584" y="1801456"/>
            <a:ext cx="2012662" cy="3859756"/>
          </a:xfrm>
          <a:prstGeom prst="rect">
            <a:avLst/>
          </a:prstGeom>
        </p:spPr>
        <p:txBody>
          <a:bodyPr vert="horz" lIns="68580" tIns="34290" rIns="68580" bIns="3429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500"/>
              <a:t>Account Manager</a:t>
            </a:r>
          </a:p>
          <a:p>
            <a:pPr lvl="1"/>
            <a:r>
              <a:rPr lang="en-US" sz="1350"/>
              <a:t>Home pages</a:t>
            </a:r>
          </a:p>
          <a:p>
            <a:pPr lvl="1"/>
            <a:r>
              <a:rPr lang="en-US" sz="1350"/>
              <a:t>Customer</a:t>
            </a:r>
          </a:p>
          <a:p>
            <a:r>
              <a:rPr lang="en-US" sz="1500"/>
              <a:t>Meal Manager</a:t>
            </a:r>
          </a:p>
          <a:p>
            <a:pPr lvl="1"/>
            <a:r>
              <a:rPr lang="en-US" sz="1350"/>
              <a:t>Meal and Search pages</a:t>
            </a:r>
          </a:p>
          <a:p>
            <a:pPr lvl="1"/>
            <a:r>
              <a:rPr lang="en-US" sz="1350"/>
              <a:t>Meal information</a:t>
            </a:r>
          </a:p>
          <a:p>
            <a:r>
              <a:rPr lang="en-US" sz="1500"/>
              <a:t>Cart Manage</a:t>
            </a:r>
          </a:p>
          <a:p>
            <a:pPr lvl="1"/>
            <a:r>
              <a:rPr lang="en-US" sz="1350"/>
              <a:t>Cart page</a:t>
            </a:r>
          </a:p>
          <a:p>
            <a:pPr lvl="1"/>
            <a:r>
              <a:rPr lang="en-US" sz="1350"/>
              <a:t>Meals information</a:t>
            </a:r>
          </a:p>
          <a:p>
            <a:endParaRPr lang="en-US" sz="1500"/>
          </a:p>
        </p:txBody>
      </p:sp>
    </p:spTree>
    <p:extLst>
      <p:ext uri="{BB962C8B-B14F-4D97-AF65-F5344CB8AC3E}">
        <p14:creationId xmlns:p14="http://schemas.microsoft.com/office/powerpoint/2010/main" val="2599908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65A9-406B-4739-9E23-4BD88306B399}"/>
              </a:ext>
            </a:extLst>
          </p:cNvPr>
          <p:cNvSpPr>
            <a:spLocks noGrp="1"/>
          </p:cNvSpPr>
          <p:nvPr>
            <p:ph type="title"/>
          </p:nvPr>
        </p:nvSpPr>
        <p:spPr/>
        <p:txBody>
          <a:bodyPr/>
          <a:lstStyle/>
          <a:p>
            <a:r>
              <a:rPr lang="en-US" dirty="0"/>
              <a:t>Meal State Chart</a:t>
            </a:r>
            <a:br>
              <a:rPr lang="en-US" dirty="0"/>
            </a:br>
            <a:endParaRPr lang="en-US" dirty="0"/>
          </a:p>
        </p:txBody>
      </p:sp>
      <p:pic>
        <p:nvPicPr>
          <p:cNvPr id="5" name="Content Placeholder 4">
            <a:extLst>
              <a:ext uri="{FF2B5EF4-FFF2-40B4-BE49-F238E27FC236}">
                <a16:creationId xmlns:a16="http://schemas.microsoft.com/office/drawing/2014/main" id="{8142DC29-F469-4B16-9708-26D8C0568B10}"/>
              </a:ext>
            </a:extLst>
          </p:cNvPr>
          <p:cNvPicPr>
            <a:picLocks noGrp="1" noChangeAspect="1"/>
          </p:cNvPicPr>
          <p:nvPr>
            <p:ph idx="1"/>
          </p:nvPr>
        </p:nvPicPr>
        <p:blipFill>
          <a:blip r:embed="rId2"/>
          <a:stretch>
            <a:fillRect/>
          </a:stretch>
        </p:blipFill>
        <p:spPr>
          <a:xfrm>
            <a:off x="1603910" y="1502341"/>
            <a:ext cx="6232547" cy="4158872"/>
          </a:xfrm>
        </p:spPr>
      </p:pic>
    </p:spTree>
    <p:extLst>
      <p:ext uri="{BB962C8B-B14F-4D97-AF65-F5344CB8AC3E}">
        <p14:creationId xmlns:p14="http://schemas.microsoft.com/office/powerpoint/2010/main" val="324950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D218-50DB-4CEC-8ABD-D26DA2CFAFD0}"/>
              </a:ext>
            </a:extLst>
          </p:cNvPr>
          <p:cNvSpPr>
            <a:spLocks noGrp="1"/>
          </p:cNvSpPr>
          <p:nvPr>
            <p:ph type="title"/>
          </p:nvPr>
        </p:nvSpPr>
        <p:spPr>
          <a:xfrm>
            <a:off x="484709" y="452718"/>
            <a:ext cx="7164319" cy="1400530"/>
          </a:xfrm>
        </p:spPr>
        <p:txBody>
          <a:bodyPr/>
          <a:lstStyle/>
          <a:p>
            <a:r>
              <a:rPr lang="en-US" dirty="0"/>
              <a:t>Sequence Diagram (Approve Requested Meal</a:t>
            </a:r>
          </a:p>
        </p:txBody>
      </p:sp>
      <p:pic>
        <p:nvPicPr>
          <p:cNvPr id="4" name="Picture 3" descr="A close up of a map&#10;&#10;Description generated with very high confidence">
            <a:extLst>
              <a:ext uri="{FF2B5EF4-FFF2-40B4-BE49-F238E27FC236}">
                <a16:creationId xmlns:a16="http://schemas.microsoft.com/office/drawing/2014/main" id="{9D8F2F5D-7E78-4F01-91E1-89381A4959B5}"/>
              </a:ext>
            </a:extLst>
          </p:cNvPr>
          <p:cNvPicPr>
            <a:picLocks noChangeAspect="1"/>
          </p:cNvPicPr>
          <p:nvPr/>
        </p:nvPicPr>
        <p:blipFill>
          <a:blip r:embed="rId2"/>
          <a:stretch>
            <a:fillRect/>
          </a:stretch>
        </p:blipFill>
        <p:spPr>
          <a:xfrm>
            <a:off x="2612571" y="1749157"/>
            <a:ext cx="6531429" cy="5108844"/>
          </a:xfrm>
          <a:prstGeom prst="rect">
            <a:avLst/>
          </a:prstGeom>
        </p:spPr>
      </p:pic>
    </p:spTree>
    <p:extLst>
      <p:ext uri="{BB962C8B-B14F-4D97-AF65-F5344CB8AC3E}">
        <p14:creationId xmlns:p14="http://schemas.microsoft.com/office/powerpoint/2010/main" val="227376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592-35DD-4110-8AD5-C7F24479DCF8}"/>
              </a:ext>
            </a:extLst>
          </p:cNvPr>
          <p:cNvSpPr>
            <a:spLocks noGrp="1"/>
          </p:cNvSpPr>
          <p:nvPr>
            <p:ph type="title"/>
          </p:nvPr>
        </p:nvSpPr>
        <p:spPr/>
        <p:txBody>
          <a:bodyPr/>
          <a:lstStyle/>
          <a:p>
            <a:r>
              <a:rPr lang="en-US" dirty="0"/>
              <a:t>Collaboration Diagram (Approve Requested Meal)</a:t>
            </a:r>
          </a:p>
        </p:txBody>
      </p:sp>
      <p:pic>
        <p:nvPicPr>
          <p:cNvPr id="4" name="Picture 3">
            <a:extLst>
              <a:ext uri="{FF2B5EF4-FFF2-40B4-BE49-F238E27FC236}">
                <a16:creationId xmlns:a16="http://schemas.microsoft.com/office/drawing/2014/main" id="{CBEC016E-8E97-41B8-A4E1-CFB61806B568}"/>
              </a:ext>
            </a:extLst>
          </p:cNvPr>
          <p:cNvPicPr>
            <a:picLocks noChangeAspect="1"/>
          </p:cNvPicPr>
          <p:nvPr/>
        </p:nvPicPr>
        <p:blipFill>
          <a:blip r:embed="rId2"/>
          <a:stretch>
            <a:fillRect/>
          </a:stretch>
        </p:blipFill>
        <p:spPr>
          <a:xfrm>
            <a:off x="0" y="2425212"/>
            <a:ext cx="9144000" cy="4390732"/>
          </a:xfrm>
          <a:prstGeom prst="rect">
            <a:avLst/>
          </a:prstGeom>
        </p:spPr>
      </p:pic>
    </p:spTree>
    <p:extLst>
      <p:ext uri="{BB962C8B-B14F-4D97-AF65-F5344CB8AC3E}">
        <p14:creationId xmlns:p14="http://schemas.microsoft.com/office/powerpoint/2010/main" val="393815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C19B-A152-41D3-A1F6-0688728FFFA5}"/>
              </a:ext>
            </a:extLst>
          </p:cNvPr>
          <p:cNvSpPr>
            <a:spLocks noGrp="1"/>
          </p:cNvSpPr>
          <p:nvPr>
            <p:ph type="title"/>
          </p:nvPr>
        </p:nvSpPr>
        <p:spPr>
          <a:xfrm>
            <a:off x="252591" y="180788"/>
            <a:ext cx="5669238" cy="675555"/>
          </a:xfrm>
        </p:spPr>
        <p:txBody>
          <a:bodyPr/>
          <a:lstStyle/>
          <a:p>
            <a:pPr algn="ctr"/>
            <a:r>
              <a:rPr lang="en-US" dirty="0"/>
              <a:t>Activity Diagram</a:t>
            </a:r>
          </a:p>
        </p:txBody>
      </p:sp>
      <p:pic>
        <p:nvPicPr>
          <p:cNvPr id="9" name="Content Placeholder 8">
            <a:extLst>
              <a:ext uri="{FF2B5EF4-FFF2-40B4-BE49-F238E27FC236}">
                <a16:creationId xmlns:a16="http://schemas.microsoft.com/office/drawing/2014/main" id="{467FFEDA-77E8-418D-93C8-E0F626541DBB}"/>
              </a:ext>
            </a:extLst>
          </p:cNvPr>
          <p:cNvPicPr>
            <a:picLocks noGrp="1" noChangeAspect="1"/>
          </p:cNvPicPr>
          <p:nvPr>
            <p:ph idx="1"/>
          </p:nvPr>
        </p:nvPicPr>
        <p:blipFill>
          <a:blip r:embed="rId2"/>
          <a:stretch>
            <a:fillRect/>
          </a:stretch>
        </p:blipFill>
        <p:spPr>
          <a:xfrm>
            <a:off x="464457" y="888318"/>
            <a:ext cx="8215086" cy="5969682"/>
          </a:xfrm>
        </p:spPr>
      </p:pic>
    </p:spTree>
    <p:extLst>
      <p:ext uri="{BB962C8B-B14F-4D97-AF65-F5344CB8AC3E}">
        <p14:creationId xmlns:p14="http://schemas.microsoft.com/office/powerpoint/2010/main" val="3122132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52</TotalTime>
  <Words>165</Words>
  <Application>Microsoft Office PowerPoint</Application>
  <PresentationFormat>On-screen Show (4:3)</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Food 2 U Meal System</vt:lpstr>
      <vt:lpstr>Our Motivation</vt:lpstr>
      <vt:lpstr>Use Case Diagram</vt:lpstr>
      <vt:lpstr>Class Diagram</vt:lpstr>
      <vt:lpstr>Robustness Diagram</vt:lpstr>
      <vt:lpstr>Meal State Chart </vt:lpstr>
      <vt:lpstr>Sequence Diagram (Approve Requested Meal</vt:lpstr>
      <vt:lpstr>Collaboration Diagram (Approve Requested Meal)</vt:lpstr>
      <vt:lpstr>Activity Diagram</vt:lpstr>
      <vt:lpstr>Now it’s time to see the product!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2 U Meal System</dc:title>
  <dc:creator>Samantha R Murphy</dc:creator>
  <cp:lastModifiedBy>Daniel Zellmer</cp:lastModifiedBy>
  <cp:revision>9</cp:revision>
  <dcterms:modified xsi:type="dcterms:W3CDTF">2017-12-13T13:58:28Z</dcterms:modified>
</cp:coreProperties>
</file>