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0000" y="1080000"/>
            <a:ext cx="5220000" cy="10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080000"/>
            <a:ext cx="661035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fig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0800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</Words>
  <Application>Microsoft Office PowerPoint</Application>
  <PresentationFormat>Diavetítés a képernyőre (4:3 oldalarány)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The Title Text</vt:lpstr>
      <vt:lpstr>The Title Text</vt:lpstr>
      <vt:lpstr>The Title Text</vt:lpstr>
      <vt:lpstr>The Title Text</vt:lpstr>
      <vt:lpstr>The Title Text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Text</dc:title>
  <dc:subject/>
  <dc:creator/>
  <cp:keywords/>
  <dc:description>generated using python-pptx</dc:description>
  <cp:lastModifiedBy>ktn.andrea@gmail.com</cp:lastModifiedBy>
  <cp:revision>1</cp:revision>
  <dcterms:created xsi:type="dcterms:W3CDTF">2013-01-27T09:14:16Z</dcterms:created>
  <dcterms:modified xsi:type="dcterms:W3CDTF">2023-07-14T19:45:48Z</dcterms:modified>
  <cp:category/>
</cp:coreProperties>
</file>