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5d179e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5d179e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5d179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5d179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e5d179e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e5d179e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e5d179e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e5d179e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e5d179e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e5d179e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e5d179e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e5d179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5d179e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5d179e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5d179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5d179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5d179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5d179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e5d179e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e5d179e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e5d179e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e5d179e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e5d179e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e5d179e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e5d179e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e5d179e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se.harvard.edu/news/uk/08/05/what-teaching-understand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4H0hsztiHsxaCSYOFchH7ivr1-rBjEFxYKssCXzyYBM/edit?usp=sharing" TargetMode="External"/><Relationship Id="rId4" Type="http://schemas.openxmlformats.org/officeDocument/2006/relationships/hyperlink" Target="https://www.khanacademy.org/resources/teacher-essentials/teaching-computing/a/lesson-plans-teaching-programming-in-the-classro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8850" y="744575"/>
            <a:ext cx="8373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JOT2 Task 2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8850" y="2571750"/>
            <a:ext cx="8373600" cy="1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Ketan Dewan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Backwards Design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39999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Strengths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572000" y="1152475"/>
            <a:ext cx="42603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Weaknesses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Simpler approach for specific results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Asks larger “essential” questions stimulating rethinking of ideas for beyond instruction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Very direct in knowledge understanding and skills with little deviation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5720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Requires very specific goals for proper time management when creating instruction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Disallows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for connected knowledge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Too focused on end result instead of learner instructional experience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Gagne’s Events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9999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Strengths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572000" y="1152475"/>
            <a:ext cx="42603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Weaknesses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Clearly defined systematic approach to learning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Recall, guidance, feedback and retention steps puts emphasis on the learner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Adaptable for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specific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or broad subjects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5720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No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room for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deviation from order of events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Too many steps,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restructuring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of instruction would take an immense amount of time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Mostly cognitive approach will little room for constructivism due to assessments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Teaching for Understanding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Strengths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572000" y="1152475"/>
            <a:ext cx="42603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Weaknesses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Generative Topics step allows for related knowledge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Entire step dedicated to group work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Easily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adjustable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for changes to instruction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572000" y="1702175"/>
            <a:ext cx="33099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Could be problematic for specific or individual learners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Requires constant tweaking to achieve desired results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- Not structured enough for goals that require lots of instruction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Lesson plan design theory: Teaching for Understanding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78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Beneficial for introduction to programming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Emphasis on relating programming concepts to real world settings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Group programming projects to facilitate learning communities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Opportunities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to understand programming concepts with interactive activities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Open-ended programming solutions allows for different approaches to goals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Allows for specific assessments when needed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References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78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F9E9C"/>
                </a:solidFill>
                <a:latin typeface="Lato Light"/>
                <a:ea typeface="Lato Light"/>
                <a:cs typeface="Lato Light"/>
                <a:sym typeface="Lato Light"/>
              </a:rPr>
              <a:t>Gagné Robert M., Wager, W. W., &amp; Briggs, L. J. (2005). </a:t>
            </a:r>
            <a:r>
              <a:rPr i="1" lang="en" sz="1200">
                <a:solidFill>
                  <a:srgbClr val="9F9E9C"/>
                </a:solidFill>
                <a:latin typeface="Lato Light"/>
                <a:ea typeface="Lato Light"/>
                <a:cs typeface="Lato Light"/>
                <a:sym typeface="Lato Light"/>
              </a:rPr>
              <a:t>Principles of instructional design</a:t>
            </a:r>
            <a:r>
              <a:rPr lang="en" sz="1200">
                <a:solidFill>
                  <a:srgbClr val="9F9E9C"/>
                </a:solidFill>
                <a:latin typeface="Lato Light"/>
                <a:ea typeface="Lato Light"/>
                <a:cs typeface="Lato Light"/>
                <a:sym typeface="Lato Light"/>
              </a:rPr>
              <a:t>. Belmont, CA: Wadsworth Cengage Learning.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Fusaro, M. (2008, May 29). What is Teaching for Understanding? Retrieved December 27, 2019, from </a:t>
            </a:r>
            <a:r>
              <a:rPr lang="en" sz="12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https://www.gse.harvard.edu/news/uk/08/05/what-teaching-understanding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Wiggins, G. P., &amp; McTighe, J. (2008). </a:t>
            </a:r>
            <a:r>
              <a:rPr i="1" lang="en" sz="1200">
                <a:latin typeface="Lato Light"/>
                <a:ea typeface="Lato Light"/>
                <a:cs typeface="Lato Light"/>
                <a:sym typeface="Lato Light"/>
              </a:rPr>
              <a:t>Understanding by design.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Alexandria, VA: Association for Supervision and Curriculum Development.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-22860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Lesson plans: teaching programming in the classroom. (n.d.). Retrieved December 27, 2019, from https://www.khanacademy.org/resources/teacher-essentials/teaching-computing/a/lesson-plans-teaching-programming-in-the-classroom.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Benefits of constructivism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Constant engagement through relatable/personal connections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Different experiences naturally creates multiple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viewpoints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in group situations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Encourages real world thinking processes for problem solving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Physical learning methods help expand knowledge through experience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Ex. Programming projects, group debates, apprenticeships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Benefits of behaviorism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Learning is completely passive and naturally developed through reinforcement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Useful for the initial development of problem solving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facilitation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Ex. Safety practices, math tables, programming concepts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Benefits of cognitivism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Knowledge acquisition without personal or emotional deviation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Can be used to build new information from previously taught concepts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Knowledge and information is stored in an organized and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predictable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way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Completely objective information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Ex.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Mnemonics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, fact recall, programming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methodology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Khan Academy Intro to Programming Afternoon Workshop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02725"/>
            <a:ext cx="34998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1. Instructor introduction and agenda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2. Present presentation slides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3. Group robot programming game activity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4. Continue presentation slides with students sharing favorite examples of games, movies and apps from slides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5. Presenter demonstration with learner volunteer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6. Group coding project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7. Second presentation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071750"/>
            <a:ext cx="8043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rPr>
              <a:t>Found </a:t>
            </a:r>
            <a:r>
              <a:rPr lang="en" sz="1200" u="sng">
                <a:solidFill>
                  <a:srgbClr val="4A86E8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here</a:t>
            </a:r>
            <a:r>
              <a:rPr lang="en" sz="1200">
                <a:solidFill>
                  <a:schemeClr val="lt2"/>
                </a:solidFill>
                <a:latin typeface="Lato Light"/>
                <a:ea typeface="Lato Light"/>
                <a:cs typeface="Lato Light"/>
                <a:sym typeface="Lato Light"/>
              </a:rPr>
              <a:t> through </a:t>
            </a:r>
            <a:r>
              <a:rPr lang="en" sz="1200" u="sng">
                <a:solidFill>
                  <a:srgbClr val="4A86E8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here</a:t>
            </a:r>
            <a:endParaRPr sz="1200">
              <a:solidFill>
                <a:srgbClr val="4A86E8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0" y="1577875"/>
            <a:ext cx="34998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8. Subjective challenge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9. Independent self-paced 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curriculum</a:t>
            </a: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 with relatable questions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10. Group coding project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11. Show and tell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12. Conclusion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Original learning theory used: Constructivism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77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“Workshop” indicates interactivity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Presentations with familiar movies, games and apps indicate relatability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Group projects used to create engagement with subjective approaches towards solutions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Open-ended challenges and physical activities used to help expand and relate to information processes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Adapted cognitivist lesson plan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77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1. Introduce a simple piece of code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2. Explain variables and their importance in context to programming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3. Have learners solve various problems involving types of variables using multiple choice practice tests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4. Explain functions and how to integrate variables into functions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5. Solve “fill in the blank” challenges for functions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6. Explain arrays for use inside functions and steps to get a specific output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7. Have learners write code that integrates variables, functions and arrays to output a desired result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Lato Light"/>
                <a:ea typeface="Lato Light"/>
                <a:cs typeface="Lato Light"/>
                <a:sym typeface="Lato Light"/>
              </a:rPr>
              <a:t>8. Lecture on a specific solution used to get the desired result</a:t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Most beneficial learning theory: Constructivism (original)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77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Relating movies, games and apps creates relatable thinking of the importance of programming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No “wrong” solutions to approaches taken in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activities promotes continued learning and motivation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Physical activity creates information understanding and experience gained while also facilitating engagement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Group projects allows for support for problem solving solutions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Programming allows for multiple different methods to output solutions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Black"/>
                <a:ea typeface="Lato Black"/>
                <a:cs typeface="Lato Black"/>
                <a:sym typeface="Lato Black"/>
              </a:rPr>
              <a:t>Benefits of following design theories</a:t>
            </a:r>
            <a:endParaRPr sz="24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77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Creates a structured pathway towards instructional goals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Increases user retention long after instruction is finished by providing open-ended questions or relating through themes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Incorporates assessments for continued adaptation of instruction and to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gauge learner knowledge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Utilizes multiple learning theories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- Presents instructional content in an organized fashion beyond cognitivism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