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59" r:id="rId7"/>
    <p:sldId id="270" r:id="rId8"/>
    <p:sldId id="272" r:id="rId9"/>
    <p:sldId id="282" r:id="rId10"/>
    <p:sldId id="273" r:id="rId11"/>
    <p:sldId id="274" r:id="rId12"/>
    <p:sldId id="275" r:id="rId13"/>
    <p:sldId id="283" r:id="rId14"/>
    <p:sldId id="276" r:id="rId15"/>
    <p:sldId id="267" r:id="rId16"/>
    <p:sldId id="279" r:id="rId17"/>
    <p:sldId id="280" r:id="rId18"/>
    <p:sldId id="278" r:id="rId19"/>
    <p:sldId id="284" r:id="rId20"/>
    <p:sldId id="281" r:id="rId21"/>
    <p:sldId id="261" r:id="rId22"/>
    <p:sldId id="262" r:id="rId23"/>
    <p:sldId id="285" r:id="rId24"/>
    <p:sldId id="286" r:id="rId25"/>
    <p:sldId id="287" r:id="rId26"/>
    <p:sldId id="288" r:id="rId27"/>
    <p:sldId id="263" r:id="rId28"/>
    <p:sldId id="28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5ED0A-0960-4629-A419-9A3FE436C328}" v="218" dt="2021-05-06T19:52:33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 autoAdjust="0"/>
    <p:restoredTop sz="95618" autoAdjust="0"/>
  </p:normalViewPr>
  <p:slideViewPr>
    <p:cSldViewPr>
      <p:cViewPr>
        <p:scale>
          <a:sx n="100" d="100"/>
          <a:sy n="100" d="100"/>
        </p:scale>
        <p:origin x="68" y="-9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Harris" userId="216c81ccc6bf8238" providerId="LiveId" clId="{2355ED0A-0960-4629-A419-9A3FE436C328}"/>
    <pc:docChg chg="undo custSel addSld delSld modSld sldOrd">
      <pc:chgData name="Katie Harris" userId="216c81ccc6bf8238" providerId="LiveId" clId="{2355ED0A-0960-4629-A419-9A3FE436C328}" dt="2021-05-12T21:15:05.934" v="4989" actId="1076"/>
      <pc:docMkLst>
        <pc:docMk/>
      </pc:docMkLst>
      <pc:sldChg chg="modSp mod">
        <pc:chgData name="Katie Harris" userId="216c81ccc6bf8238" providerId="LiveId" clId="{2355ED0A-0960-4629-A419-9A3FE436C328}" dt="2021-05-06T01:52:27.003" v="513" actId="20577"/>
        <pc:sldMkLst>
          <pc:docMk/>
          <pc:sldMk cId="1332291891" sldId="257"/>
        </pc:sldMkLst>
        <pc:spChg chg="mod">
          <ac:chgData name="Katie Harris" userId="216c81ccc6bf8238" providerId="LiveId" clId="{2355ED0A-0960-4629-A419-9A3FE436C328}" dt="2021-05-06T01:52:27.003" v="513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 modClrScheme chgLayout modNotesTx">
        <pc:chgData name="Katie Harris" userId="216c81ccc6bf8238" providerId="LiveId" clId="{2355ED0A-0960-4629-A419-9A3FE436C328}" dt="2021-05-06T20:27:32.239" v="4121" actId="20577"/>
        <pc:sldMkLst>
          <pc:docMk/>
          <pc:sldMk cId="2672039197" sldId="261"/>
        </pc:sldMkLst>
        <pc:spChg chg="add del mod">
          <ac:chgData name="Katie Harris" userId="216c81ccc6bf8238" providerId="LiveId" clId="{2355ED0A-0960-4629-A419-9A3FE436C328}" dt="2021-05-06T12:00:46.664" v="1021" actId="26606"/>
          <ac:spMkLst>
            <pc:docMk/>
            <pc:sldMk cId="2672039197" sldId="261"/>
            <ac:spMk id="3" creationId="{36E7B6D3-BCC1-452A-9F0E-B579B4EA2A02}"/>
          </ac:spMkLst>
        </pc:spChg>
        <pc:spChg chg="del mod ord">
          <ac:chgData name="Katie Harris" userId="216c81ccc6bf8238" providerId="LiveId" clId="{2355ED0A-0960-4629-A419-9A3FE436C328}" dt="2021-05-06T12:00:43.844" v="1020" actId="478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Katie Harris" userId="216c81ccc6bf8238" providerId="LiveId" clId="{2355ED0A-0960-4629-A419-9A3FE436C328}" dt="2021-05-06T12:00:26.422" v="1017" actId="700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Katie Harris" userId="216c81ccc6bf8238" providerId="LiveId" clId="{2355ED0A-0960-4629-A419-9A3FE436C328}" dt="2021-05-06T12:00:26.422" v="1017" actId="700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Katie Harris" userId="216c81ccc6bf8238" providerId="LiveId" clId="{2355ED0A-0960-4629-A419-9A3FE436C328}" dt="2021-05-06T12:00:26.422" v="1017" actId="700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Katie Harris" userId="216c81ccc6bf8238" providerId="LiveId" clId="{2355ED0A-0960-4629-A419-9A3FE436C328}" dt="2021-05-06T12:00:26.422" v="1017" actId="700"/>
          <ac:spMkLst>
            <pc:docMk/>
            <pc:sldMk cId="2672039197" sldId="261"/>
            <ac:spMk id="11" creationId="{00000000-0000-0000-0000-000000000000}"/>
          </ac:spMkLst>
        </pc:spChg>
        <pc:picChg chg="add">
          <ac:chgData name="Katie Harris" userId="216c81ccc6bf8238" providerId="LiveId" clId="{2355ED0A-0960-4629-A419-9A3FE436C328}" dt="2021-05-06T12:00:48.844" v="1022" actId="22"/>
          <ac:picMkLst>
            <pc:docMk/>
            <pc:sldMk cId="2672039197" sldId="261"/>
            <ac:picMk id="5" creationId="{80E5DFAF-696A-41C5-8042-C49ED0196E42}"/>
          </ac:picMkLst>
        </pc:picChg>
      </pc:sldChg>
      <pc:sldChg chg="addSp modSp mod ord modNotesTx">
        <pc:chgData name="Katie Harris" userId="216c81ccc6bf8238" providerId="LiveId" clId="{2355ED0A-0960-4629-A419-9A3FE436C328}" dt="2021-05-06T20:28:32.398" v="4234" actId="20577"/>
        <pc:sldMkLst>
          <pc:docMk/>
          <pc:sldMk cId="397710800" sldId="262"/>
        </pc:sldMkLst>
        <pc:spChg chg="mod">
          <ac:chgData name="Katie Harris" userId="216c81ccc6bf8238" providerId="LiveId" clId="{2355ED0A-0960-4629-A419-9A3FE436C328}" dt="2021-05-06T12:27:28.596" v="1077" actId="1076"/>
          <ac:spMkLst>
            <pc:docMk/>
            <pc:sldMk cId="397710800" sldId="262"/>
            <ac:spMk id="3" creationId="{00000000-0000-0000-0000-000000000000}"/>
          </ac:spMkLst>
        </pc:spChg>
        <pc:picChg chg="add mod">
          <ac:chgData name="Katie Harris" userId="216c81ccc6bf8238" providerId="LiveId" clId="{2355ED0A-0960-4629-A419-9A3FE436C328}" dt="2021-05-06T12:27:52.337" v="1082" actId="1076"/>
          <ac:picMkLst>
            <pc:docMk/>
            <pc:sldMk cId="397710800" sldId="262"/>
            <ac:picMk id="4" creationId="{7478EDD1-9FA5-44EC-97A1-D40279EB215A}"/>
          </ac:picMkLst>
        </pc:picChg>
        <pc:picChg chg="add mod">
          <ac:chgData name="Katie Harris" userId="216c81ccc6bf8238" providerId="LiveId" clId="{2355ED0A-0960-4629-A419-9A3FE436C328}" dt="2021-05-06T12:27:54.909" v="1083" actId="14100"/>
          <ac:picMkLst>
            <pc:docMk/>
            <pc:sldMk cId="397710800" sldId="262"/>
            <ac:picMk id="6" creationId="{4D2DCEF4-DD94-495C-890F-11EAF38CC4EF}"/>
          </ac:picMkLst>
        </pc:picChg>
      </pc:sldChg>
      <pc:sldChg chg="addSp modSp mod modClrScheme chgLayout">
        <pc:chgData name="Katie Harris" userId="216c81ccc6bf8238" providerId="LiveId" clId="{2355ED0A-0960-4629-A419-9A3FE436C328}" dt="2021-05-06T20:37:51.435" v="4938" actId="207"/>
        <pc:sldMkLst>
          <pc:docMk/>
          <pc:sldMk cId="1405850135" sldId="263"/>
        </pc:sldMkLst>
        <pc:spChg chg="add mod ord">
          <ac:chgData name="Katie Harris" userId="216c81ccc6bf8238" providerId="LiveId" clId="{2355ED0A-0960-4629-A419-9A3FE436C328}" dt="2021-05-06T20:37:44.087" v="4937" actId="207"/>
          <ac:spMkLst>
            <pc:docMk/>
            <pc:sldMk cId="1405850135" sldId="263"/>
            <ac:spMk id="2" creationId="{7DFB41A6-3413-452D-B502-103E527371DE}"/>
          </ac:spMkLst>
        </pc:spChg>
        <pc:spChg chg="add mod ord">
          <ac:chgData name="Katie Harris" userId="216c81ccc6bf8238" providerId="LiveId" clId="{2355ED0A-0960-4629-A419-9A3FE436C328}" dt="2021-05-06T20:37:51.435" v="4938" actId="207"/>
          <ac:spMkLst>
            <pc:docMk/>
            <pc:sldMk cId="1405850135" sldId="263"/>
            <ac:spMk id="3" creationId="{ED7E7235-7F89-401B-B35A-5BCB4A1E7223}"/>
          </ac:spMkLst>
        </pc:spChg>
      </pc:sldChg>
      <pc:sldChg chg="del">
        <pc:chgData name="Katie Harris" userId="216c81ccc6bf8238" providerId="LiveId" clId="{2355ED0A-0960-4629-A419-9A3FE436C328}" dt="2021-05-06T19:19:59.132" v="1219" actId="2696"/>
        <pc:sldMkLst>
          <pc:docMk/>
          <pc:sldMk cId="3480339974" sldId="265"/>
        </pc:sldMkLst>
      </pc:sldChg>
      <pc:sldChg chg="addSp delSp modSp mod ord modNotesTx">
        <pc:chgData name="Katie Harris" userId="216c81ccc6bf8238" providerId="LiveId" clId="{2355ED0A-0960-4629-A419-9A3FE436C328}" dt="2021-05-06T20:23:13.806" v="3591" actId="20577"/>
        <pc:sldMkLst>
          <pc:docMk/>
          <pc:sldMk cId="1484811712" sldId="267"/>
        </pc:sldMkLst>
        <pc:spChg chg="add mod">
          <ac:chgData name="Katie Harris" userId="216c81ccc6bf8238" providerId="LiveId" clId="{2355ED0A-0960-4629-A419-9A3FE436C328}" dt="2021-05-06T20:22:02.501" v="3355" actId="20577"/>
          <ac:spMkLst>
            <pc:docMk/>
            <pc:sldMk cId="1484811712" sldId="267"/>
            <ac:spMk id="3" creationId="{81BD6E51-DA7E-429A-A2C2-2117B3EF3DC4}"/>
          </ac:spMkLst>
        </pc:spChg>
        <pc:spChg chg="mod">
          <ac:chgData name="Katie Harris" userId="216c81ccc6bf8238" providerId="LiveId" clId="{2355ED0A-0960-4629-A419-9A3FE436C328}" dt="2021-05-06T02:04:53.915" v="598" actId="20577"/>
          <ac:spMkLst>
            <pc:docMk/>
            <pc:sldMk cId="1484811712" sldId="267"/>
            <ac:spMk id="7" creationId="{00000000-0000-0000-0000-000000000000}"/>
          </ac:spMkLst>
        </pc:spChg>
        <pc:graphicFrameChg chg="del mod">
          <ac:chgData name="Katie Harris" userId="216c81ccc6bf8238" providerId="LiveId" clId="{2355ED0A-0960-4629-A419-9A3FE436C328}" dt="2021-05-06T02:04:41.447" v="581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</pc:sldChg>
      <pc:sldChg chg="modNotesTx">
        <pc:chgData name="Katie Harris" userId="216c81ccc6bf8238" providerId="LiveId" clId="{2355ED0A-0960-4629-A419-9A3FE436C328}" dt="2021-05-06T01:49:47.634" v="490" actId="20577"/>
        <pc:sldMkLst>
          <pc:docMk/>
          <pc:sldMk cId="3529114326" sldId="268"/>
        </pc:sldMkLst>
      </pc:sldChg>
      <pc:sldChg chg="del">
        <pc:chgData name="Katie Harris" userId="216c81ccc6bf8238" providerId="LiveId" clId="{2355ED0A-0960-4629-A419-9A3FE436C328}" dt="2021-05-06T02:25:13.684" v="896" actId="2696"/>
        <pc:sldMkLst>
          <pc:docMk/>
          <pc:sldMk cId="2341911148" sldId="269"/>
        </pc:sldMkLst>
      </pc:sldChg>
      <pc:sldChg chg="modNotesTx">
        <pc:chgData name="Katie Harris" userId="216c81ccc6bf8238" providerId="LiveId" clId="{2355ED0A-0960-4629-A419-9A3FE436C328}" dt="2021-05-06T20:12:46.505" v="2231" actId="20577"/>
        <pc:sldMkLst>
          <pc:docMk/>
          <pc:sldMk cId="4123189245" sldId="270"/>
        </pc:sldMkLst>
      </pc:sldChg>
      <pc:sldChg chg="del">
        <pc:chgData name="Katie Harris" userId="216c81ccc6bf8238" providerId="LiveId" clId="{2355ED0A-0960-4629-A419-9A3FE436C328}" dt="2021-05-06T19:19:59.132" v="1219" actId="2696"/>
        <pc:sldMkLst>
          <pc:docMk/>
          <pc:sldMk cId="2319046984" sldId="271"/>
        </pc:sldMkLst>
      </pc:sldChg>
      <pc:sldChg chg="addSp delSp modSp mod modNotesTx">
        <pc:chgData name="Katie Harris" userId="216c81ccc6bf8238" providerId="LiveId" clId="{2355ED0A-0960-4629-A419-9A3FE436C328}" dt="2021-05-12T18:10:02.708" v="4988" actId="1076"/>
        <pc:sldMkLst>
          <pc:docMk/>
          <pc:sldMk cId="2511169731" sldId="272"/>
        </pc:sldMkLst>
        <pc:spChg chg="del">
          <ac:chgData name="Katie Harris" userId="216c81ccc6bf8238" providerId="LiveId" clId="{2355ED0A-0960-4629-A419-9A3FE436C328}" dt="2021-05-06T01:22:54.683" v="0" actId="1032"/>
          <ac:spMkLst>
            <pc:docMk/>
            <pc:sldMk cId="2511169731" sldId="272"/>
            <ac:spMk id="14" creationId="{00000000-0000-0000-0000-000000000000}"/>
          </ac:spMkLst>
        </pc:spChg>
        <pc:graphicFrameChg chg="add mod modGraphic">
          <ac:chgData name="Katie Harris" userId="216c81ccc6bf8238" providerId="LiveId" clId="{2355ED0A-0960-4629-A419-9A3FE436C328}" dt="2021-05-06T01:36:23.319" v="156"/>
          <ac:graphicFrameMkLst>
            <pc:docMk/>
            <pc:sldMk cId="2511169731" sldId="272"/>
            <ac:graphicFrameMk id="2" creationId="{258CFFD0-5340-4C5F-AC98-0A23DDEEF549}"/>
          </ac:graphicFrameMkLst>
        </pc:graphicFrameChg>
        <pc:picChg chg="add del mod">
          <ac:chgData name="Katie Harris" userId="216c81ccc6bf8238" providerId="LiveId" clId="{2355ED0A-0960-4629-A419-9A3FE436C328}" dt="2021-05-06T01:32:21.181" v="132" actId="478"/>
          <ac:picMkLst>
            <pc:docMk/>
            <pc:sldMk cId="2511169731" sldId="272"/>
            <ac:picMk id="4" creationId="{53C2556A-FF0C-4B8B-8599-B4F02C475A20}"/>
          </ac:picMkLst>
        </pc:picChg>
        <pc:picChg chg="add mod">
          <ac:chgData name="Katie Harris" userId="216c81ccc6bf8238" providerId="LiveId" clId="{2355ED0A-0960-4629-A419-9A3FE436C328}" dt="2021-05-12T18:10:02.708" v="4988" actId="1076"/>
          <ac:picMkLst>
            <pc:docMk/>
            <pc:sldMk cId="2511169731" sldId="272"/>
            <ac:picMk id="6" creationId="{237A1172-F716-447A-BC4C-6DE4FF9F5FC7}"/>
          </ac:picMkLst>
        </pc:picChg>
        <pc:picChg chg="add mod">
          <ac:chgData name="Katie Harris" userId="216c81ccc6bf8238" providerId="LiveId" clId="{2355ED0A-0960-4629-A419-9A3FE436C328}" dt="2021-05-06T01:34:55.926" v="150" actId="1076"/>
          <ac:picMkLst>
            <pc:docMk/>
            <pc:sldMk cId="2511169731" sldId="272"/>
            <ac:picMk id="8" creationId="{B5D91AAB-010E-4F64-A5AD-C4F77B2A13F9}"/>
          </ac:picMkLst>
        </pc:picChg>
        <pc:picChg chg="add mod">
          <ac:chgData name="Katie Harris" userId="216c81ccc6bf8238" providerId="LiveId" clId="{2355ED0A-0960-4629-A419-9A3FE436C328}" dt="2021-05-06T01:36:31.642" v="158" actId="1076"/>
          <ac:picMkLst>
            <pc:docMk/>
            <pc:sldMk cId="2511169731" sldId="272"/>
            <ac:picMk id="10" creationId="{33A53D18-8C8E-4899-999D-79C09D110783}"/>
          </ac:picMkLst>
        </pc:picChg>
      </pc:sldChg>
      <pc:sldChg chg="addSp delSp modSp new mod modNotesTx">
        <pc:chgData name="Katie Harris" userId="216c81ccc6bf8238" providerId="LiveId" clId="{2355ED0A-0960-4629-A419-9A3FE436C328}" dt="2021-05-06T20:15:39.880" v="2593" actId="20577"/>
        <pc:sldMkLst>
          <pc:docMk/>
          <pc:sldMk cId="3327398465" sldId="273"/>
        </pc:sldMkLst>
        <pc:spChg chg="mod">
          <ac:chgData name="Katie Harris" userId="216c81ccc6bf8238" providerId="LiveId" clId="{2355ED0A-0960-4629-A419-9A3FE436C328}" dt="2021-05-06T01:38:19.986" v="282" actId="20577"/>
          <ac:spMkLst>
            <pc:docMk/>
            <pc:sldMk cId="3327398465" sldId="273"/>
            <ac:spMk id="2" creationId="{6BFFE54B-60AF-415B-B018-414F7DDE3979}"/>
          </ac:spMkLst>
        </pc:spChg>
        <pc:spChg chg="del">
          <ac:chgData name="Katie Harris" userId="216c81ccc6bf8238" providerId="LiveId" clId="{2355ED0A-0960-4629-A419-9A3FE436C328}" dt="2021-05-06T01:40:13.252" v="283" actId="1032"/>
          <ac:spMkLst>
            <pc:docMk/>
            <pc:sldMk cId="3327398465" sldId="273"/>
            <ac:spMk id="3" creationId="{F7C61787-28D6-4713-A078-C317B5595489}"/>
          </ac:spMkLst>
        </pc:spChg>
        <pc:graphicFrameChg chg="add mod modGraphic">
          <ac:chgData name="Katie Harris" userId="216c81ccc6bf8238" providerId="LiveId" clId="{2355ED0A-0960-4629-A419-9A3FE436C328}" dt="2021-05-06T01:45:43.601" v="335"/>
          <ac:graphicFrameMkLst>
            <pc:docMk/>
            <pc:sldMk cId="3327398465" sldId="273"/>
            <ac:graphicFrameMk id="4" creationId="{E94E228D-3C3A-4907-9638-702C06BF0883}"/>
          </ac:graphicFrameMkLst>
        </pc:graphicFrameChg>
      </pc:sldChg>
      <pc:sldChg chg="addSp delSp modSp new mod modNotesTx">
        <pc:chgData name="Katie Harris" userId="216c81ccc6bf8238" providerId="LiveId" clId="{2355ED0A-0960-4629-A419-9A3FE436C328}" dt="2021-05-06T20:16:46.055" v="2776" actId="20577"/>
        <pc:sldMkLst>
          <pc:docMk/>
          <pc:sldMk cId="969337447" sldId="274"/>
        </pc:sldMkLst>
        <pc:spChg chg="mod">
          <ac:chgData name="Katie Harris" userId="216c81ccc6bf8238" providerId="LiveId" clId="{2355ED0A-0960-4629-A419-9A3FE436C328}" dt="2021-05-06T01:46:59.259" v="423" actId="20577"/>
          <ac:spMkLst>
            <pc:docMk/>
            <pc:sldMk cId="969337447" sldId="274"/>
            <ac:spMk id="2" creationId="{32A4C545-48A5-4AC7-8E55-BD6F4FF72ADA}"/>
          </ac:spMkLst>
        </pc:spChg>
        <pc:spChg chg="del">
          <ac:chgData name="Katie Harris" userId="216c81ccc6bf8238" providerId="LiveId" clId="{2355ED0A-0960-4629-A419-9A3FE436C328}" dt="2021-05-06T01:46:46.140" v="403"/>
          <ac:spMkLst>
            <pc:docMk/>
            <pc:sldMk cId="969337447" sldId="274"/>
            <ac:spMk id="3" creationId="{B5FBECBA-3258-4B61-9336-7F66044BD630}"/>
          </ac:spMkLst>
        </pc:spChg>
        <pc:picChg chg="add mod">
          <ac:chgData name="Katie Harris" userId="216c81ccc6bf8238" providerId="LiveId" clId="{2355ED0A-0960-4629-A419-9A3FE436C328}" dt="2021-05-06T01:46:46.140" v="403"/>
          <ac:picMkLst>
            <pc:docMk/>
            <pc:sldMk cId="969337447" sldId="274"/>
            <ac:picMk id="1026" creationId="{C51B562D-DA92-46AF-B810-D5D3432967FD}"/>
          </ac:picMkLst>
        </pc:picChg>
      </pc:sldChg>
      <pc:sldChg chg="addSp delSp modSp new mod modClrScheme chgLayout modNotesTx">
        <pc:chgData name="Katie Harris" userId="216c81ccc6bf8238" providerId="LiveId" clId="{2355ED0A-0960-4629-A419-9A3FE436C328}" dt="2021-05-06T20:19:01.647" v="2977" actId="20577"/>
        <pc:sldMkLst>
          <pc:docMk/>
          <pc:sldMk cId="321185619" sldId="275"/>
        </pc:sldMkLst>
        <pc:spChg chg="del">
          <ac:chgData name="Katie Harris" userId="216c81ccc6bf8238" providerId="LiveId" clId="{2355ED0A-0960-4629-A419-9A3FE436C328}" dt="2021-05-06T01:47:26.729" v="425" actId="700"/>
          <ac:spMkLst>
            <pc:docMk/>
            <pc:sldMk cId="321185619" sldId="275"/>
            <ac:spMk id="2" creationId="{172E89EB-1B8A-4B60-B422-63E3867F71DD}"/>
          </ac:spMkLst>
        </pc:spChg>
        <pc:spChg chg="del">
          <ac:chgData name="Katie Harris" userId="216c81ccc6bf8238" providerId="LiveId" clId="{2355ED0A-0960-4629-A419-9A3FE436C328}" dt="2021-05-06T01:47:26.729" v="425" actId="700"/>
          <ac:spMkLst>
            <pc:docMk/>
            <pc:sldMk cId="321185619" sldId="275"/>
            <ac:spMk id="3" creationId="{CB6E33EB-BB93-4F9E-8D86-959CF66A48BC}"/>
          </ac:spMkLst>
        </pc:spChg>
        <pc:picChg chg="add del mod">
          <ac:chgData name="Katie Harris" userId="216c81ccc6bf8238" providerId="LiveId" clId="{2355ED0A-0960-4629-A419-9A3FE436C328}" dt="2021-05-06T01:48:09.916" v="430" actId="478"/>
          <ac:picMkLst>
            <pc:docMk/>
            <pc:sldMk cId="321185619" sldId="275"/>
            <ac:picMk id="5" creationId="{042EFF63-9930-4CFE-9F5B-7A9EE7726E6F}"/>
          </ac:picMkLst>
        </pc:picChg>
        <pc:picChg chg="add mod">
          <ac:chgData name="Katie Harris" userId="216c81ccc6bf8238" providerId="LiveId" clId="{2355ED0A-0960-4629-A419-9A3FE436C328}" dt="2021-05-06T02:22:28.332" v="895" actId="962"/>
          <ac:picMkLst>
            <pc:docMk/>
            <pc:sldMk cId="321185619" sldId="275"/>
            <ac:picMk id="7" creationId="{10EEB86B-5131-4F2D-87F9-6C158778CFB8}"/>
          </ac:picMkLst>
        </pc:picChg>
      </pc:sldChg>
      <pc:sldChg chg="modSp add mod">
        <pc:chgData name="Katie Harris" userId="216c81ccc6bf8238" providerId="LiveId" clId="{2355ED0A-0960-4629-A419-9A3FE436C328}" dt="2021-05-06T01:53:09.860" v="561" actId="20577"/>
        <pc:sldMkLst>
          <pc:docMk/>
          <pc:sldMk cId="3670472499" sldId="276"/>
        </pc:sldMkLst>
        <pc:spChg chg="mod">
          <ac:chgData name="Katie Harris" userId="216c81ccc6bf8238" providerId="LiveId" clId="{2355ED0A-0960-4629-A419-9A3FE436C328}" dt="2021-05-06T01:53:01.506" v="541" actId="20577"/>
          <ac:spMkLst>
            <pc:docMk/>
            <pc:sldMk cId="3670472499" sldId="276"/>
            <ac:spMk id="4" creationId="{00000000-0000-0000-0000-000000000000}"/>
          </ac:spMkLst>
        </pc:spChg>
        <pc:spChg chg="mod">
          <ac:chgData name="Katie Harris" userId="216c81ccc6bf8238" providerId="LiveId" clId="{2355ED0A-0960-4629-A419-9A3FE436C328}" dt="2021-05-06T01:53:09.860" v="561" actId="20577"/>
          <ac:spMkLst>
            <pc:docMk/>
            <pc:sldMk cId="3670472499" sldId="276"/>
            <ac:spMk id="5" creationId="{00000000-0000-0000-0000-000000000000}"/>
          </ac:spMkLst>
        </pc:spChg>
      </pc:sldChg>
      <pc:sldChg chg="addSp modSp new del mod">
        <pc:chgData name="Katie Harris" userId="216c81ccc6bf8238" providerId="LiveId" clId="{2355ED0A-0960-4629-A419-9A3FE436C328}" dt="2021-05-06T02:07:39.198" v="801" actId="2696"/>
        <pc:sldMkLst>
          <pc:docMk/>
          <pc:sldMk cId="1173853302" sldId="277"/>
        </pc:sldMkLst>
        <pc:graphicFrameChg chg="add mod">
          <ac:chgData name="Katie Harris" userId="216c81ccc6bf8238" providerId="LiveId" clId="{2355ED0A-0960-4629-A419-9A3FE436C328}" dt="2021-05-06T02:07:28.367" v="800" actId="1957"/>
          <ac:graphicFrameMkLst>
            <pc:docMk/>
            <pc:sldMk cId="1173853302" sldId="277"/>
            <ac:graphicFrameMk id="7" creationId="{F42C02CF-0B5F-4E34-96EC-B063A6E39C87}"/>
          </ac:graphicFrameMkLst>
        </pc:graphicFrameChg>
      </pc:sldChg>
      <pc:sldChg chg="new del">
        <pc:chgData name="Katie Harris" userId="216c81ccc6bf8238" providerId="LiveId" clId="{2355ED0A-0960-4629-A419-9A3FE436C328}" dt="2021-05-06T01:53:25.164" v="563" actId="2696"/>
        <pc:sldMkLst>
          <pc:docMk/>
          <pc:sldMk cId="2976424700" sldId="277"/>
        </pc:sldMkLst>
      </pc:sldChg>
      <pc:sldChg chg="addSp delSp modSp new mod ord modNotesTx">
        <pc:chgData name="Katie Harris" userId="216c81ccc6bf8238" providerId="LiveId" clId="{2355ED0A-0960-4629-A419-9A3FE436C328}" dt="2021-05-12T21:15:05.934" v="4989" actId="1076"/>
        <pc:sldMkLst>
          <pc:docMk/>
          <pc:sldMk cId="1268897492" sldId="278"/>
        </pc:sldMkLst>
        <pc:spChg chg="mod">
          <ac:chgData name="Katie Harris" userId="216c81ccc6bf8238" providerId="LiveId" clId="{2355ED0A-0960-4629-A419-9A3FE436C328}" dt="2021-05-06T10:19:15.451" v="1010" actId="1076"/>
          <ac:spMkLst>
            <pc:docMk/>
            <pc:sldMk cId="1268897492" sldId="278"/>
            <ac:spMk id="2" creationId="{E0AA306B-8D26-416E-80F6-A887F54CDF7B}"/>
          </ac:spMkLst>
        </pc:spChg>
        <pc:spChg chg="del">
          <ac:chgData name="Katie Harris" userId="216c81ccc6bf8238" providerId="LiveId" clId="{2355ED0A-0960-4629-A419-9A3FE436C328}" dt="2021-05-06T02:43:18.410" v="1000" actId="931"/>
          <ac:spMkLst>
            <pc:docMk/>
            <pc:sldMk cId="1268897492" sldId="278"/>
            <ac:spMk id="3" creationId="{287C43F3-31C0-4DED-85A0-747F45477191}"/>
          </ac:spMkLst>
        </pc:spChg>
        <pc:picChg chg="add mod">
          <ac:chgData name="Katie Harris" userId="216c81ccc6bf8238" providerId="LiveId" clId="{2355ED0A-0960-4629-A419-9A3FE436C328}" dt="2021-05-06T02:43:33.942" v="1004" actId="14826"/>
          <ac:picMkLst>
            <pc:docMk/>
            <pc:sldMk cId="1268897492" sldId="278"/>
            <ac:picMk id="5" creationId="{0F272A17-D495-4BCD-B65F-21CE2A385311}"/>
          </ac:picMkLst>
        </pc:picChg>
        <pc:picChg chg="add mod">
          <ac:chgData name="Katie Harris" userId="216c81ccc6bf8238" providerId="LiveId" clId="{2355ED0A-0960-4629-A419-9A3FE436C328}" dt="2021-05-12T21:15:05.934" v="4989" actId="1076"/>
          <ac:picMkLst>
            <pc:docMk/>
            <pc:sldMk cId="1268897492" sldId="278"/>
            <ac:picMk id="7" creationId="{4DC49B50-1DEC-4CDB-A495-2A8E873EFAEA}"/>
          </ac:picMkLst>
        </pc:picChg>
      </pc:sldChg>
      <pc:sldChg chg="addSp delSp modSp add mod ord">
        <pc:chgData name="Katie Harris" userId="216c81ccc6bf8238" providerId="LiveId" clId="{2355ED0A-0960-4629-A419-9A3FE436C328}" dt="2021-05-06T20:21:13.436" v="3311"/>
        <pc:sldMkLst>
          <pc:docMk/>
          <pc:sldMk cId="460962104" sldId="279"/>
        </pc:sldMkLst>
        <pc:spChg chg="mod">
          <ac:chgData name="Katie Harris" userId="216c81ccc6bf8238" providerId="LiveId" clId="{2355ED0A-0960-4629-A419-9A3FE436C328}" dt="2021-05-06T02:08:44.973" v="844" actId="20577"/>
          <ac:spMkLst>
            <pc:docMk/>
            <pc:sldMk cId="460962104" sldId="279"/>
            <ac:spMk id="2" creationId="{E0AA306B-8D26-416E-80F6-A887F54CDF7B}"/>
          </ac:spMkLst>
        </pc:spChg>
        <pc:spChg chg="del">
          <ac:chgData name="Katie Harris" userId="216c81ccc6bf8238" providerId="LiveId" clId="{2355ED0A-0960-4629-A419-9A3FE436C328}" dt="2021-05-06T11:22:22.292" v="1014"/>
          <ac:spMkLst>
            <pc:docMk/>
            <pc:sldMk cId="460962104" sldId="279"/>
            <ac:spMk id="3" creationId="{287C43F3-31C0-4DED-85A0-747F45477191}"/>
          </ac:spMkLst>
        </pc:spChg>
        <pc:graphicFrameChg chg="add mod">
          <ac:chgData name="Katie Harris" userId="216c81ccc6bf8238" providerId="LiveId" clId="{2355ED0A-0960-4629-A419-9A3FE436C328}" dt="2021-05-06T11:22:22.292" v="1014"/>
          <ac:graphicFrameMkLst>
            <pc:docMk/>
            <pc:sldMk cId="460962104" sldId="279"/>
            <ac:graphicFrameMk id="6" creationId="{12E0C214-D532-4800-BE4E-A751AA118C25}"/>
          </ac:graphicFrameMkLst>
        </pc:graphicFrameChg>
      </pc:sldChg>
      <pc:sldChg chg="modSp add mod">
        <pc:chgData name="Katie Harris" userId="216c81ccc6bf8238" providerId="LiveId" clId="{2355ED0A-0960-4629-A419-9A3FE436C328}" dt="2021-05-06T02:11:51.165" v="880" actId="6549"/>
        <pc:sldMkLst>
          <pc:docMk/>
          <pc:sldMk cId="1695286399" sldId="280"/>
        </pc:sldMkLst>
        <pc:spChg chg="mod">
          <ac:chgData name="Katie Harris" userId="216c81ccc6bf8238" providerId="LiveId" clId="{2355ED0A-0960-4629-A419-9A3FE436C328}" dt="2021-05-06T02:08:58.344" v="863" actId="20577"/>
          <ac:spMkLst>
            <pc:docMk/>
            <pc:sldMk cId="1695286399" sldId="280"/>
            <ac:spMk id="4" creationId="{00000000-0000-0000-0000-000000000000}"/>
          </ac:spMkLst>
        </pc:spChg>
        <pc:spChg chg="mod">
          <ac:chgData name="Katie Harris" userId="216c81ccc6bf8238" providerId="LiveId" clId="{2355ED0A-0960-4629-A419-9A3FE436C328}" dt="2021-05-06T02:11:51.165" v="880" actId="6549"/>
          <ac:spMkLst>
            <pc:docMk/>
            <pc:sldMk cId="1695286399" sldId="280"/>
            <ac:spMk id="5" creationId="{00000000-0000-0000-0000-000000000000}"/>
          </ac:spMkLst>
        </pc:spChg>
      </pc:sldChg>
      <pc:sldChg chg="addSp delSp modSp new mod ord modClrScheme chgLayout modNotesTx">
        <pc:chgData name="Katie Harris" userId="216c81ccc6bf8238" providerId="LiveId" clId="{2355ED0A-0960-4629-A419-9A3FE436C328}" dt="2021-05-06T20:27:01.679" v="4041" actId="20577"/>
        <pc:sldMkLst>
          <pc:docMk/>
          <pc:sldMk cId="2531825680" sldId="281"/>
        </pc:sldMkLst>
        <pc:spChg chg="del">
          <ac:chgData name="Katie Harris" userId="216c81ccc6bf8238" providerId="LiveId" clId="{2355ED0A-0960-4629-A419-9A3FE436C328}" dt="2021-05-06T02:09:34.638" v="865" actId="700"/>
          <ac:spMkLst>
            <pc:docMk/>
            <pc:sldMk cId="2531825680" sldId="281"/>
            <ac:spMk id="2" creationId="{54818F39-F70F-499F-A77A-69C75B9D79D8}"/>
          </ac:spMkLst>
        </pc:spChg>
        <pc:spChg chg="del">
          <ac:chgData name="Katie Harris" userId="216c81ccc6bf8238" providerId="LiveId" clId="{2355ED0A-0960-4629-A419-9A3FE436C328}" dt="2021-05-06T02:09:34.638" v="865" actId="700"/>
          <ac:spMkLst>
            <pc:docMk/>
            <pc:sldMk cId="2531825680" sldId="281"/>
            <ac:spMk id="3" creationId="{61597F5F-AFF3-4B6C-A752-BEA43981E9B6}"/>
          </ac:spMkLst>
        </pc:spChg>
        <pc:picChg chg="add mod">
          <ac:chgData name="Katie Harris" userId="216c81ccc6bf8238" providerId="LiveId" clId="{2355ED0A-0960-4629-A419-9A3FE436C328}" dt="2021-05-06T20:26:05.698" v="3922" actId="1076"/>
          <ac:picMkLst>
            <pc:docMk/>
            <pc:sldMk cId="2531825680" sldId="281"/>
            <ac:picMk id="5" creationId="{EE8641CF-AB27-410A-8352-84AE99F123CE}"/>
          </ac:picMkLst>
        </pc:picChg>
      </pc:sldChg>
      <pc:sldChg chg="add del">
        <pc:chgData name="Katie Harris" userId="216c81ccc6bf8238" providerId="LiveId" clId="{2355ED0A-0960-4629-A419-9A3FE436C328}" dt="2021-05-06T02:09:46.410" v="867"/>
        <pc:sldMkLst>
          <pc:docMk/>
          <pc:sldMk cId="3837385877" sldId="282"/>
        </pc:sldMkLst>
      </pc:sldChg>
      <pc:sldChg chg="addSp delSp modSp new mod modClrScheme chgLayout modNotesTx">
        <pc:chgData name="Katie Harris" userId="216c81ccc6bf8238" providerId="LiveId" clId="{2355ED0A-0960-4629-A419-9A3FE436C328}" dt="2021-05-06T20:14:42.198" v="2440" actId="20577"/>
        <pc:sldMkLst>
          <pc:docMk/>
          <pc:sldMk cId="4145448908" sldId="282"/>
        </pc:sldMkLst>
        <pc:spChg chg="del">
          <ac:chgData name="Katie Harris" userId="216c81ccc6bf8238" providerId="LiveId" clId="{2355ED0A-0960-4629-A419-9A3FE436C328}" dt="2021-05-06T02:18:14.442" v="886" actId="700"/>
          <ac:spMkLst>
            <pc:docMk/>
            <pc:sldMk cId="4145448908" sldId="282"/>
            <ac:spMk id="2" creationId="{E79E2E17-B2E9-4E84-A66B-C6DB20E1C9D5}"/>
          </ac:spMkLst>
        </pc:spChg>
        <pc:spChg chg="del">
          <ac:chgData name="Katie Harris" userId="216c81ccc6bf8238" providerId="LiveId" clId="{2355ED0A-0960-4629-A419-9A3FE436C328}" dt="2021-05-06T02:17:03.331" v="882" actId="22"/>
          <ac:spMkLst>
            <pc:docMk/>
            <pc:sldMk cId="4145448908" sldId="282"/>
            <ac:spMk id="3" creationId="{1EB3C683-ADD2-41DB-998C-DC5A1ED657F1}"/>
          </ac:spMkLst>
        </pc:spChg>
        <pc:picChg chg="add mod ord">
          <ac:chgData name="Katie Harris" userId="216c81ccc6bf8238" providerId="LiveId" clId="{2355ED0A-0960-4629-A419-9A3FE436C328}" dt="2021-05-06T02:18:15.875" v="887" actId="1076"/>
          <ac:picMkLst>
            <pc:docMk/>
            <pc:sldMk cId="4145448908" sldId="282"/>
            <ac:picMk id="5" creationId="{01D02ABE-DEA1-4CB7-8C4F-6AC26138B3E6}"/>
          </ac:picMkLst>
        </pc:picChg>
        <pc:picChg chg="add mod">
          <ac:chgData name="Katie Harris" userId="216c81ccc6bf8238" providerId="LiveId" clId="{2355ED0A-0960-4629-A419-9A3FE436C328}" dt="2021-05-06T02:18:17.252" v="888" actId="1076"/>
          <ac:picMkLst>
            <pc:docMk/>
            <pc:sldMk cId="4145448908" sldId="282"/>
            <ac:picMk id="7" creationId="{0D36CE06-1DCE-4407-BF13-C2EBE4B45AA6}"/>
          </ac:picMkLst>
        </pc:picChg>
      </pc:sldChg>
      <pc:sldChg chg="addSp delSp modSp new mod modClrScheme chgLayout modNotesTx">
        <pc:chgData name="Katie Harris" userId="216c81ccc6bf8238" providerId="LiveId" clId="{2355ED0A-0960-4629-A419-9A3FE436C328}" dt="2021-05-06T20:20:40.182" v="3218" actId="20577"/>
        <pc:sldMkLst>
          <pc:docMk/>
          <pc:sldMk cId="2076702711" sldId="283"/>
        </pc:sldMkLst>
        <pc:spChg chg="del">
          <ac:chgData name="Katie Harris" userId="216c81ccc6bf8238" providerId="LiveId" clId="{2355ED0A-0960-4629-A419-9A3FE436C328}" dt="2021-05-06T02:30:39.458" v="997" actId="700"/>
          <ac:spMkLst>
            <pc:docMk/>
            <pc:sldMk cId="2076702711" sldId="283"/>
            <ac:spMk id="2" creationId="{83EF65C9-3EFD-4C42-9C13-7222D31119E3}"/>
          </ac:spMkLst>
        </pc:spChg>
        <pc:spChg chg="del mod">
          <ac:chgData name="Katie Harris" userId="216c81ccc6bf8238" providerId="LiveId" clId="{2355ED0A-0960-4629-A419-9A3FE436C328}" dt="2021-05-06T02:30:27.072" v="996"/>
          <ac:spMkLst>
            <pc:docMk/>
            <pc:sldMk cId="2076702711" sldId="283"/>
            <ac:spMk id="3" creationId="{A2D33F0B-07A1-4D2C-8E66-E779D3CBD52E}"/>
          </ac:spMkLst>
        </pc:spChg>
        <pc:graphicFrameChg chg="add mod">
          <ac:chgData name="Katie Harris" userId="216c81ccc6bf8238" providerId="LiveId" clId="{2355ED0A-0960-4629-A419-9A3FE436C328}" dt="2021-05-06T19:52:33.657" v="2122"/>
          <ac:graphicFrameMkLst>
            <pc:docMk/>
            <pc:sldMk cId="2076702711" sldId="283"/>
            <ac:graphicFrameMk id="3" creationId="{943457DC-C156-4D47-B1E3-CE20C3D656E8}"/>
          </ac:graphicFrameMkLst>
        </pc:graphicFrameChg>
        <pc:graphicFrameChg chg="add del mod ord">
          <ac:chgData name="Katie Harris" userId="216c81ccc6bf8238" providerId="LiveId" clId="{2355ED0A-0960-4629-A419-9A3FE436C328}" dt="2021-05-06T19:52:00.919" v="2117" actId="478"/>
          <ac:graphicFrameMkLst>
            <pc:docMk/>
            <pc:sldMk cId="2076702711" sldId="283"/>
            <ac:graphicFrameMk id="4" creationId="{9B0E68C0-8C7C-4999-BB4A-0BDCE8424479}"/>
          </ac:graphicFrameMkLst>
        </pc:graphicFrameChg>
      </pc:sldChg>
      <pc:sldChg chg="addSp delSp new mod ord modClrScheme chgLayout modNotesTx">
        <pc:chgData name="Katie Harris" userId="216c81ccc6bf8238" providerId="LiveId" clId="{2355ED0A-0960-4629-A419-9A3FE436C328}" dt="2021-05-06T20:25:41.447" v="3921" actId="20577"/>
        <pc:sldMkLst>
          <pc:docMk/>
          <pc:sldMk cId="2794620764" sldId="284"/>
        </pc:sldMkLst>
        <pc:spChg chg="del">
          <ac:chgData name="Katie Harris" userId="216c81ccc6bf8238" providerId="LiveId" clId="{2355ED0A-0960-4629-A419-9A3FE436C328}" dt="2021-05-06T11:01:05.423" v="1012" actId="700"/>
          <ac:spMkLst>
            <pc:docMk/>
            <pc:sldMk cId="2794620764" sldId="284"/>
            <ac:spMk id="2" creationId="{F57AD6ED-4EF7-4E6E-9646-F8AC2BCBB246}"/>
          </ac:spMkLst>
        </pc:spChg>
        <pc:spChg chg="del">
          <ac:chgData name="Katie Harris" userId="216c81ccc6bf8238" providerId="LiveId" clId="{2355ED0A-0960-4629-A419-9A3FE436C328}" dt="2021-05-06T11:01:05.423" v="1012" actId="700"/>
          <ac:spMkLst>
            <pc:docMk/>
            <pc:sldMk cId="2794620764" sldId="284"/>
            <ac:spMk id="3" creationId="{47D0D002-DBB0-4F1D-A3DC-DB8760F1E802}"/>
          </ac:spMkLst>
        </pc:spChg>
        <pc:picChg chg="add">
          <ac:chgData name="Katie Harris" userId="216c81ccc6bf8238" providerId="LiveId" clId="{2355ED0A-0960-4629-A419-9A3FE436C328}" dt="2021-05-06T11:01:07.778" v="1013" actId="22"/>
          <ac:picMkLst>
            <pc:docMk/>
            <pc:sldMk cId="2794620764" sldId="284"/>
            <ac:picMk id="5" creationId="{F7F6D00E-6863-4060-B69B-E7496F010E71}"/>
          </ac:picMkLst>
        </pc:picChg>
      </pc:sldChg>
      <pc:sldChg chg="addSp modSp new mod modNotesTx">
        <pc:chgData name="Katie Harris" userId="216c81ccc6bf8238" providerId="LiveId" clId="{2355ED0A-0960-4629-A419-9A3FE436C328}" dt="2021-05-06T20:29:21.562" v="4314" actId="20577"/>
        <pc:sldMkLst>
          <pc:docMk/>
          <pc:sldMk cId="886485240" sldId="285"/>
        </pc:sldMkLst>
        <pc:spChg chg="mod">
          <ac:chgData name="Katie Harris" userId="216c81ccc6bf8238" providerId="LiveId" clId="{2355ED0A-0960-4629-A419-9A3FE436C328}" dt="2021-05-06T12:51:53.869" v="1131" actId="242"/>
          <ac:spMkLst>
            <pc:docMk/>
            <pc:sldMk cId="886485240" sldId="285"/>
            <ac:spMk id="2" creationId="{17D84DEA-FE9A-4CA4-AF88-05982E37BD3D}"/>
          </ac:spMkLst>
        </pc:spChg>
        <pc:picChg chg="add mod">
          <ac:chgData name="Katie Harris" userId="216c81ccc6bf8238" providerId="LiveId" clId="{2355ED0A-0960-4629-A419-9A3FE436C328}" dt="2021-05-06T12:53:34.272" v="1136" actId="1076"/>
          <ac:picMkLst>
            <pc:docMk/>
            <pc:sldMk cId="886485240" sldId="285"/>
            <ac:picMk id="4" creationId="{8AD66F7B-6B7A-458B-886F-A4DAA2EA37B0}"/>
          </ac:picMkLst>
        </pc:picChg>
      </pc:sldChg>
      <pc:sldChg chg="addSp delSp modSp add mod modNotesTx">
        <pc:chgData name="Katie Harris" userId="216c81ccc6bf8238" providerId="LiveId" clId="{2355ED0A-0960-4629-A419-9A3FE436C328}" dt="2021-05-06T20:29:55.064" v="4445" actId="20577"/>
        <pc:sldMkLst>
          <pc:docMk/>
          <pc:sldMk cId="2625973254" sldId="286"/>
        </pc:sldMkLst>
        <pc:spChg chg="mod">
          <ac:chgData name="Katie Harris" userId="216c81ccc6bf8238" providerId="LiveId" clId="{2355ED0A-0960-4629-A419-9A3FE436C328}" dt="2021-05-06T12:51:42.828" v="1129" actId="242"/>
          <ac:spMkLst>
            <pc:docMk/>
            <pc:sldMk cId="2625973254" sldId="286"/>
            <ac:spMk id="2" creationId="{17D84DEA-FE9A-4CA4-AF88-05982E37BD3D}"/>
          </ac:spMkLst>
        </pc:spChg>
        <pc:picChg chg="add del mod">
          <ac:chgData name="Katie Harris" userId="216c81ccc6bf8238" providerId="LiveId" clId="{2355ED0A-0960-4629-A419-9A3FE436C328}" dt="2021-05-06T16:32:25.098" v="1137" actId="478"/>
          <ac:picMkLst>
            <pc:docMk/>
            <pc:sldMk cId="2625973254" sldId="286"/>
            <ac:picMk id="4" creationId="{063BCBBA-7289-4842-B813-E6BE500FEDB1}"/>
          </ac:picMkLst>
        </pc:picChg>
        <pc:picChg chg="add del mod">
          <ac:chgData name="Katie Harris" userId="216c81ccc6bf8238" providerId="LiveId" clId="{2355ED0A-0960-4629-A419-9A3FE436C328}" dt="2021-05-06T19:24:07.423" v="1378" actId="478"/>
          <ac:picMkLst>
            <pc:docMk/>
            <pc:sldMk cId="2625973254" sldId="286"/>
            <ac:picMk id="6" creationId="{AC403039-68EA-4114-B5D8-4B30AD74B8CC}"/>
          </ac:picMkLst>
        </pc:picChg>
        <pc:picChg chg="add mod">
          <ac:chgData name="Katie Harris" userId="216c81ccc6bf8238" providerId="LiveId" clId="{2355ED0A-0960-4629-A419-9A3FE436C328}" dt="2021-05-06T19:24:50.198" v="1382" actId="1076"/>
          <ac:picMkLst>
            <pc:docMk/>
            <pc:sldMk cId="2625973254" sldId="286"/>
            <ac:picMk id="8" creationId="{65766868-2D44-483B-A5B5-0A5DB24BD723}"/>
          </ac:picMkLst>
        </pc:picChg>
      </pc:sldChg>
      <pc:sldChg chg="addSp modSp add mod modNotesTx">
        <pc:chgData name="Katie Harris" userId="216c81ccc6bf8238" providerId="LiveId" clId="{2355ED0A-0960-4629-A419-9A3FE436C328}" dt="2021-05-06T20:33:49.242" v="4504" actId="20577"/>
        <pc:sldMkLst>
          <pc:docMk/>
          <pc:sldMk cId="2587124852" sldId="287"/>
        </pc:sldMkLst>
        <pc:spChg chg="mod">
          <ac:chgData name="Katie Harris" userId="216c81ccc6bf8238" providerId="LiveId" clId="{2355ED0A-0960-4629-A419-9A3FE436C328}" dt="2021-05-06T16:33:57.564" v="1189" actId="20577"/>
          <ac:spMkLst>
            <pc:docMk/>
            <pc:sldMk cId="2587124852" sldId="287"/>
            <ac:spMk id="2" creationId="{17D84DEA-FE9A-4CA4-AF88-05982E37BD3D}"/>
          </ac:spMkLst>
        </pc:spChg>
        <pc:picChg chg="add mod">
          <ac:chgData name="Katie Harris" userId="216c81ccc6bf8238" providerId="LiveId" clId="{2355ED0A-0960-4629-A419-9A3FE436C328}" dt="2021-05-06T16:33:53.580" v="1173" actId="1076"/>
          <ac:picMkLst>
            <pc:docMk/>
            <pc:sldMk cId="2587124852" sldId="287"/>
            <ac:picMk id="4" creationId="{2DB38A1E-2BD6-4A40-9E15-E728065961B6}"/>
          </ac:picMkLst>
        </pc:picChg>
      </pc:sldChg>
      <pc:sldChg chg="addSp modSp new mod modNotesTx">
        <pc:chgData name="Katie Harris" userId="216c81ccc6bf8238" providerId="LiveId" clId="{2355ED0A-0960-4629-A419-9A3FE436C328}" dt="2021-05-06T20:36:52.550" v="4911" actId="20577"/>
        <pc:sldMkLst>
          <pc:docMk/>
          <pc:sldMk cId="1895854038" sldId="288"/>
        </pc:sldMkLst>
        <pc:spChg chg="mod">
          <ac:chgData name="Katie Harris" userId="216c81ccc6bf8238" providerId="LiveId" clId="{2355ED0A-0960-4629-A419-9A3FE436C328}" dt="2021-05-06T19:19:47.949" v="1218" actId="20577"/>
          <ac:spMkLst>
            <pc:docMk/>
            <pc:sldMk cId="1895854038" sldId="288"/>
            <ac:spMk id="2" creationId="{60859944-401F-4F4B-BC19-0C2FEF6401DC}"/>
          </ac:spMkLst>
        </pc:spChg>
        <pc:graphicFrameChg chg="add mod">
          <ac:chgData name="Katie Harris" userId="216c81ccc6bf8238" providerId="LiveId" clId="{2355ED0A-0960-4629-A419-9A3FE436C328}" dt="2021-05-06T19:19:40.016" v="1198" actId="1076"/>
          <ac:graphicFrameMkLst>
            <pc:docMk/>
            <pc:sldMk cId="1895854038" sldId="288"/>
            <ac:graphicFrameMk id="5" creationId="{4C1A7F6C-C630-4875-94A8-04A115AF32B8}"/>
          </ac:graphicFrameMkLst>
        </pc:graphicFrameChg>
      </pc:sldChg>
      <pc:sldChg chg="modSp new mod">
        <pc:chgData name="Katie Harris" userId="216c81ccc6bf8238" providerId="LiveId" clId="{2355ED0A-0960-4629-A419-9A3FE436C328}" dt="2021-05-06T21:10:14.344" v="4986" actId="20577"/>
        <pc:sldMkLst>
          <pc:docMk/>
          <pc:sldMk cId="2597023105" sldId="289"/>
        </pc:sldMkLst>
        <pc:spChg chg="mod">
          <ac:chgData name="Katie Harris" userId="216c81ccc6bf8238" providerId="LiveId" clId="{2355ED0A-0960-4629-A419-9A3FE436C328}" dt="2021-05-06T21:10:00.129" v="4949" actId="20577"/>
          <ac:spMkLst>
            <pc:docMk/>
            <pc:sldMk cId="2597023105" sldId="289"/>
            <ac:spMk id="2" creationId="{741E0FAA-9464-4649-A183-E51210C6428D}"/>
          </ac:spMkLst>
        </pc:spChg>
        <pc:spChg chg="mod">
          <ac:chgData name="Katie Harris" userId="216c81ccc6bf8238" providerId="LiveId" clId="{2355ED0A-0960-4629-A419-9A3FE436C328}" dt="2021-05-06T21:10:14.344" v="4986" actId="20577"/>
          <ac:spMkLst>
            <pc:docMk/>
            <pc:sldMk cId="2597023105" sldId="289"/>
            <ac:spMk id="3" creationId="{9BC6B10A-0EB5-4900-9F67-E8780482EAC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c81ccc6bf8238/Documents/CMU/Spring%202021/Intro%20to%20AI/FinalProj/HD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c81ccc6bf8238/Documents/CMU/Spring%202021/Intro%20to%20AI/FinalProj/HD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c81ccc6bf8238/Documents/CMU/Spring%202021/Intro%20to%20AI/FinalProj/HD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HDI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[HDI.xlsx]HDI!$C$215</c:f>
              <c:strCache>
                <c:ptCount val="1"/>
                <c:pt idx="0">
                  <c:v>Least Developed Countries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[HDI.xlsx]HDI!$C$216:$C$245</c:f>
            </c:numRef>
          </c:val>
          <c:smooth val="0"/>
          <c:extLst>
            <c:ext xmlns:c16="http://schemas.microsoft.com/office/drawing/2014/chart" uri="{C3380CC4-5D6E-409C-BE32-E72D297353CC}">
              <c16:uniqueId val="{00000000-0AB7-4E4D-B249-28E19505AE5E}"/>
            </c:ext>
          </c:extLst>
        </c:ser>
        <c:ser>
          <c:idx val="1"/>
          <c:order val="1"/>
          <c:tx>
            <c:strRef>
              <c:f>[HDI.xlsx]HDI!$D$215</c:f>
              <c:strCache>
                <c:ptCount val="1"/>
                <c:pt idx="0">
                  <c:v>Sub-Saharan Africa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[HDI.xlsx]HDI!$D$216:$D$245</c:f>
            </c:numRef>
          </c:val>
          <c:smooth val="0"/>
          <c:extLst>
            <c:ext xmlns:c16="http://schemas.microsoft.com/office/drawing/2014/chart" uri="{C3380CC4-5D6E-409C-BE32-E72D297353CC}">
              <c16:uniqueId val="{00000001-0AB7-4E4D-B249-28E19505AE5E}"/>
            </c:ext>
          </c:extLst>
        </c:ser>
        <c:ser>
          <c:idx val="2"/>
          <c:order val="2"/>
          <c:tx>
            <c:strRef>
              <c:f>[HDI.xlsx]HDI!$E$215</c:f>
              <c:strCache>
                <c:ptCount val="1"/>
                <c:pt idx="0">
                  <c:v>Arab States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[HDI.xlsx]HDI!$E$216:$E$245</c:f>
            </c:numRef>
          </c:val>
          <c:smooth val="0"/>
          <c:extLst>
            <c:ext xmlns:c16="http://schemas.microsoft.com/office/drawing/2014/chart" uri="{C3380CC4-5D6E-409C-BE32-E72D297353CC}">
              <c16:uniqueId val="{00000002-0AB7-4E4D-B249-28E19505AE5E}"/>
            </c:ext>
          </c:extLst>
        </c:ser>
        <c:ser>
          <c:idx val="3"/>
          <c:order val="3"/>
          <c:tx>
            <c:strRef>
              <c:f>[HDI.xlsx]HDI!$F$215</c:f>
              <c:strCache>
                <c:ptCount val="1"/>
                <c:pt idx="0">
                  <c:v>East Asia and the Pacific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[HDI.xlsx]HDI!$F$216:$F$245</c:f>
            </c:numRef>
          </c:val>
          <c:smooth val="0"/>
          <c:extLst>
            <c:ext xmlns:c16="http://schemas.microsoft.com/office/drawing/2014/chart" uri="{C3380CC4-5D6E-409C-BE32-E72D297353CC}">
              <c16:uniqueId val="{00000003-0AB7-4E4D-B249-28E19505AE5E}"/>
            </c:ext>
          </c:extLst>
        </c:ser>
        <c:ser>
          <c:idx val="4"/>
          <c:order val="4"/>
          <c:tx>
            <c:strRef>
              <c:f>[HDI.xlsx]HDI!$G$215</c:f>
              <c:strCache>
                <c:ptCount val="1"/>
                <c:pt idx="0">
                  <c:v>Europe and Central Asia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[HDI.xlsx]HDI!$G$216:$G$245</c:f>
            </c:numRef>
          </c:val>
          <c:smooth val="0"/>
          <c:extLst>
            <c:ext xmlns:c16="http://schemas.microsoft.com/office/drawing/2014/chart" uri="{C3380CC4-5D6E-409C-BE32-E72D297353CC}">
              <c16:uniqueId val="{00000004-0AB7-4E4D-B249-28E19505AE5E}"/>
            </c:ext>
          </c:extLst>
        </c:ser>
        <c:ser>
          <c:idx val="5"/>
          <c:order val="5"/>
          <c:tx>
            <c:strRef>
              <c:f>[HDI.xlsx]HDI!$H$215</c:f>
              <c:strCache>
                <c:ptCount val="1"/>
                <c:pt idx="0">
                  <c:v>Latin America and the Caribbean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[HDI.xlsx]HDI!$H$216:$H$245</c:f>
              <c:numCache>
                <c:formatCode>General</c:formatCode>
                <c:ptCount val="30"/>
                <c:pt idx="0">
                  <c:v>0.628</c:v>
                </c:pt>
                <c:pt idx="1">
                  <c:v>0.63400000000000001</c:v>
                </c:pt>
                <c:pt idx="2">
                  <c:v>0.63900000000000001</c:v>
                </c:pt>
                <c:pt idx="3">
                  <c:v>0.64400000000000002</c:v>
                </c:pt>
                <c:pt idx="4">
                  <c:v>0.65</c:v>
                </c:pt>
                <c:pt idx="5">
                  <c:v>0.65600000000000003</c:v>
                </c:pt>
                <c:pt idx="6">
                  <c:v>0.66200000000000003</c:v>
                </c:pt>
                <c:pt idx="7">
                  <c:v>0.66900000000000004</c:v>
                </c:pt>
                <c:pt idx="8">
                  <c:v>0.67500000000000004</c:v>
                </c:pt>
                <c:pt idx="9">
                  <c:v>0.68</c:v>
                </c:pt>
                <c:pt idx="10">
                  <c:v>0.68700000000000006</c:v>
                </c:pt>
                <c:pt idx="11">
                  <c:v>0.69199999999999995</c:v>
                </c:pt>
                <c:pt idx="12">
                  <c:v>0.69599999999999995</c:v>
                </c:pt>
                <c:pt idx="13">
                  <c:v>0.69699999999999995</c:v>
                </c:pt>
                <c:pt idx="14">
                  <c:v>0.70299999999999996</c:v>
                </c:pt>
                <c:pt idx="15">
                  <c:v>0.70699999999999996</c:v>
                </c:pt>
                <c:pt idx="16">
                  <c:v>0.71299999999999997</c:v>
                </c:pt>
                <c:pt idx="17">
                  <c:v>0.71899999999999997</c:v>
                </c:pt>
                <c:pt idx="18">
                  <c:v>0.72599999999999998</c:v>
                </c:pt>
                <c:pt idx="19">
                  <c:v>0.72699999999999998</c:v>
                </c:pt>
                <c:pt idx="20">
                  <c:v>0.73099999999999998</c:v>
                </c:pt>
                <c:pt idx="21">
                  <c:v>0.73699999999999999</c:v>
                </c:pt>
                <c:pt idx="22">
                  <c:v>0.74</c:v>
                </c:pt>
                <c:pt idx="23">
                  <c:v>0.748</c:v>
                </c:pt>
                <c:pt idx="24">
                  <c:v>0.752</c:v>
                </c:pt>
                <c:pt idx="25">
                  <c:v>0.754</c:v>
                </c:pt>
                <c:pt idx="26">
                  <c:v>0.75600000000000001</c:v>
                </c:pt>
                <c:pt idx="27">
                  <c:v>0.75800000000000001</c:v>
                </c:pt>
                <c:pt idx="28">
                  <c:v>0.75900000000000001</c:v>
                </c:pt>
                <c:pt idx="29">
                  <c:v>0.76600000000000001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B7-4E4D-B249-28E19505AE5E}"/>
            </c:ext>
          </c:extLst>
        </c:ser>
        <c:ser>
          <c:idx val="6"/>
          <c:order val="6"/>
          <c:tx>
            <c:strRef>
              <c:f>[HDI.xlsx]HDI!$I$215</c:f>
              <c:strCache>
                <c:ptCount val="1"/>
                <c:pt idx="0">
                  <c:v>South Asia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[HDI.xlsx]HDI!$I$216:$I$245</c:f>
              <c:numCache>
                <c:formatCode>General</c:formatCode>
                <c:ptCount val="30"/>
                <c:pt idx="0">
                  <c:v>0.441</c:v>
                </c:pt>
                <c:pt idx="1">
                  <c:v>0.44700000000000001</c:v>
                </c:pt>
                <c:pt idx="2">
                  <c:v>0.45400000000000001</c:v>
                </c:pt>
                <c:pt idx="3">
                  <c:v>0.46</c:v>
                </c:pt>
                <c:pt idx="4">
                  <c:v>0.46600000000000003</c:v>
                </c:pt>
                <c:pt idx="5">
                  <c:v>0.47299999999999998</c:v>
                </c:pt>
                <c:pt idx="6">
                  <c:v>0.48</c:v>
                </c:pt>
                <c:pt idx="7">
                  <c:v>0.48599999999999999</c:v>
                </c:pt>
                <c:pt idx="8">
                  <c:v>0.49199999999999999</c:v>
                </c:pt>
                <c:pt idx="9">
                  <c:v>0.499</c:v>
                </c:pt>
                <c:pt idx="10">
                  <c:v>0.505</c:v>
                </c:pt>
                <c:pt idx="11">
                  <c:v>0.51</c:v>
                </c:pt>
                <c:pt idx="12">
                  <c:v>0.51600000000000001</c:v>
                </c:pt>
                <c:pt idx="13">
                  <c:v>0.52700000000000002</c:v>
                </c:pt>
                <c:pt idx="14">
                  <c:v>0.53600000000000003</c:v>
                </c:pt>
                <c:pt idx="15">
                  <c:v>0.54400000000000004</c:v>
                </c:pt>
                <c:pt idx="16">
                  <c:v>0.55400000000000005</c:v>
                </c:pt>
                <c:pt idx="17">
                  <c:v>0.56299999999999994</c:v>
                </c:pt>
                <c:pt idx="18">
                  <c:v>0.56899999999999995</c:v>
                </c:pt>
                <c:pt idx="19">
                  <c:v>0.57499999999999996</c:v>
                </c:pt>
                <c:pt idx="20">
                  <c:v>0.58499999999999996</c:v>
                </c:pt>
                <c:pt idx="21">
                  <c:v>0.59299999999999997</c:v>
                </c:pt>
                <c:pt idx="22">
                  <c:v>0.60099999999999998</c:v>
                </c:pt>
                <c:pt idx="23">
                  <c:v>0.60699999999999998</c:v>
                </c:pt>
                <c:pt idx="24">
                  <c:v>0.61699999999999999</c:v>
                </c:pt>
                <c:pt idx="25">
                  <c:v>0.624</c:v>
                </c:pt>
                <c:pt idx="26">
                  <c:v>0.63400000000000001</c:v>
                </c:pt>
                <c:pt idx="27">
                  <c:v>0.63900000000000001</c:v>
                </c:pt>
                <c:pt idx="28">
                  <c:v>0.64200000000000002</c:v>
                </c:pt>
                <c:pt idx="29">
                  <c:v>0.64100000000000001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B7-4E4D-B249-28E19505AE5E}"/>
            </c:ext>
          </c:extLst>
        </c:ser>
        <c:ser>
          <c:idx val="7"/>
          <c:order val="7"/>
          <c:tx>
            <c:strRef>
              <c:f>[HDI.xlsx]HDI!$J$215</c:f>
              <c:strCache>
                <c:ptCount val="1"/>
                <c:pt idx="0">
                  <c:v> United States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[HDI.xlsx]HDI!$J$216:$J$245</c:f>
              <c:numCache>
                <c:formatCode>General</c:formatCode>
                <c:ptCount val="30"/>
                <c:pt idx="0">
                  <c:v>0.86499999999999999</c:v>
                </c:pt>
                <c:pt idx="1">
                  <c:v>0.86699999999999999</c:v>
                </c:pt>
                <c:pt idx="2">
                  <c:v>0.872</c:v>
                </c:pt>
                <c:pt idx="3">
                  <c:v>0.877</c:v>
                </c:pt>
                <c:pt idx="4">
                  <c:v>0.88</c:v>
                </c:pt>
                <c:pt idx="5">
                  <c:v>0.88300000000000001</c:v>
                </c:pt>
                <c:pt idx="6">
                  <c:v>0.88400000000000001</c:v>
                </c:pt>
                <c:pt idx="7">
                  <c:v>0.88600000000000001</c:v>
                </c:pt>
                <c:pt idx="8">
                  <c:v>0.88900000000000001</c:v>
                </c:pt>
                <c:pt idx="9">
                  <c:v>0.89</c:v>
                </c:pt>
                <c:pt idx="10">
                  <c:v>0.88600000000000001</c:v>
                </c:pt>
                <c:pt idx="11">
                  <c:v>0.88900000000000001</c:v>
                </c:pt>
                <c:pt idx="12">
                  <c:v>0.89100000000000001</c:v>
                </c:pt>
                <c:pt idx="13">
                  <c:v>0.89400000000000002</c:v>
                </c:pt>
                <c:pt idx="14">
                  <c:v>0.89700000000000002</c:v>
                </c:pt>
                <c:pt idx="15">
                  <c:v>0.9</c:v>
                </c:pt>
                <c:pt idx="16">
                  <c:v>0.90300000000000002</c:v>
                </c:pt>
                <c:pt idx="17">
                  <c:v>0.90600000000000003</c:v>
                </c:pt>
                <c:pt idx="18">
                  <c:v>0.91100000000000003</c:v>
                </c:pt>
                <c:pt idx="19">
                  <c:v>0.91200000000000003</c:v>
                </c:pt>
                <c:pt idx="20">
                  <c:v>0.91600000000000004</c:v>
                </c:pt>
                <c:pt idx="21">
                  <c:v>0.91900000000000004</c:v>
                </c:pt>
                <c:pt idx="22">
                  <c:v>0.92</c:v>
                </c:pt>
                <c:pt idx="23">
                  <c:v>0.91800000000000004</c:v>
                </c:pt>
                <c:pt idx="24">
                  <c:v>0.92</c:v>
                </c:pt>
                <c:pt idx="25">
                  <c:v>0.92100000000000004</c:v>
                </c:pt>
                <c:pt idx="26">
                  <c:v>0.92200000000000004</c:v>
                </c:pt>
                <c:pt idx="27">
                  <c:v>0.92400000000000004</c:v>
                </c:pt>
                <c:pt idx="28">
                  <c:v>0.92500000000000004</c:v>
                </c:pt>
                <c:pt idx="29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B7-4E4D-B249-28E19505AE5E}"/>
            </c:ext>
          </c:extLst>
        </c:ser>
        <c:ser>
          <c:idx val="8"/>
          <c:order val="8"/>
          <c:tx>
            <c:strRef>
              <c:f>[HDI.xlsx]HDI!$K$215</c:f>
              <c:strCache>
                <c:ptCount val="1"/>
                <c:pt idx="0">
                  <c:v>Sub-Saharan Africa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[HDI.xlsx]HDI!$K$216:$K$245</c:f>
              <c:numCache>
                <c:formatCode>General</c:formatCode>
                <c:ptCount val="30"/>
                <c:pt idx="0">
                  <c:v>0.40200000000000002</c:v>
                </c:pt>
                <c:pt idx="1">
                  <c:v>0.40400000000000003</c:v>
                </c:pt>
                <c:pt idx="2">
                  <c:v>0.40400000000000003</c:v>
                </c:pt>
                <c:pt idx="3">
                  <c:v>0.40600000000000003</c:v>
                </c:pt>
                <c:pt idx="4">
                  <c:v>0.40699999999999997</c:v>
                </c:pt>
                <c:pt idx="5">
                  <c:v>0.41099999999999998</c:v>
                </c:pt>
                <c:pt idx="6">
                  <c:v>0.41499999999999998</c:v>
                </c:pt>
                <c:pt idx="7">
                  <c:v>0.41799999999999998</c:v>
                </c:pt>
                <c:pt idx="8">
                  <c:v>0.42199999999999999</c:v>
                </c:pt>
                <c:pt idx="9">
                  <c:v>0.42499999999999999</c:v>
                </c:pt>
                <c:pt idx="10">
                  <c:v>0.42299999999999999</c:v>
                </c:pt>
                <c:pt idx="11">
                  <c:v>0.42599999999999999</c:v>
                </c:pt>
                <c:pt idx="12">
                  <c:v>0.434</c:v>
                </c:pt>
                <c:pt idx="13">
                  <c:v>0.44400000000000001</c:v>
                </c:pt>
                <c:pt idx="14">
                  <c:v>0.45100000000000001</c:v>
                </c:pt>
                <c:pt idx="15">
                  <c:v>0.45900000000000002</c:v>
                </c:pt>
                <c:pt idx="16">
                  <c:v>0.46899999999999997</c:v>
                </c:pt>
                <c:pt idx="17">
                  <c:v>0.47699999999999998</c:v>
                </c:pt>
                <c:pt idx="18">
                  <c:v>0.48599999999999999</c:v>
                </c:pt>
                <c:pt idx="19">
                  <c:v>0.49399999999999999</c:v>
                </c:pt>
                <c:pt idx="20">
                  <c:v>0.498</c:v>
                </c:pt>
                <c:pt idx="21">
                  <c:v>0.505</c:v>
                </c:pt>
                <c:pt idx="22">
                  <c:v>0.51200000000000001</c:v>
                </c:pt>
                <c:pt idx="23">
                  <c:v>0.52100000000000002</c:v>
                </c:pt>
                <c:pt idx="24">
                  <c:v>0.52700000000000002</c:v>
                </c:pt>
                <c:pt idx="25">
                  <c:v>0.53200000000000003</c:v>
                </c:pt>
                <c:pt idx="26">
                  <c:v>0.53500000000000003</c:v>
                </c:pt>
                <c:pt idx="27">
                  <c:v>0.53900000000000003</c:v>
                </c:pt>
                <c:pt idx="28">
                  <c:v>0.54100000000000004</c:v>
                </c:pt>
                <c:pt idx="29">
                  <c:v>0.54700000000000004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B7-4E4D-B249-28E19505AE5E}"/>
            </c:ext>
          </c:extLst>
        </c:ser>
        <c:ser>
          <c:idx val="9"/>
          <c:order val="9"/>
          <c:tx>
            <c:strRef>
              <c:f>[HDI.xlsx]HDI!$L$215</c:f>
              <c:strCache>
                <c:ptCount val="1"/>
                <c:pt idx="0">
                  <c:v>Arab States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[HDI.xlsx]HDI!$L$216:$L$245</c:f>
              <c:numCache>
                <c:formatCode>General</c:formatCode>
                <c:ptCount val="30"/>
                <c:pt idx="0">
                  <c:v>0.55600000000000005</c:v>
                </c:pt>
                <c:pt idx="1">
                  <c:v>0.55900000000000005</c:v>
                </c:pt>
                <c:pt idx="2">
                  <c:v>0.56499999999999995</c:v>
                </c:pt>
                <c:pt idx="3">
                  <c:v>0.57099999999999995</c:v>
                </c:pt>
                <c:pt idx="4">
                  <c:v>0.57599999999999996</c:v>
                </c:pt>
                <c:pt idx="5">
                  <c:v>0.58099999999999996</c:v>
                </c:pt>
                <c:pt idx="6">
                  <c:v>0.58699999999999997</c:v>
                </c:pt>
                <c:pt idx="7">
                  <c:v>0.59399999999999997</c:v>
                </c:pt>
                <c:pt idx="8">
                  <c:v>0.59899999999999998</c:v>
                </c:pt>
                <c:pt idx="9">
                  <c:v>0.60699999999999998</c:v>
                </c:pt>
                <c:pt idx="10">
                  <c:v>0.61299999999999999</c:v>
                </c:pt>
                <c:pt idx="11">
                  <c:v>0.62</c:v>
                </c:pt>
                <c:pt idx="12">
                  <c:v>0.624</c:v>
                </c:pt>
                <c:pt idx="13">
                  <c:v>0.63</c:v>
                </c:pt>
                <c:pt idx="14">
                  <c:v>0.64</c:v>
                </c:pt>
                <c:pt idx="15">
                  <c:v>0.64700000000000002</c:v>
                </c:pt>
                <c:pt idx="16">
                  <c:v>0.65300000000000002</c:v>
                </c:pt>
                <c:pt idx="17">
                  <c:v>0.66100000000000003</c:v>
                </c:pt>
                <c:pt idx="18">
                  <c:v>0.66700000000000004</c:v>
                </c:pt>
                <c:pt idx="19">
                  <c:v>0.67100000000000004</c:v>
                </c:pt>
                <c:pt idx="20">
                  <c:v>0.67600000000000005</c:v>
                </c:pt>
                <c:pt idx="21">
                  <c:v>0.68100000000000005</c:v>
                </c:pt>
                <c:pt idx="22">
                  <c:v>0.68700000000000006</c:v>
                </c:pt>
                <c:pt idx="23">
                  <c:v>0.68799999999999994</c:v>
                </c:pt>
                <c:pt idx="24">
                  <c:v>0.69099999999999995</c:v>
                </c:pt>
                <c:pt idx="25">
                  <c:v>0.69499999999999995</c:v>
                </c:pt>
                <c:pt idx="26">
                  <c:v>0.69899999999999995</c:v>
                </c:pt>
                <c:pt idx="27">
                  <c:v>0.70099999999999996</c:v>
                </c:pt>
                <c:pt idx="28">
                  <c:v>0.70299999999999996</c:v>
                </c:pt>
                <c:pt idx="29">
                  <c:v>0.70499999999999996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B7-4E4D-B249-28E19505AE5E}"/>
            </c:ext>
          </c:extLst>
        </c:ser>
        <c:ser>
          <c:idx val="10"/>
          <c:order val="10"/>
          <c:tx>
            <c:strRef>
              <c:f>[HDI.xlsx]HDI!$M$215</c:f>
              <c:strCache>
                <c:ptCount val="1"/>
                <c:pt idx="0">
                  <c:v>East Asia and the Pacific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[HDI.xlsx]HDI!$M$216:$M$245</c:f>
              <c:numCache>
                <c:formatCode>General</c:formatCode>
                <c:ptCount val="30"/>
                <c:pt idx="0">
                  <c:v>0.51900000000000002</c:v>
                </c:pt>
                <c:pt idx="1">
                  <c:v>0.52500000000000002</c:v>
                </c:pt>
                <c:pt idx="2">
                  <c:v>0.53400000000000003</c:v>
                </c:pt>
                <c:pt idx="3">
                  <c:v>0.54200000000000004</c:v>
                </c:pt>
                <c:pt idx="4">
                  <c:v>0.54900000000000004</c:v>
                </c:pt>
                <c:pt idx="5">
                  <c:v>0.55900000000000005</c:v>
                </c:pt>
                <c:pt idx="6">
                  <c:v>0.56799999999999995</c:v>
                </c:pt>
                <c:pt idx="7">
                  <c:v>0.57599999999999996</c:v>
                </c:pt>
                <c:pt idx="8">
                  <c:v>0.58099999999999996</c:v>
                </c:pt>
                <c:pt idx="9">
                  <c:v>0.58899999999999997</c:v>
                </c:pt>
                <c:pt idx="10">
                  <c:v>0.59699999999999998</c:v>
                </c:pt>
                <c:pt idx="11">
                  <c:v>0.60399999999999998</c:v>
                </c:pt>
                <c:pt idx="12">
                  <c:v>0.61299999999999999</c:v>
                </c:pt>
                <c:pt idx="13">
                  <c:v>0.623</c:v>
                </c:pt>
                <c:pt idx="14">
                  <c:v>0.63200000000000001</c:v>
                </c:pt>
                <c:pt idx="15">
                  <c:v>0.64100000000000001</c:v>
                </c:pt>
                <c:pt idx="16">
                  <c:v>0.65200000000000002</c:v>
                </c:pt>
                <c:pt idx="17">
                  <c:v>0.66400000000000003</c:v>
                </c:pt>
                <c:pt idx="18">
                  <c:v>0.67200000000000004</c:v>
                </c:pt>
                <c:pt idx="19">
                  <c:v>0.68100000000000005</c:v>
                </c:pt>
                <c:pt idx="20">
                  <c:v>0.69099999999999995</c:v>
                </c:pt>
                <c:pt idx="21">
                  <c:v>0.7</c:v>
                </c:pt>
                <c:pt idx="22">
                  <c:v>0.70699999999999996</c:v>
                </c:pt>
                <c:pt idx="23">
                  <c:v>0.71399999999999997</c:v>
                </c:pt>
                <c:pt idx="24">
                  <c:v>0.72099999999999997</c:v>
                </c:pt>
                <c:pt idx="25">
                  <c:v>0.72699999999999998</c:v>
                </c:pt>
                <c:pt idx="26">
                  <c:v>0.73299999999999998</c:v>
                </c:pt>
                <c:pt idx="27">
                  <c:v>0.73699999999999999</c:v>
                </c:pt>
                <c:pt idx="28">
                  <c:v>0.74099999999999999</c:v>
                </c:pt>
                <c:pt idx="29">
                  <c:v>0.747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AB7-4E4D-B249-28E19505AE5E}"/>
            </c:ext>
          </c:extLst>
        </c:ser>
        <c:ser>
          <c:idx val="11"/>
          <c:order val="11"/>
          <c:tx>
            <c:strRef>
              <c:f>[HDI.xlsx]HDI!$N$215</c:f>
              <c:strCache>
                <c:ptCount val="1"/>
                <c:pt idx="0">
                  <c:v>Europe and Central Asia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cat>
            <c:numRef>
              <c:f>[HDI.xlsx]HDI!$B$216:$B$245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[HDI.xlsx]HDI!$N$216:$N$245</c:f>
              <c:numCache>
                <c:formatCode>General</c:formatCode>
                <c:ptCount val="30"/>
                <c:pt idx="0">
                  <c:v>0.65200000000000002</c:v>
                </c:pt>
                <c:pt idx="1">
                  <c:v>0.65</c:v>
                </c:pt>
                <c:pt idx="2">
                  <c:v>0.64600000000000002</c:v>
                </c:pt>
                <c:pt idx="3">
                  <c:v>0.64300000000000002</c:v>
                </c:pt>
                <c:pt idx="4">
                  <c:v>0.63800000000000001</c:v>
                </c:pt>
                <c:pt idx="5">
                  <c:v>0.64200000000000002</c:v>
                </c:pt>
                <c:pt idx="6">
                  <c:v>0.64600000000000002</c:v>
                </c:pt>
                <c:pt idx="7">
                  <c:v>0.65100000000000002</c:v>
                </c:pt>
                <c:pt idx="8">
                  <c:v>0.65700000000000003</c:v>
                </c:pt>
                <c:pt idx="9">
                  <c:v>0.66</c:v>
                </c:pt>
                <c:pt idx="10">
                  <c:v>0.66700000000000004</c:v>
                </c:pt>
                <c:pt idx="11">
                  <c:v>0.67200000000000004</c:v>
                </c:pt>
                <c:pt idx="12">
                  <c:v>0.68100000000000005</c:v>
                </c:pt>
                <c:pt idx="13">
                  <c:v>0.68799999999999994</c:v>
                </c:pt>
                <c:pt idx="14">
                  <c:v>0.69499999999999995</c:v>
                </c:pt>
                <c:pt idx="15">
                  <c:v>0.70299999999999996</c:v>
                </c:pt>
                <c:pt idx="16">
                  <c:v>0.71199999999999997</c:v>
                </c:pt>
                <c:pt idx="17">
                  <c:v>0.71799999999999997</c:v>
                </c:pt>
                <c:pt idx="18">
                  <c:v>0.72299999999999998</c:v>
                </c:pt>
                <c:pt idx="19">
                  <c:v>0.72599999999999998</c:v>
                </c:pt>
                <c:pt idx="20">
                  <c:v>0.73499999999999999</c:v>
                </c:pt>
                <c:pt idx="21">
                  <c:v>0.74399999999999999</c:v>
                </c:pt>
                <c:pt idx="22">
                  <c:v>0.75</c:v>
                </c:pt>
                <c:pt idx="23">
                  <c:v>0.75900000000000001</c:v>
                </c:pt>
                <c:pt idx="24">
                  <c:v>0.76600000000000001</c:v>
                </c:pt>
                <c:pt idx="25">
                  <c:v>0.77</c:v>
                </c:pt>
                <c:pt idx="26">
                  <c:v>0.77200000000000002</c:v>
                </c:pt>
                <c:pt idx="27">
                  <c:v>0.77600000000000002</c:v>
                </c:pt>
                <c:pt idx="28">
                  <c:v>0.77900000000000003</c:v>
                </c:pt>
                <c:pt idx="29">
                  <c:v>0.79100000000000004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AB7-4E4D-B249-28E19505A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139887"/>
        <c:axId val="1984144047"/>
      </c:lineChart>
      <c:catAx>
        <c:axId val="1984139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144047"/>
        <c:crosses val="autoZero"/>
        <c:auto val="1"/>
        <c:lblAlgn val="ctr"/>
        <c:lblOffset val="100"/>
        <c:noMultiLvlLbl val="0"/>
      </c:catAx>
      <c:valAx>
        <c:axId val="198414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13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R2 Comparisons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[HDI.xlsx]Sheet1!$B$1</c:f>
              <c:strCache>
                <c:ptCount val="1"/>
                <c:pt idx="0">
                  <c:v>Train 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[HDI.xlsx]Sheet1!$A$2:$A$5</c:f>
              <c:strCache>
                <c:ptCount val="4"/>
                <c:pt idx="0">
                  <c:v>Lasso </c:v>
                </c:pt>
                <c:pt idx="1">
                  <c:v>Basic Linear</c:v>
                </c:pt>
                <c:pt idx="2">
                  <c:v>Rand Forest</c:v>
                </c:pt>
                <c:pt idx="3">
                  <c:v>Gradient Boost</c:v>
                </c:pt>
              </c:strCache>
            </c:strRef>
          </c:cat>
          <c:val>
            <c:numRef>
              <c:f>[HDI.xlsx]Sheet1!$B$2:$B$5</c:f>
              <c:numCache>
                <c:formatCode>General</c:formatCode>
                <c:ptCount val="4"/>
                <c:pt idx="0">
                  <c:v>0.99</c:v>
                </c:pt>
                <c:pt idx="1">
                  <c:v>0.93</c:v>
                </c:pt>
                <c:pt idx="2">
                  <c:v>0.99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9-4880-B2B9-8F26DDE353EC}"/>
            </c:ext>
          </c:extLst>
        </c:ser>
        <c:ser>
          <c:idx val="1"/>
          <c:order val="1"/>
          <c:tx>
            <c:strRef>
              <c:f>[HDI.xlsx]Sheet1!$C$1</c:f>
              <c:strCache>
                <c:ptCount val="1"/>
                <c:pt idx="0">
                  <c:v>Test 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[HDI.xlsx]Sheet1!$A$2:$A$5</c:f>
              <c:strCache>
                <c:ptCount val="4"/>
                <c:pt idx="0">
                  <c:v>Lasso </c:v>
                </c:pt>
                <c:pt idx="1">
                  <c:v>Basic Linear</c:v>
                </c:pt>
                <c:pt idx="2">
                  <c:v>Rand Forest</c:v>
                </c:pt>
                <c:pt idx="3">
                  <c:v>Gradient Boost</c:v>
                </c:pt>
              </c:strCache>
            </c:strRef>
          </c:cat>
          <c:val>
            <c:numRef>
              <c:f>[HDI.xlsx]Sheet1!$C$2:$C$5</c:f>
              <c:numCache>
                <c:formatCode>General</c:formatCode>
                <c:ptCount val="4"/>
                <c:pt idx="0">
                  <c:v>0.83</c:v>
                </c:pt>
                <c:pt idx="1">
                  <c:v>0.88</c:v>
                </c:pt>
                <c:pt idx="2">
                  <c:v>0.93</c:v>
                </c:pt>
                <c:pt idx="3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9-4880-B2B9-8F26DDE35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0372128"/>
        <c:axId val="130371296"/>
      </c:barChart>
      <c:catAx>
        <c:axId val="130372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71296"/>
        <c:crosses val="autoZero"/>
        <c:auto val="1"/>
        <c:lblAlgn val="ctr"/>
        <c:lblOffset val="100"/>
        <c:noMultiLvlLbl val="0"/>
      </c:catAx>
      <c:valAx>
        <c:axId val="13037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[HDI.xlsx]Sheet1!$J$1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[HDI.xlsx]Sheet1!$I$2:$I$6</c:f>
              <c:strCache>
                <c:ptCount val="5"/>
                <c:pt idx="0">
                  <c:v>Trade_Value</c:v>
                </c:pt>
                <c:pt idx="1">
                  <c:v>CPI</c:v>
                </c:pt>
                <c:pt idx="2">
                  <c:v>Exchange Rate</c:v>
                </c:pt>
                <c:pt idx="3">
                  <c:v>Nom GDP</c:v>
                </c:pt>
                <c:pt idx="4">
                  <c:v>Gov_Fin</c:v>
                </c:pt>
              </c:strCache>
            </c:strRef>
          </c:cat>
          <c:val>
            <c:numRef>
              <c:f>[HDI.xlsx]Sheet1!$J$2:$J$6</c:f>
              <c:numCache>
                <c:formatCode>General</c:formatCode>
                <c:ptCount val="5"/>
                <c:pt idx="0">
                  <c:v>0.50970000000000004</c:v>
                </c:pt>
                <c:pt idx="1">
                  <c:v>0.67930000000000001</c:v>
                </c:pt>
                <c:pt idx="2">
                  <c:v>0.21879999999999999</c:v>
                </c:pt>
                <c:pt idx="3">
                  <c:v>4.4499999999999998E-2</c:v>
                </c:pt>
                <c:pt idx="4">
                  <c:v>0.29380000000000001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C-40A7-AFEA-8A7F0094A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2754336"/>
        <c:axId val="942745184"/>
      </c:barChart>
      <c:catAx>
        <c:axId val="94275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45184"/>
        <c:crosses val="autoZero"/>
        <c:auto val="1"/>
        <c:lblAlgn val="ctr"/>
        <c:lblOffset val="100"/>
        <c:noMultiLvlLbl val="0"/>
      </c:catAx>
      <c:valAx>
        <c:axId val="94274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5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en-US" dirty="0"/>
            <a:t>json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 csv/xlsx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/>
      <dgm:t>
        <a:bodyPr/>
        <a:lstStyle/>
        <a:p>
          <a:r>
            <a:rPr lang="en-US" dirty="0"/>
            <a:t>Pandas DF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 custScaleY="320027" custLinFactNeighborX="-66106" custLinFactNeighborY="59888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52702-1FEE-42CE-818C-8C6AF0F1AFA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6CBC7-0769-4D1E-AAA3-55D0EA2F5225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ED380F09-8C65-428A-83EC-C3C39BF0E294}" type="parTrans" cxnId="{36240341-CC1E-48C7-9E13-A032F5359A63}">
      <dgm:prSet/>
      <dgm:spPr/>
      <dgm:t>
        <a:bodyPr/>
        <a:lstStyle/>
        <a:p>
          <a:endParaRPr lang="en-US"/>
        </a:p>
      </dgm:t>
    </dgm:pt>
    <dgm:pt modelId="{A4CAC13F-BB8E-4D93-81CA-8035389AED99}" type="sibTrans" cxnId="{36240341-CC1E-48C7-9E13-A032F5359A63}">
      <dgm:prSet/>
      <dgm:spPr/>
      <dgm:t>
        <a:bodyPr/>
        <a:lstStyle/>
        <a:p>
          <a:endParaRPr lang="en-US"/>
        </a:p>
      </dgm:t>
    </dgm:pt>
    <dgm:pt modelId="{9FB2B143-A285-4787-985E-F873CAA99404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C1E39B5E-BD87-4571-8877-7E6C42B48023}" type="parTrans" cxnId="{80169DA6-37CB-4F80-B2B2-9ACD1F7D3600}">
      <dgm:prSet/>
      <dgm:spPr/>
      <dgm:t>
        <a:bodyPr/>
        <a:lstStyle/>
        <a:p>
          <a:endParaRPr lang="en-US"/>
        </a:p>
      </dgm:t>
    </dgm:pt>
    <dgm:pt modelId="{32D87FB1-4CC8-4905-877B-F77D7985C1D9}" type="sibTrans" cxnId="{80169DA6-37CB-4F80-B2B2-9ACD1F7D3600}">
      <dgm:prSet/>
      <dgm:spPr/>
      <dgm:t>
        <a:bodyPr/>
        <a:lstStyle/>
        <a:p>
          <a:endParaRPr lang="en-US"/>
        </a:p>
      </dgm:t>
    </dgm:pt>
    <dgm:pt modelId="{AC1BC76C-20F0-4EE2-861C-383B10443BD7}">
      <dgm:prSet phldrT="[Text]"/>
      <dgm:spPr/>
      <dgm:t>
        <a:bodyPr/>
        <a:lstStyle/>
        <a:p>
          <a:r>
            <a:rPr lang="en-US" dirty="0"/>
            <a:t>Data Frame</a:t>
          </a:r>
        </a:p>
      </dgm:t>
    </dgm:pt>
    <dgm:pt modelId="{C7147D06-F9EA-417F-97CF-C38930FC20FE}" type="parTrans" cxnId="{2317AC0D-870D-4434-B8B8-2E0723DECC98}">
      <dgm:prSet/>
      <dgm:spPr/>
      <dgm:t>
        <a:bodyPr/>
        <a:lstStyle/>
        <a:p>
          <a:endParaRPr lang="en-US"/>
        </a:p>
      </dgm:t>
    </dgm:pt>
    <dgm:pt modelId="{BC72E2EA-80EA-4001-B455-BC5B38E046DA}" type="sibTrans" cxnId="{2317AC0D-870D-4434-B8B8-2E0723DECC98}">
      <dgm:prSet/>
      <dgm:spPr/>
      <dgm:t>
        <a:bodyPr/>
        <a:lstStyle/>
        <a:p>
          <a:endParaRPr lang="en-US"/>
        </a:p>
      </dgm:t>
    </dgm:pt>
    <dgm:pt modelId="{8BCEB631-990E-42C9-8929-4439A59F84A9}" type="pres">
      <dgm:prSet presAssocID="{52E52702-1FEE-42CE-818C-8C6AF0F1AFA2}" presName="linearFlow" presStyleCnt="0">
        <dgm:presLayoutVars>
          <dgm:dir/>
          <dgm:animLvl val="lvl"/>
          <dgm:resizeHandles val="exact"/>
        </dgm:presLayoutVars>
      </dgm:prSet>
      <dgm:spPr/>
    </dgm:pt>
    <dgm:pt modelId="{637F8D30-4A5D-41A3-A66F-DC382A5BB471}" type="pres">
      <dgm:prSet presAssocID="{E966CBC7-0769-4D1E-AAA3-55D0EA2F5225}" presName="composite" presStyleCnt="0"/>
      <dgm:spPr/>
    </dgm:pt>
    <dgm:pt modelId="{B9AB8BEA-CCC5-4DF6-AD2E-7B53D15AEC13}" type="pres">
      <dgm:prSet presAssocID="{E966CBC7-0769-4D1E-AAA3-55D0EA2F522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FEAC538-8D24-440A-8A4A-0FAF9E9B2211}" type="pres">
      <dgm:prSet presAssocID="{E966CBC7-0769-4D1E-AAA3-55D0EA2F5225}" presName="parSh" presStyleLbl="node1" presStyleIdx="0" presStyleCnt="3"/>
      <dgm:spPr/>
    </dgm:pt>
    <dgm:pt modelId="{FB8D0967-3D66-4AEF-A472-E964055A03CC}" type="pres">
      <dgm:prSet presAssocID="{E966CBC7-0769-4D1E-AAA3-55D0EA2F5225}" presName="desTx" presStyleLbl="fgAcc1" presStyleIdx="0" presStyleCnt="3" custLinFactX="54856" custLinFactNeighborX="100000" custLinFactNeighborY="23421">
        <dgm:presLayoutVars>
          <dgm:bulletEnabled val="1"/>
        </dgm:presLayoutVars>
      </dgm:prSet>
      <dgm:spPr/>
    </dgm:pt>
    <dgm:pt modelId="{332BEE00-1644-4CDD-AFFE-02380C69FCCF}" type="pres">
      <dgm:prSet presAssocID="{A4CAC13F-BB8E-4D93-81CA-8035389AED99}" presName="sibTrans" presStyleLbl="sibTrans2D1" presStyleIdx="0" presStyleCnt="2"/>
      <dgm:spPr/>
    </dgm:pt>
    <dgm:pt modelId="{F7292ECF-04A8-46A1-B158-BAC98F516B21}" type="pres">
      <dgm:prSet presAssocID="{A4CAC13F-BB8E-4D93-81CA-8035389AED99}" presName="connTx" presStyleLbl="sibTrans2D1" presStyleIdx="0" presStyleCnt="2"/>
      <dgm:spPr/>
    </dgm:pt>
    <dgm:pt modelId="{312E9975-9C75-4DBF-871C-580C2C33253C}" type="pres">
      <dgm:prSet presAssocID="{9FB2B143-A285-4787-985E-F873CAA99404}" presName="composite" presStyleCnt="0"/>
      <dgm:spPr/>
    </dgm:pt>
    <dgm:pt modelId="{BCC9B4AB-4823-486F-9A81-0EBE4B7157F4}" type="pres">
      <dgm:prSet presAssocID="{9FB2B143-A285-4787-985E-F873CAA994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74D656-73BB-4695-9884-820BBF09B667}" type="pres">
      <dgm:prSet presAssocID="{9FB2B143-A285-4787-985E-F873CAA99404}" presName="parSh" presStyleLbl="node1" presStyleIdx="1" presStyleCnt="3"/>
      <dgm:spPr/>
    </dgm:pt>
    <dgm:pt modelId="{54C27D84-EBF3-4AC4-8CD2-1439A59D0565}" type="pres">
      <dgm:prSet presAssocID="{9FB2B143-A285-4787-985E-F873CAA99404}" presName="desTx" presStyleLbl="fgAcc1" presStyleIdx="1" presStyleCnt="3" custLinFactX="-52143" custLinFactNeighborX="-100000" custLinFactNeighborY="15265">
        <dgm:presLayoutVars>
          <dgm:bulletEnabled val="1"/>
        </dgm:presLayoutVars>
      </dgm:prSet>
      <dgm:spPr/>
    </dgm:pt>
    <dgm:pt modelId="{6846B59C-D352-42D1-9C45-D1D1555B5A36}" type="pres">
      <dgm:prSet presAssocID="{32D87FB1-4CC8-4905-877B-F77D7985C1D9}" presName="sibTrans" presStyleLbl="sibTrans2D1" presStyleIdx="1" presStyleCnt="2"/>
      <dgm:spPr/>
    </dgm:pt>
    <dgm:pt modelId="{2914A067-B027-48FC-80DF-70F8268779B8}" type="pres">
      <dgm:prSet presAssocID="{32D87FB1-4CC8-4905-877B-F77D7985C1D9}" presName="connTx" presStyleLbl="sibTrans2D1" presStyleIdx="1" presStyleCnt="2"/>
      <dgm:spPr/>
    </dgm:pt>
    <dgm:pt modelId="{DD2CFD47-DEBF-4544-A587-01E982FDCBF0}" type="pres">
      <dgm:prSet presAssocID="{AC1BC76C-20F0-4EE2-861C-383B10443BD7}" presName="composite" presStyleCnt="0"/>
      <dgm:spPr/>
    </dgm:pt>
    <dgm:pt modelId="{3D524FA8-7538-44EE-A8F0-3A6C0E0C8202}" type="pres">
      <dgm:prSet presAssocID="{AC1BC76C-20F0-4EE2-861C-383B10443BD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6DCAD94-036D-4ACC-A438-52D8F6994736}" type="pres">
      <dgm:prSet presAssocID="{AC1BC76C-20F0-4EE2-861C-383B10443BD7}" presName="parSh" presStyleLbl="node1" presStyleIdx="2" presStyleCnt="3"/>
      <dgm:spPr/>
    </dgm:pt>
    <dgm:pt modelId="{74E79033-4A56-4B8D-9DA8-3168AC0514F4}" type="pres">
      <dgm:prSet presAssocID="{AC1BC76C-20F0-4EE2-861C-383B10443BD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8F24E09-50E8-4539-BD35-314F7F9D8FA3}" type="presOf" srcId="{32D87FB1-4CC8-4905-877B-F77D7985C1D9}" destId="{6846B59C-D352-42D1-9C45-D1D1555B5A36}" srcOrd="0" destOrd="0" presId="urn:microsoft.com/office/officeart/2005/8/layout/process3"/>
    <dgm:cxn modelId="{2317AC0D-870D-4434-B8B8-2E0723DECC98}" srcId="{52E52702-1FEE-42CE-818C-8C6AF0F1AFA2}" destId="{AC1BC76C-20F0-4EE2-861C-383B10443BD7}" srcOrd="2" destOrd="0" parTransId="{C7147D06-F9EA-417F-97CF-C38930FC20FE}" sibTransId="{BC72E2EA-80EA-4001-B455-BC5B38E046DA}"/>
    <dgm:cxn modelId="{32821820-935E-4BD1-8C95-A12BD12770E7}" type="presOf" srcId="{AC1BC76C-20F0-4EE2-861C-383B10443BD7}" destId="{3D524FA8-7538-44EE-A8F0-3A6C0E0C8202}" srcOrd="0" destOrd="0" presId="urn:microsoft.com/office/officeart/2005/8/layout/process3"/>
    <dgm:cxn modelId="{36240341-CC1E-48C7-9E13-A032F5359A63}" srcId="{52E52702-1FEE-42CE-818C-8C6AF0F1AFA2}" destId="{E966CBC7-0769-4D1E-AAA3-55D0EA2F5225}" srcOrd="0" destOrd="0" parTransId="{ED380F09-8C65-428A-83EC-C3C39BF0E294}" sibTransId="{A4CAC13F-BB8E-4D93-81CA-8035389AED99}"/>
    <dgm:cxn modelId="{50449089-0613-4A2B-8CA5-E205EA277907}" type="presOf" srcId="{A4CAC13F-BB8E-4D93-81CA-8035389AED99}" destId="{F7292ECF-04A8-46A1-B158-BAC98F516B21}" srcOrd="1" destOrd="0" presId="urn:microsoft.com/office/officeart/2005/8/layout/process3"/>
    <dgm:cxn modelId="{16C6498B-EC75-4A04-A904-59F028BA52B4}" type="presOf" srcId="{E966CBC7-0769-4D1E-AAA3-55D0EA2F5225}" destId="{EFEAC538-8D24-440A-8A4A-0FAF9E9B2211}" srcOrd="1" destOrd="0" presId="urn:microsoft.com/office/officeart/2005/8/layout/process3"/>
    <dgm:cxn modelId="{57304D8F-ECDC-4E63-8CB6-FDF6916A3212}" type="presOf" srcId="{32D87FB1-4CC8-4905-877B-F77D7985C1D9}" destId="{2914A067-B027-48FC-80DF-70F8268779B8}" srcOrd="1" destOrd="0" presId="urn:microsoft.com/office/officeart/2005/8/layout/process3"/>
    <dgm:cxn modelId="{68BF3C9A-AAD5-419D-AFFE-BA2F5E3B2491}" type="presOf" srcId="{9FB2B143-A285-4787-985E-F873CAA99404}" destId="{4874D656-73BB-4695-9884-820BBF09B667}" srcOrd="1" destOrd="0" presId="urn:microsoft.com/office/officeart/2005/8/layout/process3"/>
    <dgm:cxn modelId="{80169DA6-37CB-4F80-B2B2-9ACD1F7D3600}" srcId="{52E52702-1FEE-42CE-818C-8C6AF0F1AFA2}" destId="{9FB2B143-A285-4787-985E-F873CAA99404}" srcOrd="1" destOrd="0" parTransId="{C1E39B5E-BD87-4571-8877-7E6C42B48023}" sibTransId="{32D87FB1-4CC8-4905-877B-F77D7985C1D9}"/>
    <dgm:cxn modelId="{260F1BB9-EB12-444F-AD02-0B0F7D44FD2D}" type="presOf" srcId="{AC1BC76C-20F0-4EE2-861C-383B10443BD7}" destId="{96DCAD94-036D-4ACC-A438-52D8F6994736}" srcOrd="1" destOrd="0" presId="urn:microsoft.com/office/officeart/2005/8/layout/process3"/>
    <dgm:cxn modelId="{0C2084C6-E2D7-4739-B11A-D84AA00AC538}" type="presOf" srcId="{A4CAC13F-BB8E-4D93-81CA-8035389AED99}" destId="{332BEE00-1644-4CDD-AFFE-02380C69FCCF}" srcOrd="0" destOrd="0" presId="urn:microsoft.com/office/officeart/2005/8/layout/process3"/>
    <dgm:cxn modelId="{31B683D8-53B3-4347-B9DA-46FC6520C812}" type="presOf" srcId="{E966CBC7-0769-4D1E-AAA3-55D0EA2F5225}" destId="{B9AB8BEA-CCC5-4DF6-AD2E-7B53D15AEC13}" srcOrd="0" destOrd="0" presId="urn:microsoft.com/office/officeart/2005/8/layout/process3"/>
    <dgm:cxn modelId="{D0557FD9-DF12-47FE-970A-4AFEBB7D577C}" type="presOf" srcId="{9FB2B143-A285-4787-985E-F873CAA99404}" destId="{BCC9B4AB-4823-486F-9A81-0EBE4B7157F4}" srcOrd="0" destOrd="0" presId="urn:microsoft.com/office/officeart/2005/8/layout/process3"/>
    <dgm:cxn modelId="{4DC98DF1-BA4F-4068-AA03-E67EDF0AB013}" type="presOf" srcId="{52E52702-1FEE-42CE-818C-8C6AF0F1AFA2}" destId="{8BCEB631-990E-42C9-8929-4439A59F84A9}" srcOrd="0" destOrd="0" presId="urn:microsoft.com/office/officeart/2005/8/layout/process3"/>
    <dgm:cxn modelId="{5590D298-CDA6-4364-967C-7BAC07A7C9D5}" type="presParOf" srcId="{8BCEB631-990E-42C9-8929-4439A59F84A9}" destId="{637F8D30-4A5D-41A3-A66F-DC382A5BB471}" srcOrd="0" destOrd="0" presId="urn:microsoft.com/office/officeart/2005/8/layout/process3"/>
    <dgm:cxn modelId="{52D24611-1C1C-4432-AE64-428C1465B348}" type="presParOf" srcId="{637F8D30-4A5D-41A3-A66F-DC382A5BB471}" destId="{B9AB8BEA-CCC5-4DF6-AD2E-7B53D15AEC13}" srcOrd="0" destOrd="0" presId="urn:microsoft.com/office/officeart/2005/8/layout/process3"/>
    <dgm:cxn modelId="{D33F8532-EFB3-47A9-A43D-244CD263FC65}" type="presParOf" srcId="{637F8D30-4A5D-41A3-A66F-DC382A5BB471}" destId="{EFEAC538-8D24-440A-8A4A-0FAF9E9B2211}" srcOrd="1" destOrd="0" presId="urn:microsoft.com/office/officeart/2005/8/layout/process3"/>
    <dgm:cxn modelId="{84AEEAC4-D70A-4846-BFEB-765014D38838}" type="presParOf" srcId="{637F8D30-4A5D-41A3-A66F-DC382A5BB471}" destId="{FB8D0967-3D66-4AEF-A472-E964055A03CC}" srcOrd="2" destOrd="0" presId="urn:microsoft.com/office/officeart/2005/8/layout/process3"/>
    <dgm:cxn modelId="{BE76DFAE-2BB9-4F69-BC37-9F980244154F}" type="presParOf" srcId="{8BCEB631-990E-42C9-8929-4439A59F84A9}" destId="{332BEE00-1644-4CDD-AFFE-02380C69FCCF}" srcOrd="1" destOrd="0" presId="urn:microsoft.com/office/officeart/2005/8/layout/process3"/>
    <dgm:cxn modelId="{3C0453F1-C001-4D04-B59F-6D9E48E65DE0}" type="presParOf" srcId="{332BEE00-1644-4CDD-AFFE-02380C69FCCF}" destId="{F7292ECF-04A8-46A1-B158-BAC98F516B21}" srcOrd="0" destOrd="0" presId="urn:microsoft.com/office/officeart/2005/8/layout/process3"/>
    <dgm:cxn modelId="{BF7FC57E-836D-4DCA-84B5-73EA8E1551EA}" type="presParOf" srcId="{8BCEB631-990E-42C9-8929-4439A59F84A9}" destId="{312E9975-9C75-4DBF-871C-580C2C33253C}" srcOrd="2" destOrd="0" presId="urn:microsoft.com/office/officeart/2005/8/layout/process3"/>
    <dgm:cxn modelId="{925268CC-6CED-40BE-85A2-1D48D82178CA}" type="presParOf" srcId="{312E9975-9C75-4DBF-871C-580C2C33253C}" destId="{BCC9B4AB-4823-486F-9A81-0EBE4B7157F4}" srcOrd="0" destOrd="0" presId="urn:microsoft.com/office/officeart/2005/8/layout/process3"/>
    <dgm:cxn modelId="{85298AAC-92AA-4F18-A9E9-6089551FC6BC}" type="presParOf" srcId="{312E9975-9C75-4DBF-871C-580C2C33253C}" destId="{4874D656-73BB-4695-9884-820BBF09B667}" srcOrd="1" destOrd="0" presId="urn:microsoft.com/office/officeart/2005/8/layout/process3"/>
    <dgm:cxn modelId="{215E0453-3656-4FC0-A35C-C9939E69F460}" type="presParOf" srcId="{312E9975-9C75-4DBF-871C-580C2C33253C}" destId="{54C27D84-EBF3-4AC4-8CD2-1439A59D0565}" srcOrd="2" destOrd="0" presId="urn:microsoft.com/office/officeart/2005/8/layout/process3"/>
    <dgm:cxn modelId="{21E826AC-747D-4452-82A3-3DE571ACCAF7}" type="presParOf" srcId="{8BCEB631-990E-42C9-8929-4439A59F84A9}" destId="{6846B59C-D352-42D1-9C45-D1D1555B5A36}" srcOrd="3" destOrd="0" presId="urn:microsoft.com/office/officeart/2005/8/layout/process3"/>
    <dgm:cxn modelId="{6B6D78CA-8B0A-477C-8B64-EFD1289C0F49}" type="presParOf" srcId="{6846B59C-D352-42D1-9C45-D1D1555B5A36}" destId="{2914A067-B027-48FC-80DF-70F8268779B8}" srcOrd="0" destOrd="0" presId="urn:microsoft.com/office/officeart/2005/8/layout/process3"/>
    <dgm:cxn modelId="{1DF1AC9D-C2D2-4C3A-AE7E-6E10CFA5EF40}" type="presParOf" srcId="{8BCEB631-990E-42C9-8929-4439A59F84A9}" destId="{DD2CFD47-DEBF-4544-A587-01E982FDCBF0}" srcOrd="4" destOrd="0" presId="urn:microsoft.com/office/officeart/2005/8/layout/process3"/>
    <dgm:cxn modelId="{2A4FDF07-4E56-4C3F-8715-4D74CB4E291D}" type="presParOf" srcId="{DD2CFD47-DEBF-4544-A587-01E982FDCBF0}" destId="{3D524FA8-7538-44EE-A8F0-3A6C0E0C8202}" srcOrd="0" destOrd="0" presId="urn:microsoft.com/office/officeart/2005/8/layout/process3"/>
    <dgm:cxn modelId="{11E08248-25C3-441C-9DDA-11399476082D}" type="presParOf" srcId="{DD2CFD47-DEBF-4544-A587-01E982FDCBF0}" destId="{96DCAD94-036D-4ACC-A438-52D8F6994736}" srcOrd="1" destOrd="0" presId="urn:microsoft.com/office/officeart/2005/8/layout/process3"/>
    <dgm:cxn modelId="{6B49A57E-DEEC-42CE-88A9-541D70B690F4}" type="presParOf" srcId="{DD2CFD47-DEBF-4544-A587-01E982FDCBF0}" destId="{74E79033-4A56-4B8D-9DA8-3168AC0514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E9773-2362-4A6D-AA0F-195324E3265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95F98-F5B7-4131-9310-3A1D930B067A}">
      <dgm:prSet phldrT="[Text]"/>
      <dgm:spPr/>
      <dgm:t>
        <a:bodyPr/>
        <a:lstStyle/>
        <a:p>
          <a:r>
            <a:rPr lang="en-US" dirty="0"/>
            <a:t>Data Frame</a:t>
          </a:r>
        </a:p>
      </dgm:t>
    </dgm:pt>
    <dgm:pt modelId="{E0FE76B3-D6DE-4DDB-ADAC-C3B269EF5056}" type="parTrans" cxnId="{15594A3C-626B-493A-B43B-92CA820B591F}">
      <dgm:prSet/>
      <dgm:spPr/>
      <dgm:t>
        <a:bodyPr/>
        <a:lstStyle/>
        <a:p>
          <a:endParaRPr lang="en-US"/>
        </a:p>
      </dgm:t>
    </dgm:pt>
    <dgm:pt modelId="{F480FB44-6193-47FB-A98E-8AE6969C0E4A}" type="sibTrans" cxnId="{15594A3C-626B-493A-B43B-92CA820B591F}">
      <dgm:prSet/>
      <dgm:spPr/>
      <dgm:t>
        <a:bodyPr/>
        <a:lstStyle/>
        <a:p>
          <a:endParaRPr lang="en-US"/>
        </a:p>
      </dgm:t>
    </dgm:pt>
    <dgm:pt modelId="{522F01F6-D552-4110-A1C5-AADE1BEDF346}">
      <dgm:prSet phldrT="[Text]"/>
      <dgm:spPr/>
      <dgm:t>
        <a:bodyPr/>
        <a:lstStyle/>
        <a:p>
          <a:r>
            <a:rPr lang="en-US" dirty="0"/>
            <a:t>XLSX/CSV</a:t>
          </a:r>
        </a:p>
      </dgm:t>
    </dgm:pt>
    <dgm:pt modelId="{7D7F30C9-1B25-4DEC-A520-55A45C95DBDE}" type="sibTrans" cxnId="{226F8F49-558C-4A5A-BFB2-4D43471C29D0}">
      <dgm:prSet/>
      <dgm:spPr/>
      <dgm:t>
        <a:bodyPr/>
        <a:lstStyle/>
        <a:p>
          <a:endParaRPr lang="en-US"/>
        </a:p>
      </dgm:t>
    </dgm:pt>
    <dgm:pt modelId="{9E21E190-AD37-4C1C-A8CE-C6C3906574E6}" type="parTrans" cxnId="{226F8F49-558C-4A5A-BFB2-4D43471C29D0}">
      <dgm:prSet/>
      <dgm:spPr/>
      <dgm:t>
        <a:bodyPr/>
        <a:lstStyle/>
        <a:p>
          <a:endParaRPr lang="en-US"/>
        </a:p>
      </dgm:t>
    </dgm:pt>
    <dgm:pt modelId="{95256F99-7AF1-41CD-BD5F-CED5D1F6B0DF}" type="pres">
      <dgm:prSet presAssocID="{479E9773-2362-4A6D-AA0F-195324E32656}" presName="linearFlow" presStyleCnt="0">
        <dgm:presLayoutVars>
          <dgm:dir/>
          <dgm:animLvl val="lvl"/>
          <dgm:resizeHandles val="exact"/>
        </dgm:presLayoutVars>
      </dgm:prSet>
      <dgm:spPr/>
    </dgm:pt>
    <dgm:pt modelId="{097FFC38-6FC6-4D7B-BCD2-A9710FCF9538}" type="pres">
      <dgm:prSet presAssocID="{522F01F6-D552-4110-A1C5-AADE1BEDF346}" presName="composite" presStyleCnt="0"/>
      <dgm:spPr/>
    </dgm:pt>
    <dgm:pt modelId="{32F909FA-E83D-42DF-AFD7-56A73A9454CB}" type="pres">
      <dgm:prSet presAssocID="{522F01F6-D552-4110-A1C5-AADE1BEDF34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A7D9EAC-2CBF-4903-B864-9DAE1D024F7A}" type="pres">
      <dgm:prSet presAssocID="{522F01F6-D552-4110-A1C5-AADE1BEDF346}" presName="parSh" presStyleLbl="node1" presStyleIdx="0" presStyleCnt="2"/>
      <dgm:spPr/>
    </dgm:pt>
    <dgm:pt modelId="{6A2AB41E-CDD0-4834-A072-AE6A0F443B18}" type="pres">
      <dgm:prSet presAssocID="{522F01F6-D552-4110-A1C5-AADE1BEDF346}" presName="desTx" presStyleLbl="fgAcc1" presStyleIdx="0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21000" r="-21000"/>
          </a:stretch>
        </a:blipFill>
      </dgm:spPr>
    </dgm:pt>
    <dgm:pt modelId="{240EC291-8D54-43AE-ADDD-2F629A168B0F}" type="pres">
      <dgm:prSet presAssocID="{7D7F30C9-1B25-4DEC-A520-55A45C95DBDE}" presName="sibTrans" presStyleLbl="sibTrans2D1" presStyleIdx="0" presStyleCnt="1"/>
      <dgm:spPr/>
    </dgm:pt>
    <dgm:pt modelId="{4725F331-6EA2-4AC8-8C0F-2BB686F90477}" type="pres">
      <dgm:prSet presAssocID="{7D7F30C9-1B25-4DEC-A520-55A45C95DBDE}" presName="connTx" presStyleLbl="sibTrans2D1" presStyleIdx="0" presStyleCnt="1"/>
      <dgm:spPr/>
    </dgm:pt>
    <dgm:pt modelId="{895929D0-63DD-4D9A-99AD-8AAB6DC14AED}" type="pres">
      <dgm:prSet presAssocID="{3D095F98-F5B7-4131-9310-3A1D930B067A}" presName="composite" presStyleCnt="0"/>
      <dgm:spPr/>
    </dgm:pt>
    <dgm:pt modelId="{617CEB5E-CAA0-417A-A02E-FA721148A3F5}" type="pres">
      <dgm:prSet presAssocID="{3D095F98-F5B7-4131-9310-3A1D930B067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2F74238-9432-4447-807B-E343EEF48920}" type="pres">
      <dgm:prSet presAssocID="{3D095F98-F5B7-4131-9310-3A1D930B067A}" presName="parSh" presStyleLbl="node1" presStyleIdx="1" presStyleCnt="2"/>
      <dgm:spPr/>
    </dgm:pt>
    <dgm:pt modelId="{9C20139A-C8B9-4DD2-9EB3-1492C1E21AF2}" type="pres">
      <dgm:prSet presAssocID="{3D095F98-F5B7-4131-9310-3A1D930B067A}" presName="desTx" presStyleLbl="fgAcc1" presStyleIdx="1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</dgm:ptLst>
  <dgm:cxnLst>
    <dgm:cxn modelId="{3D793C08-342A-4C3D-A3B4-A87347EA0A92}" type="presOf" srcId="{522F01F6-D552-4110-A1C5-AADE1BEDF346}" destId="{5A7D9EAC-2CBF-4903-B864-9DAE1D024F7A}" srcOrd="1" destOrd="0" presId="urn:microsoft.com/office/officeart/2005/8/layout/process3"/>
    <dgm:cxn modelId="{44CA8B10-0F79-4C6C-A003-720144425997}" type="presOf" srcId="{522F01F6-D552-4110-A1C5-AADE1BEDF346}" destId="{32F909FA-E83D-42DF-AFD7-56A73A9454CB}" srcOrd="0" destOrd="0" presId="urn:microsoft.com/office/officeart/2005/8/layout/process3"/>
    <dgm:cxn modelId="{0777A239-85F9-40C3-8BCA-A7F2F4AFAB0C}" type="presOf" srcId="{3D095F98-F5B7-4131-9310-3A1D930B067A}" destId="{617CEB5E-CAA0-417A-A02E-FA721148A3F5}" srcOrd="0" destOrd="0" presId="urn:microsoft.com/office/officeart/2005/8/layout/process3"/>
    <dgm:cxn modelId="{15594A3C-626B-493A-B43B-92CA820B591F}" srcId="{479E9773-2362-4A6D-AA0F-195324E32656}" destId="{3D095F98-F5B7-4131-9310-3A1D930B067A}" srcOrd="1" destOrd="0" parTransId="{E0FE76B3-D6DE-4DDB-ADAC-C3B269EF5056}" sibTransId="{F480FB44-6193-47FB-A98E-8AE6969C0E4A}"/>
    <dgm:cxn modelId="{226F8F49-558C-4A5A-BFB2-4D43471C29D0}" srcId="{479E9773-2362-4A6D-AA0F-195324E32656}" destId="{522F01F6-D552-4110-A1C5-AADE1BEDF346}" srcOrd="0" destOrd="0" parTransId="{9E21E190-AD37-4C1C-A8CE-C6C3906574E6}" sibTransId="{7D7F30C9-1B25-4DEC-A520-55A45C95DBDE}"/>
    <dgm:cxn modelId="{15DB3F79-C390-424D-A86A-5DCDABF2C9D1}" type="presOf" srcId="{7D7F30C9-1B25-4DEC-A520-55A45C95DBDE}" destId="{240EC291-8D54-43AE-ADDD-2F629A168B0F}" srcOrd="0" destOrd="0" presId="urn:microsoft.com/office/officeart/2005/8/layout/process3"/>
    <dgm:cxn modelId="{566C32A5-4235-4BEA-8EF6-3C3E2A032089}" type="presOf" srcId="{7D7F30C9-1B25-4DEC-A520-55A45C95DBDE}" destId="{4725F331-6EA2-4AC8-8C0F-2BB686F90477}" srcOrd="1" destOrd="0" presId="urn:microsoft.com/office/officeart/2005/8/layout/process3"/>
    <dgm:cxn modelId="{301CDCCA-30CD-4E49-9272-9D809FD20856}" type="presOf" srcId="{479E9773-2362-4A6D-AA0F-195324E32656}" destId="{95256F99-7AF1-41CD-BD5F-CED5D1F6B0DF}" srcOrd="0" destOrd="0" presId="urn:microsoft.com/office/officeart/2005/8/layout/process3"/>
    <dgm:cxn modelId="{4C5FFCE3-BA14-4BDD-B546-5AFC011065F3}" type="presOf" srcId="{3D095F98-F5B7-4131-9310-3A1D930B067A}" destId="{E2F74238-9432-4447-807B-E343EEF48920}" srcOrd="1" destOrd="0" presId="urn:microsoft.com/office/officeart/2005/8/layout/process3"/>
    <dgm:cxn modelId="{ED79F283-0790-40F5-95B9-A48374500DAD}" type="presParOf" srcId="{95256F99-7AF1-41CD-BD5F-CED5D1F6B0DF}" destId="{097FFC38-6FC6-4D7B-BCD2-A9710FCF9538}" srcOrd="0" destOrd="0" presId="urn:microsoft.com/office/officeart/2005/8/layout/process3"/>
    <dgm:cxn modelId="{64EB8A5E-9C63-41D8-BEA8-CAEA82AFAE26}" type="presParOf" srcId="{097FFC38-6FC6-4D7B-BCD2-A9710FCF9538}" destId="{32F909FA-E83D-42DF-AFD7-56A73A9454CB}" srcOrd="0" destOrd="0" presId="urn:microsoft.com/office/officeart/2005/8/layout/process3"/>
    <dgm:cxn modelId="{66AA92EA-3242-45FD-98B6-F42A187D57F3}" type="presParOf" srcId="{097FFC38-6FC6-4D7B-BCD2-A9710FCF9538}" destId="{5A7D9EAC-2CBF-4903-B864-9DAE1D024F7A}" srcOrd="1" destOrd="0" presId="urn:microsoft.com/office/officeart/2005/8/layout/process3"/>
    <dgm:cxn modelId="{0BBE1C1C-E204-467D-9BB0-EA187BDE3FF4}" type="presParOf" srcId="{097FFC38-6FC6-4D7B-BCD2-A9710FCF9538}" destId="{6A2AB41E-CDD0-4834-A072-AE6A0F443B18}" srcOrd="2" destOrd="0" presId="urn:microsoft.com/office/officeart/2005/8/layout/process3"/>
    <dgm:cxn modelId="{A6B4A44B-BED7-47FA-B2C3-4D0E7F650B49}" type="presParOf" srcId="{95256F99-7AF1-41CD-BD5F-CED5D1F6B0DF}" destId="{240EC291-8D54-43AE-ADDD-2F629A168B0F}" srcOrd="1" destOrd="0" presId="urn:microsoft.com/office/officeart/2005/8/layout/process3"/>
    <dgm:cxn modelId="{FECC68A1-05EF-4402-BBFB-AE1FE5444972}" type="presParOf" srcId="{240EC291-8D54-43AE-ADDD-2F629A168B0F}" destId="{4725F331-6EA2-4AC8-8C0F-2BB686F90477}" srcOrd="0" destOrd="0" presId="urn:microsoft.com/office/officeart/2005/8/layout/process3"/>
    <dgm:cxn modelId="{DC43E6A2-8ED7-4D3C-8E0F-59E688230F3F}" type="presParOf" srcId="{95256F99-7AF1-41CD-BD5F-CED5D1F6B0DF}" destId="{895929D0-63DD-4D9A-99AD-8AAB6DC14AED}" srcOrd="2" destOrd="0" presId="urn:microsoft.com/office/officeart/2005/8/layout/process3"/>
    <dgm:cxn modelId="{5D5C8803-5DEB-4757-9D13-82348092CD95}" type="presParOf" srcId="{895929D0-63DD-4D9A-99AD-8AAB6DC14AED}" destId="{617CEB5E-CAA0-417A-A02E-FA721148A3F5}" srcOrd="0" destOrd="0" presId="urn:microsoft.com/office/officeart/2005/8/layout/process3"/>
    <dgm:cxn modelId="{442EDAFE-7A8B-4849-9196-4F33A877662B}" type="presParOf" srcId="{895929D0-63DD-4D9A-99AD-8AAB6DC14AED}" destId="{E2F74238-9432-4447-807B-E343EEF48920}" srcOrd="1" destOrd="0" presId="urn:microsoft.com/office/officeart/2005/8/layout/process3"/>
    <dgm:cxn modelId="{22515681-ED94-4679-9766-3ADE03DF4A22}" type="presParOf" srcId="{895929D0-63DD-4D9A-99AD-8AAB6DC14AED}" destId="{9C20139A-C8B9-4DD2-9EB3-1492C1E21A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json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 csv/xlsx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Pandas DF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2870200" y="579439"/>
          <a:ext cx="870799" cy="27867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066130" y="579439"/>
        <a:ext cx="478939" cy="2571269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C538-8D24-440A-8A4A-0FAF9E9B2211}">
      <dsp:nvSpPr>
        <dsp:cNvPr id="0" name=""/>
        <dsp:cNvSpPr/>
      </dsp:nvSpPr>
      <dsp:spPr>
        <a:xfrm>
          <a:off x="5152" y="892031"/>
          <a:ext cx="2342842" cy="133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HTML</a:t>
          </a:r>
        </a:p>
      </dsp:txBody>
      <dsp:txXfrm>
        <a:off x="5152" y="892031"/>
        <a:ext cx="2342842" cy="892800"/>
      </dsp:txXfrm>
    </dsp:sp>
    <dsp:sp modelId="{FB8D0967-3D66-4AEF-A472-E964055A03CC}">
      <dsp:nvSpPr>
        <dsp:cNvPr id="0" name=""/>
        <dsp:cNvSpPr/>
      </dsp:nvSpPr>
      <dsp:spPr>
        <a:xfrm>
          <a:off x="4113044" y="2203036"/>
          <a:ext cx="2342842" cy="178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BEE00-1644-4CDD-AFFE-02380C69FCCF}">
      <dsp:nvSpPr>
        <dsp:cNvPr id="0" name=""/>
        <dsp:cNvSpPr/>
      </dsp:nvSpPr>
      <dsp:spPr>
        <a:xfrm>
          <a:off x="2703161" y="1046781"/>
          <a:ext cx="752952" cy="58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03161" y="1163441"/>
        <a:ext cx="577962" cy="349980"/>
      </dsp:txXfrm>
    </dsp:sp>
    <dsp:sp modelId="{4874D656-73BB-4695-9884-820BBF09B667}">
      <dsp:nvSpPr>
        <dsp:cNvPr id="0" name=""/>
        <dsp:cNvSpPr/>
      </dsp:nvSpPr>
      <dsp:spPr>
        <a:xfrm>
          <a:off x="3768661" y="892031"/>
          <a:ext cx="2342842" cy="133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JSON</a:t>
          </a:r>
        </a:p>
      </dsp:txBody>
      <dsp:txXfrm>
        <a:off x="3768661" y="892031"/>
        <a:ext cx="2342842" cy="892800"/>
      </dsp:txXfrm>
    </dsp:sp>
    <dsp:sp modelId="{54C27D84-EBF3-4AC4-8CD2-1439A59D0565}">
      <dsp:nvSpPr>
        <dsp:cNvPr id="0" name=""/>
        <dsp:cNvSpPr/>
      </dsp:nvSpPr>
      <dsp:spPr>
        <a:xfrm>
          <a:off x="684049" y="2057403"/>
          <a:ext cx="2342842" cy="178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B59C-D352-42D1-9C45-D1D1555B5A36}">
      <dsp:nvSpPr>
        <dsp:cNvPr id="0" name=""/>
        <dsp:cNvSpPr/>
      </dsp:nvSpPr>
      <dsp:spPr>
        <a:xfrm>
          <a:off x="6466670" y="1046781"/>
          <a:ext cx="752952" cy="58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466670" y="1163441"/>
        <a:ext cx="577962" cy="349980"/>
      </dsp:txXfrm>
    </dsp:sp>
    <dsp:sp modelId="{96DCAD94-036D-4ACC-A438-52D8F6994736}">
      <dsp:nvSpPr>
        <dsp:cNvPr id="0" name=""/>
        <dsp:cNvSpPr/>
      </dsp:nvSpPr>
      <dsp:spPr>
        <a:xfrm>
          <a:off x="7532170" y="892031"/>
          <a:ext cx="2342842" cy="133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Frame</a:t>
          </a:r>
        </a:p>
      </dsp:txBody>
      <dsp:txXfrm>
        <a:off x="7532170" y="892031"/>
        <a:ext cx="2342842" cy="892800"/>
      </dsp:txXfrm>
    </dsp:sp>
    <dsp:sp modelId="{74E79033-4A56-4B8D-9DA8-3168AC0514F4}">
      <dsp:nvSpPr>
        <dsp:cNvPr id="0" name=""/>
        <dsp:cNvSpPr/>
      </dsp:nvSpPr>
      <dsp:spPr>
        <a:xfrm>
          <a:off x="8012029" y="1784831"/>
          <a:ext cx="2342842" cy="178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D9EAC-2CBF-4903-B864-9DAE1D024F7A}">
      <dsp:nvSpPr>
        <dsp:cNvPr id="0" name=""/>
        <dsp:cNvSpPr/>
      </dsp:nvSpPr>
      <dsp:spPr>
        <a:xfrm>
          <a:off x="4289" y="71231"/>
          <a:ext cx="3682209" cy="21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XLSX/CSV</a:t>
          </a:r>
        </a:p>
      </dsp:txBody>
      <dsp:txXfrm>
        <a:off x="4289" y="71231"/>
        <a:ext cx="3682209" cy="1440000"/>
      </dsp:txXfrm>
    </dsp:sp>
    <dsp:sp modelId="{6A2AB41E-CDD0-4834-A072-AE6A0F443B18}">
      <dsp:nvSpPr>
        <dsp:cNvPr id="0" name=""/>
        <dsp:cNvSpPr/>
      </dsp:nvSpPr>
      <dsp:spPr>
        <a:xfrm>
          <a:off x="758477" y="1511231"/>
          <a:ext cx="3682209" cy="2880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21000" r="-2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EC291-8D54-43AE-ADDD-2F629A168B0F}">
      <dsp:nvSpPr>
        <dsp:cNvPr id="0" name=""/>
        <dsp:cNvSpPr/>
      </dsp:nvSpPr>
      <dsp:spPr>
        <a:xfrm>
          <a:off x="4244709" y="332849"/>
          <a:ext cx="1183404" cy="916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244709" y="516202"/>
        <a:ext cx="908375" cy="550057"/>
      </dsp:txXfrm>
    </dsp:sp>
    <dsp:sp modelId="{E2F74238-9432-4447-807B-E343EEF48920}">
      <dsp:nvSpPr>
        <dsp:cNvPr id="0" name=""/>
        <dsp:cNvSpPr/>
      </dsp:nvSpPr>
      <dsp:spPr>
        <a:xfrm>
          <a:off x="5919338" y="71231"/>
          <a:ext cx="3682209" cy="21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Data Frame</a:t>
          </a:r>
        </a:p>
      </dsp:txBody>
      <dsp:txXfrm>
        <a:off x="5919338" y="71231"/>
        <a:ext cx="3682209" cy="1440000"/>
      </dsp:txXfrm>
    </dsp:sp>
    <dsp:sp modelId="{9C20139A-C8B9-4DD2-9EB3-1492C1E21AF2}">
      <dsp:nvSpPr>
        <dsp:cNvPr id="0" name=""/>
        <dsp:cNvSpPr/>
      </dsp:nvSpPr>
      <dsp:spPr>
        <a:xfrm>
          <a:off x="6673525" y="1511231"/>
          <a:ext cx="3682209" cy="28800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l="-1000" r="-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interested in Development </a:t>
            </a:r>
            <a:r>
              <a:rPr lang="en-US" dirty="0">
                <a:sym typeface="Wingdings" panose="05000000000000000000" pitchFamily="2" charset="2"/>
              </a:rPr>
              <a:t> Peace Corps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matrix of all the numeric variables from the WF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or less exactly what you would expect – Life expectancy, mortality rates, total electrification (what % of the population has access to electricity), drinking water source (what % of the population has access to clean water)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 is inclusive of Categorical features although some of these are kind of weird – like the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7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 Feature importance inclusive of both Numeric and Categorical but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 on Left and GB on the Right. </a:t>
            </a:r>
          </a:p>
          <a:p>
            <a:r>
              <a:rPr lang="en-US" dirty="0"/>
              <a:t>Not super different from what the other variables have shown 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0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by Region</a:t>
            </a:r>
          </a:p>
          <a:p>
            <a:r>
              <a:rPr lang="en-US" dirty="0"/>
              <a:t>What’s different in Africa = Gross National Savings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0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Southeast Asia. Very small Sample so take it with a grain of salt but all of these look pretty familiar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all of these look familiar.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6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lasso and linear models for these too see how correlated they are with HDI. Noticeably CPI (Consumer Price Index) and </a:t>
            </a:r>
            <a:r>
              <a:rPr lang="en-US" dirty="0" err="1"/>
              <a:t>Trade_value</a:t>
            </a:r>
            <a:r>
              <a:rPr lang="en-US" dirty="0"/>
              <a:t> (Value of Exports) are most highly correlated with HDI. This  makes sense in developed countries things cost more. Developed economies often export more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data from the CIA, the UN, and the IMF and transformed them into Pandas 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WF is very comprehensive has a lot of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couldn’t use pandas library to import json because the json was so deep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columns I chose from the WF. I left out info that was very country specific like border nations, background, current events.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easy to take data and turn it into pandas DF via library methods but Problems– Missing and Inconsistent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Best and maybe only metric we have for HD but Cons: Doesn’t include social things like gender equity, or LGTB rights,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coded map of Human Development </a:t>
            </a:r>
            <a:r>
              <a:rPr lang="en-US" dirty="0">
                <a:sym typeface="Wingdings" panose="05000000000000000000" pitchFamily="2" charset="2"/>
              </a:rPr>
              <a:t> Darker means higher scores. </a:t>
            </a:r>
            <a:r>
              <a:rPr lang="en-US" dirty="0"/>
              <a:t>Generally, what you would expect- Highest Developed Nations are in Europe, NA, and Australia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HDI over time by Region . Generally, things are improving. But improvements are especially fast in Asia (most likely due to China) but Sub-Saharan Africa has seen strong improvement since 2000 too.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ran 4 different linear models to find feature importance. Basic Linear Model  Lasso, RF, and GB were inclusive of categorical as well as numeric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Factors in Human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Harris</a:t>
            </a:r>
          </a:p>
          <a:p>
            <a:endParaRPr lang="en-US" dirty="0"/>
          </a:p>
          <a:p>
            <a:r>
              <a:rPr lang="en-US" dirty="0"/>
              <a:t>95-891</a:t>
            </a:r>
          </a:p>
          <a:p>
            <a:r>
              <a:rPr lang="en-US" dirty="0"/>
              <a:t>May 6, 2021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3457DC-C156-4D47-B1E3-CE20C3D65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784174"/>
              </p:ext>
            </p:extLst>
          </p:nvPr>
        </p:nvGraphicFramePr>
        <p:xfrm>
          <a:off x="1446212" y="685801"/>
          <a:ext cx="9143999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7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I do?</a:t>
            </a:r>
          </a:p>
        </p:txBody>
      </p:sp>
    </p:spTree>
    <p:extLst>
      <p:ext uri="{BB962C8B-B14F-4D97-AF65-F5344CB8AC3E}">
        <p14:creationId xmlns:p14="http://schemas.microsoft.com/office/powerpoint/2010/main" val="36704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6E51-DA7E-429A-A2C2-2117B3EF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four different regression models</a:t>
            </a:r>
          </a:p>
          <a:p>
            <a:pPr lvl="1"/>
            <a:r>
              <a:rPr lang="en-US" dirty="0"/>
              <a:t>Basic Linear (Numeric Features Only)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Random Forest </a:t>
            </a:r>
          </a:p>
          <a:p>
            <a:pPr lvl="1"/>
            <a:r>
              <a:rPr lang="en-US" dirty="0"/>
              <a:t>Gradient Boost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06B-8D26-416E-80F6-A887F54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E0C214-D532-4800-BE4E-A751AA118C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9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I Find out?</a:t>
            </a:r>
          </a:p>
        </p:txBody>
      </p:sp>
    </p:spTree>
    <p:extLst>
      <p:ext uri="{BB962C8B-B14F-4D97-AF65-F5344CB8AC3E}">
        <p14:creationId xmlns:p14="http://schemas.microsoft.com/office/powerpoint/2010/main" val="16952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06B-8D26-416E-80F6-A887F54C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412" y="505619"/>
            <a:ext cx="3275329" cy="102076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</a:t>
            </a:r>
            <a:r>
              <a:rPr lang="en-US" dirty="0" err="1"/>
              <a:t>Matri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72A17-D495-4BCD-B65F-21CE2A38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276" y="2133600"/>
            <a:ext cx="5485714" cy="3657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49B50-1DEC-4CDB-A495-2A8E873E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-76200"/>
            <a:ext cx="7690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6D00E-6863-4060-B69B-E7496F01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65" y="75732"/>
            <a:ext cx="6944694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641CF-AB27-410A-8352-84AE99F1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104311"/>
            <a:ext cx="4458322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5DFAF-696A-41C5-8042-C49ED019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13" y="70969"/>
            <a:ext cx="6982799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4407" y="129562"/>
            <a:ext cx="10360501" cy="1223963"/>
          </a:xfrm>
        </p:spPr>
        <p:txBody>
          <a:bodyPr/>
          <a:lstStyle/>
          <a:p>
            <a:r>
              <a:rPr lang="en-US" dirty="0"/>
              <a:t>Random Forest VS Gradient Boost SHAP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8EDD1-9FA5-44EC-97A1-D40279EB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25" y="1430669"/>
            <a:ext cx="5297788" cy="4343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DCEF4-DD94-495C-890F-11EAF38C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435749"/>
            <a:ext cx="5359027" cy="43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I used supervised learning techniques to find what factors are most important for human development as measured by HDI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The goal of this project would be to identify what factors are most important to development to guide policy makers in where to invest and what to invest in.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DEA-FE9A-4CA4-AF88-05982E37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Africa SHAP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66F7B-6B7A-458B-886F-A4DAA2EA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838200"/>
            <a:ext cx="709565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DEA-FE9A-4CA4-AF88-05982E37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Southeast Asia SHAP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66868-2D44-483B-A5B5-0A5DB24B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886618"/>
            <a:ext cx="7633648" cy="582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DEA-FE9A-4CA4-AF88-05982E37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Latin America SHAP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38A1E-2BD6-4A40-9E15-E7280659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841501"/>
            <a:ext cx="7634896" cy="5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9944-401F-4F4B-BC19-0C2FEF64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Metrics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1A7F6C-C630-4875-94A8-04A115AF3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52367"/>
              </p:ext>
            </p:extLst>
          </p:nvPr>
        </p:nvGraphicFramePr>
        <p:xfrm>
          <a:off x="2246312" y="1752600"/>
          <a:ext cx="7696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58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41A6-3413-452D-B502-103E527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Lessons Learned</a:t>
            </a:r>
            <a:r>
              <a:rPr lang="en-US" dirty="0"/>
              <a:t>,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7235-7F89-401B-B35A-5BCB4A1E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The most common important factors for human development are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related to mortality rates (infant, mother, etc.) and  infrastructure like electric grids and drinking water 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Not Claiming a Causal Relationship just Associative</a:t>
            </a:r>
          </a:p>
          <a:p>
            <a:r>
              <a:rPr lang="en-US" b="0" i="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Worldbook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 data was python friendly but economic data would have better been handled in R or Stata</a:t>
            </a:r>
          </a:p>
          <a:p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Using AI for Development purposes is difficult because a lack of data both in terms of quality and quantity</a:t>
            </a:r>
          </a:p>
          <a:p>
            <a:r>
              <a:rPr lang="en-US" dirty="0">
                <a:latin typeface="Arial" panose="020B0604020202020204" pitchFamily="34" charset="0"/>
              </a:rPr>
              <a:t>Panel Regression for the Economic Data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0FAA-9464-4649-A183-E51210C6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B10A-0EB5-4900-9F67-E8780482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5970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I start?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effectLst/>
                <a:latin typeface="Roboto" panose="02000000000000000000" pitchFamily="2" charset="0"/>
              </a:rPr>
              <a:t>CIA: </a:t>
            </a:r>
            <a:r>
              <a:rPr lang="en-US" sz="4400" b="0" i="0" u="none" strike="noStrike" dirty="0">
                <a:effectLst/>
                <a:latin typeface="Roboto" panose="02000000000000000000" pitchFamily="2" charset="0"/>
              </a:rPr>
              <a:t>World Factbook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effectLst/>
                <a:latin typeface="Roboto" panose="02000000000000000000" pitchFamily="2" charset="0"/>
              </a:rPr>
              <a:t>UN: </a:t>
            </a:r>
            <a:r>
              <a:rPr lang="en-US" sz="4400" b="0" i="0" u="none" strike="noStrike" dirty="0">
                <a:effectLst/>
                <a:latin typeface="Roboto" panose="02000000000000000000" pitchFamily="2" charset="0"/>
              </a:rPr>
              <a:t>HDI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effectLst/>
                <a:latin typeface="Roboto" panose="02000000000000000000" pitchFamily="2" charset="0"/>
              </a:rPr>
              <a:t>IMF: </a:t>
            </a:r>
            <a:r>
              <a:rPr lang="en-US" sz="4400" b="0" i="0" u="none" strike="noStrike" dirty="0">
                <a:effectLst/>
                <a:latin typeface="Roboto" panose="02000000000000000000" pitchFamily="2" charset="0"/>
              </a:rPr>
              <a:t>Different Economic Metrics Over time</a:t>
            </a:r>
            <a:endParaRPr lang="en-US" sz="6000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2011351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Factbook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58CFFD0-5340-4C5F-AC98-0A23DDEEF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715720"/>
              </p:ext>
            </p:extLst>
          </p:nvPr>
        </p:nvGraphicFramePr>
        <p:xfrm>
          <a:off x="1219359" y="16764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37A1172-F716-447A-BC4C-6DE4FF9F5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25" y="3397250"/>
            <a:ext cx="4418013" cy="2381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91AAB-010E-4F64-A5AD-C4F77B2A1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812" y="3448487"/>
            <a:ext cx="3732324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53D18-8C8E-4899-999D-79C09D1107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6295" y="3430766"/>
            <a:ext cx="7368588" cy="26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02ABE-DEA1-4CB7-8C4F-6AC26138B3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263505" y="609600"/>
            <a:ext cx="3963988" cy="4462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6CE06-1DCE-4407-BF13-C2EBE4B4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1447800"/>
            <a:ext cx="483937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E54B-60AF-415B-B018-414F7DDE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and IMF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4E228D-3C3A-4907-9638-702C06BF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840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3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C545-48A5-4AC7-8E55-BD6F4FF7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HDI?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B562D-DA92-46AF-B810-D5D343296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7" y="1780381"/>
            <a:ext cx="5734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0EEB86B-5131-4F2D-87F9-6C158778C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r="6342" b="-1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1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1408</TotalTime>
  <Words>706</Words>
  <Application>Microsoft Office PowerPoint</Application>
  <PresentationFormat>Custom</PresentationFormat>
  <Paragraphs>92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Roboto</vt:lpstr>
      <vt:lpstr>Tech 16x9</vt:lpstr>
      <vt:lpstr>Important Factors in Human Development</vt:lpstr>
      <vt:lpstr>Summary</vt:lpstr>
      <vt:lpstr>Input Data</vt:lpstr>
      <vt:lpstr>Data Sources</vt:lpstr>
      <vt:lpstr>World Factbook </vt:lpstr>
      <vt:lpstr>PowerPoint Presentation</vt:lpstr>
      <vt:lpstr>UN and IMF</vt:lpstr>
      <vt:lpstr>What is the HDI?</vt:lpstr>
      <vt:lpstr>PowerPoint Presentation</vt:lpstr>
      <vt:lpstr>PowerPoint Presentation</vt:lpstr>
      <vt:lpstr>Methodology</vt:lpstr>
      <vt:lpstr>Regression</vt:lpstr>
      <vt:lpstr>Goodness of Fit</vt:lpstr>
      <vt:lpstr>Findings</vt:lpstr>
      <vt:lpstr>Correlation Matri</vt:lpstr>
      <vt:lpstr>PowerPoint Presentation</vt:lpstr>
      <vt:lpstr>PowerPoint Presentation</vt:lpstr>
      <vt:lpstr>PowerPoint Presentation</vt:lpstr>
      <vt:lpstr>Random Forest VS Gradient Boost SHAP Values</vt:lpstr>
      <vt:lpstr>Africa SHAP Values</vt:lpstr>
      <vt:lpstr>Southeast Asia SHAP Values</vt:lpstr>
      <vt:lpstr>Latin America SHAP Values</vt:lpstr>
      <vt:lpstr>Economic Metrics</vt:lpstr>
      <vt:lpstr>Conclusion, Lessons Learned, and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Factors in Human Development</dc:title>
  <dc:creator>Katie Harris</dc:creator>
  <cp:lastModifiedBy>Katie Harris</cp:lastModifiedBy>
  <cp:revision>1</cp:revision>
  <dcterms:created xsi:type="dcterms:W3CDTF">2021-05-06T01:11:06Z</dcterms:created>
  <dcterms:modified xsi:type="dcterms:W3CDTF">2021-05-12T21:15:38Z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