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0"/>
  </p:notesMasterIdLst>
  <p:sldIdLst>
    <p:sldId id="256" r:id="rId2"/>
    <p:sldId id="259" r:id="rId3"/>
    <p:sldId id="258" r:id="rId4"/>
    <p:sldId id="260" r:id="rId5"/>
    <p:sldId id="261"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B54A"/>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48A34-6C10-46EF-A472-5944911162B0}" type="datetimeFigureOut">
              <a:rPr lang="en-US" smtClean="0"/>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148D5-340F-4041-93D1-F03C7FA17167}" type="slidenum">
              <a:rPr lang="en-US" smtClean="0"/>
              <a:t>‹#›</a:t>
            </a:fld>
            <a:endParaRPr lang="en-US"/>
          </a:p>
        </p:txBody>
      </p:sp>
    </p:spTree>
    <p:extLst>
      <p:ext uri="{BB962C8B-B14F-4D97-AF65-F5344CB8AC3E}">
        <p14:creationId xmlns:p14="http://schemas.microsoft.com/office/powerpoint/2010/main" val="196591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85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5630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1521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0583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32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8267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675958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226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78504F-A551-4DE0-9316-4DCD1D8CC752}" type="datetimeFigureOut">
              <a:rPr lang="en-US" smtClean="0"/>
              <a:t>3/20/2018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3589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BE4249-C0D0-4B06-8692-E8BB871AF643}" type="datetimeFigureOut">
              <a:rPr lang="en-US" smtClean="0"/>
              <a:t>3/20/2018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5733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8859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60EA64-D806-43AC-9DF2-F8C432F32B4C}" type="datetimeFigureOut">
              <a:rPr lang="en-US" smtClean="0"/>
              <a:t>3/20/2018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0597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23919" y="4681536"/>
            <a:ext cx="6801612" cy="1624013"/>
          </a:xfrm>
        </p:spPr>
        <p:txBody>
          <a:bodyPr>
            <a:noAutofit/>
          </a:bodyPr>
          <a:lstStyle/>
          <a:p>
            <a:pPr algn="r"/>
            <a:r>
              <a:rPr lang="en-US" sz="2800" dirty="0" smtClean="0">
                <a:solidFill>
                  <a:schemeClr val="bg1"/>
                </a:solidFill>
              </a:rPr>
              <a:t>Team:  </a:t>
            </a:r>
            <a:r>
              <a:rPr lang="en-US" sz="2800" dirty="0" err="1" smtClean="0">
                <a:solidFill>
                  <a:schemeClr val="bg1"/>
                </a:solidFill>
              </a:rPr>
              <a:t>Aztech</a:t>
            </a:r>
            <a:endParaRPr lang="en-US" sz="2800" dirty="0" smtClean="0">
              <a:solidFill>
                <a:schemeClr val="bg1"/>
              </a:solidFill>
            </a:endParaRPr>
          </a:p>
          <a:p>
            <a:pPr algn="r"/>
            <a:r>
              <a:rPr lang="en-US" sz="2800" dirty="0" smtClean="0">
                <a:solidFill>
                  <a:schemeClr val="bg1"/>
                </a:solidFill>
              </a:rPr>
              <a:t>Ketan Shah</a:t>
            </a:r>
          </a:p>
          <a:p>
            <a:pPr algn="r"/>
            <a:r>
              <a:rPr lang="en-US" sz="2800" dirty="0" err="1" smtClean="0">
                <a:solidFill>
                  <a:schemeClr val="bg1"/>
                </a:solidFill>
              </a:rPr>
              <a:t>Anuj</a:t>
            </a:r>
            <a:r>
              <a:rPr lang="en-US" sz="2800" dirty="0" smtClean="0">
                <a:solidFill>
                  <a:schemeClr val="bg1"/>
                </a:solidFill>
              </a:rPr>
              <a:t> </a:t>
            </a:r>
            <a:r>
              <a:rPr lang="en-US" sz="2800" dirty="0" err="1" smtClean="0">
                <a:solidFill>
                  <a:schemeClr val="bg1"/>
                </a:solidFill>
              </a:rPr>
              <a:t>Parmar</a:t>
            </a:r>
            <a:endParaRPr lang="en-US" sz="2800" dirty="0">
              <a:solidFill>
                <a:schemeClr val="bg1"/>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198" y="2202988"/>
            <a:ext cx="3428768" cy="1555490"/>
          </a:xfrm>
          <a:prstGeom prst="rect">
            <a:avLst/>
          </a:prstGeom>
        </p:spPr>
      </p:pic>
    </p:spTree>
    <p:extLst>
      <p:ext uri="{BB962C8B-B14F-4D97-AF65-F5344CB8AC3E}">
        <p14:creationId xmlns:p14="http://schemas.microsoft.com/office/powerpoint/2010/main" val="3519131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495300"/>
            <a:ext cx="6362700"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Problem</a:t>
            </a:r>
            <a:r>
              <a:rPr lang="en-US" sz="4400" dirty="0" smtClean="0">
                <a:solidFill>
                  <a:schemeClr val="bg1"/>
                </a:solidFill>
                <a:latin typeface="Arial Black" panose="020B0A04020102020204" pitchFamily="34" charset="0"/>
              </a:rPr>
              <a:t> Statement</a:t>
            </a:r>
            <a:endParaRPr lang="en-US" sz="4400" dirty="0">
              <a:solidFill>
                <a:schemeClr val="bg1"/>
              </a:solidFill>
              <a:latin typeface="Arial Black" panose="020B0A04020102020204" pitchFamily="34" charset="0"/>
            </a:endParaRPr>
          </a:p>
        </p:txBody>
      </p:sp>
      <p:sp>
        <p:nvSpPr>
          <p:cNvPr id="3" name="TextBox 2"/>
          <p:cNvSpPr txBox="1"/>
          <p:nvPr/>
        </p:nvSpPr>
        <p:spPr>
          <a:xfrm>
            <a:off x="1524000" y="1609725"/>
            <a:ext cx="8382000" cy="3539430"/>
          </a:xfrm>
          <a:prstGeom prst="rect">
            <a:avLst/>
          </a:prstGeom>
          <a:noFill/>
        </p:spPr>
        <p:txBody>
          <a:bodyPr wrap="square" rtlCol="0">
            <a:spAutoFit/>
          </a:bodyPr>
          <a:lstStyle/>
          <a:p>
            <a:r>
              <a:rPr lang="en-US" sz="2800" dirty="0" smtClean="0">
                <a:solidFill>
                  <a:schemeClr val="bg1"/>
                </a:solidFill>
              </a:rPr>
              <a:t>Today many people use several social media platforms to market their product, blog or vlog to do business, but for getting most profit out of the work done or smart marketing work, all social media feed posted needed to be analyzed, but there on one single platform available for that. Were users can analysis posts across social media platform like Twitter, Instagram, Facebook, YouTube.</a:t>
            </a:r>
            <a:endParaRPr lang="en-US" sz="2800" dirty="0">
              <a:solidFill>
                <a:schemeClr val="bg1"/>
              </a:solidFill>
            </a:endParaRPr>
          </a:p>
        </p:txBody>
      </p:sp>
    </p:spTree>
    <p:extLst>
      <p:ext uri="{BB962C8B-B14F-4D97-AF65-F5344CB8AC3E}">
        <p14:creationId xmlns:p14="http://schemas.microsoft.com/office/powerpoint/2010/main" val="1411380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515711"/>
            <a:ext cx="5486400"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About TIFY</a:t>
            </a:r>
            <a:endParaRPr lang="en-US" sz="4800" dirty="0">
              <a:solidFill>
                <a:schemeClr val="bg1"/>
              </a:solidFill>
              <a:latin typeface="Arial Black" panose="020B0A04020102020204" pitchFamily="34" charset="0"/>
            </a:endParaRPr>
          </a:p>
        </p:txBody>
      </p:sp>
      <p:sp>
        <p:nvSpPr>
          <p:cNvPr id="4" name="TextBox 3"/>
          <p:cNvSpPr txBox="1"/>
          <p:nvPr/>
        </p:nvSpPr>
        <p:spPr>
          <a:xfrm>
            <a:off x="1447800" y="1697771"/>
            <a:ext cx="9229725" cy="3785652"/>
          </a:xfrm>
          <a:prstGeom prst="rect">
            <a:avLst/>
          </a:prstGeom>
          <a:noFill/>
        </p:spPr>
        <p:txBody>
          <a:bodyPr wrap="square" rtlCol="0">
            <a:spAutoFit/>
          </a:bodyPr>
          <a:lstStyle/>
          <a:p>
            <a:r>
              <a:rPr lang="en-GB" sz="2400" dirty="0">
                <a:solidFill>
                  <a:schemeClr val="bg1"/>
                </a:solidFill>
              </a:rPr>
              <a:t>TIFY Scrapper is based on social media platform where it </a:t>
            </a:r>
            <a:r>
              <a:rPr lang="en-GB" sz="2400" dirty="0" err="1">
                <a:solidFill>
                  <a:schemeClr val="bg1"/>
                </a:solidFill>
              </a:rPr>
              <a:t>analyzes</a:t>
            </a:r>
            <a:r>
              <a:rPr lang="en-GB" sz="2400" dirty="0">
                <a:solidFill>
                  <a:schemeClr val="bg1"/>
                </a:solidFill>
              </a:rPr>
              <a:t> the statistics of the post selected by the user. It uses Twitter, Instagram, Facebook, </a:t>
            </a:r>
            <a:r>
              <a:rPr lang="en-GB" sz="2400" dirty="0" err="1">
                <a:solidFill>
                  <a:schemeClr val="bg1"/>
                </a:solidFill>
              </a:rPr>
              <a:t>Youtube</a:t>
            </a:r>
            <a:r>
              <a:rPr lang="en-GB" sz="2400" dirty="0">
                <a:solidFill>
                  <a:schemeClr val="bg1"/>
                </a:solidFill>
              </a:rPr>
              <a:t> (TIFY) application programming interfaces (APIs) for Social Scraping. On a single platform, the user can </a:t>
            </a:r>
            <a:r>
              <a:rPr lang="en-GB" sz="2400" dirty="0" err="1">
                <a:solidFill>
                  <a:schemeClr val="bg1"/>
                </a:solidFill>
              </a:rPr>
              <a:t>analyze</a:t>
            </a:r>
            <a:r>
              <a:rPr lang="en-GB" sz="2400" dirty="0">
                <a:solidFill>
                  <a:schemeClr val="bg1"/>
                </a:solidFill>
              </a:rPr>
              <a:t> all the social media’s mentioned above posts. The user can also </a:t>
            </a:r>
            <a:r>
              <a:rPr lang="en-GB" sz="2400" dirty="0" smtClean="0">
                <a:solidFill>
                  <a:schemeClr val="bg1"/>
                </a:solidFill>
              </a:rPr>
              <a:t>get </a:t>
            </a:r>
            <a:r>
              <a:rPr lang="en-GB" sz="2400" dirty="0">
                <a:solidFill>
                  <a:schemeClr val="bg1"/>
                </a:solidFill>
              </a:rPr>
              <a:t>an insight into statistics of other user’s posts/updates which might be helpful for the user to know what kind of content is most desirable to his viewers and the data can then utilized to </a:t>
            </a:r>
            <a:r>
              <a:rPr lang="en-GB" sz="2400" dirty="0" smtClean="0">
                <a:solidFill>
                  <a:schemeClr val="bg1"/>
                </a:solidFill>
              </a:rPr>
              <a:t>analyse </a:t>
            </a:r>
            <a:r>
              <a:rPr lang="en-GB" sz="2400" dirty="0">
                <a:solidFill>
                  <a:schemeClr val="bg1"/>
                </a:solidFill>
              </a:rPr>
              <a:t>and get insights into the kind of users and the type of content which should be delivered next to gain maximum views and popularity. </a:t>
            </a:r>
            <a:endParaRPr lang="en-US" sz="2400" dirty="0">
              <a:solidFill>
                <a:schemeClr val="bg1"/>
              </a:solidFill>
            </a:endParaRPr>
          </a:p>
        </p:txBody>
      </p:sp>
    </p:spTree>
    <p:extLst>
      <p:ext uri="{BB962C8B-B14F-4D97-AF65-F5344CB8AC3E}">
        <p14:creationId xmlns:p14="http://schemas.microsoft.com/office/powerpoint/2010/main" val="3185190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62100" y="580481"/>
            <a:ext cx="5438775" cy="1569660"/>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Why TIFY Scrapper?</a:t>
            </a:r>
            <a:endParaRPr lang="en-US" sz="4800" dirty="0">
              <a:solidFill>
                <a:schemeClr val="bg1"/>
              </a:solidFill>
              <a:latin typeface="Arial Black" panose="020B0A04020102020204" pitchFamily="34" charset="0"/>
            </a:endParaRPr>
          </a:p>
        </p:txBody>
      </p:sp>
      <p:sp>
        <p:nvSpPr>
          <p:cNvPr id="4" name="TextBox 3"/>
          <p:cNvSpPr txBox="1"/>
          <p:nvPr/>
        </p:nvSpPr>
        <p:spPr>
          <a:xfrm>
            <a:off x="1562100" y="2495550"/>
            <a:ext cx="8239125" cy="3648075"/>
          </a:xfrm>
          <a:prstGeom prst="rect">
            <a:avLst/>
          </a:prstGeom>
          <a:noFill/>
        </p:spPr>
        <p:txBody>
          <a:bodyPr wrap="square" rtlCol="0">
            <a:spAutoFit/>
          </a:bodyPr>
          <a:lstStyle/>
          <a:p>
            <a:endParaRPr lang="en-US" dirty="0"/>
          </a:p>
        </p:txBody>
      </p:sp>
      <p:sp>
        <p:nvSpPr>
          <p:cNvPr id="5" name="TextBox 4"/>
          <p:cNvSpPr txBox="1"/>
          <p:nvPr/>
        </p:nvSpPr>
        <p:spPr>
          <a:xfrm>
            <a:off x="1562100" y="2495550"/>
            <a:ext cx="8172450" cy="2677656"/>
          </a:xfrm>
          <a:prstGeom prst="rect">
            <a:avLst/>
          </a:prstGeom>
          <a:noFill/>
        </p:spPr>
        <p:txBody>
          <a:bodyPr wrap="square" rtlCol="0">
            <a:spAutoFit/>
          </a:bodyPr>
          <a:lstStyle/>
          <a:p>
            <a:r>
              <a:rPr lang="en-US" sz="2800" dirty="0" smtClean="0">
                <a:solidFill>
                  <a:schemeClr val="bg1"/>
                </a:solidFill>
              </a:rPr>
              <a:t>TIFY scrapper is one of its kind platform where users can get analysis all of their posts posted across different social media platform(Twitter, Instagram, Facebook, YouTube),It save precious time of users and also helps to analyze same post across different platforms.</a:t>
            </a:r>
            <a:endParaRPr lang="en-US" sz="2800" dirty="0">
              <a:solidFill>
                <a:schemeClr val="bg1"/>
              </a:solidFill>
            </a:endParaRPr>
          </a:p>
        </p:txBody>
      </p:sp>
    </p:spTree>
    <p:extLst>
      <p:ext uri="{BB962C8B-B14F-4D97-AF65-F5344CB8AC3E}">
        <p14:creationId xmlns:p14="http://schemas.microsoft.com/office/powerpoint/2010/main" val="2271926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6637" y="162469"/>
            <a:ext cx="5438775" cy="707886"/>
          </a:xfrm>
          <a:prstGeom prst="rect">
            <a:avLst/>
          </a:prstGeom>
          <a:noFill/>
        </p:spPr>
        <p:txBody>
          <a:bodyPr wrap="square" rtlCol="0">
            <a:spAutoFit/>
          </a:bodyPr>
          <a:lstStyle/>
          <a:p>
            <a:r>
              <a:rPr lang="en-US" sz="4000" dirty="0" smtClean="0">
                <a:solidFill>
                  <a:schemeClr val="bg1"/>
                </a:solidFill>
                <a:latin typeface="Arial Black" panose="020B0A04020102020204" pitchFamily="34" charset="0"/>
              </a:rPr>
              <a:t>User Interface</a:t>
            </a:r>
            <a:endParaRPr lang="en-US" sz="4000" dirty="0">
              <a:solidFill>
                <a:schemeClr val="bg1"/>
              </a:solidFill>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303" y="951956"/>
            <a:ext cx="9849393" cy="5540284"/>
          </a:xfrm>
          <a:prstGeom prst="rect">
            <a:avLst/>
          </a:prstGeom>
          <a:ln>
            <a:solidFill>
              <a:schemeClr val="bg1"/>
            </a:solidFill>
          </a:ln>
        </p:spPr>
      </p:pic>
    </p:spTree>
    <p:extLst>
      <p:ext uri="{BB962C8B-B14F-4D97-AF65-F5344CB8AC3E}">
        <p14:creationId xmlns:p14="http://schemas.microsoft.com/office/powerpoint/2010/main" val="2565586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76423"/>
            <a:ext cx="10058400" cy="5657850"/>
          </a:xfrm>
          <a:prstGeom prst="rect">
            <a:avLst/>
          </a:prstGeom>
        </p:spPr>
      </p:pic>
    </p:spTree>
    <p:extLst>
      <p:ext uri="{BB962C8B-B14F-4D97-AF65-F5344CB8AC3E}">
        <p14:creationId xmlns:p14="http://schemas.microsoft.com/office/powerpoint/2010/main" val="277029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50891"/>
            <a:ext cx="10058400" cy="5657850"/>
          </a:xfrm>
          <a:prstGeom prst="rect">
            <a:avLst/>
          </a:prstGeom>
        </p:spPr>
      </p:pic>
    </p:spTree>
    <p:extLst>
      <p:ext uri="{BB962C8B-B14F-4D97-AF65-F5344CB8AC3E}">
        <p14:creationId xmlns:p14="http://schemas.microsoft.com/office/powerpoint/2010/main" val="57927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44340" y="2721114"/>
            <a:ext cx="5438775" cy="707886"/>
          </a:xfrm>
          <a:prstGeom prst="rect">
            <a:avLst/>
          </a:prstGeom>
          <a:noFill/>
        </p:spPr>
        <p:txBody>
          <a:bodyPr wrap="square" rtlCol="0">
            <a:spAutoFit/>
          </a:bodyPr>
          <a:lstStyle/>
          <a:p>
            <a:r>
              <a:rPr lang="en-US" sz="4000" dirty="0" smtClean="0">
                <a:solidFill>
                  <a:schemeClr val="bg1"/>
                </a:solidFill>
                <a:latin typeface="Arial Black" panose="020B0A04020102020204" pitchFamily="34" charset="0"/>
              </a:rPr>
              <a:t>Thank You</a:t>
            </a:r>
            <a:endParaRPr lang="en-US" sz="4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50957301"/>
      </p:ext>
    </p:extLst>
  </p:cSld>
  <p:clrMapOvr>
    <a:masterClrMapping/>
  </p:clrMapOvr>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351</TotalTime>
  <Words>264</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 Black</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Ketan Shah</dc:creator>
  <cp:lastModifiedBy>Ketan Shah</cp:lastModifiedBy>
  <cp:revision>14</cp:revision>
  <dcterms:created xsi:type="dcterms:W3CDTF">2018-03-20T06:19:08Z</dcterms:created>
  <dcterms:modified xsi:type="dcterms:W3CDTF">2018-03-20T18:18:43Z</dcterms:modified>
</cp:coreProperties>
</file>